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7"/>
  </p:notesMasterIdLst>
  <p:sldIdLst>
    <p:sldId id="262" r:id="rId3"/>
    <p:sldId id="261" r:id="rId4"/>
    <p:sldId id="348" r:id="rId5"/>
    <p:sldId id="267" r:id="rId6"/>
    <p:sldId id="270" r:id="rId7"/>
    <p:sldId id="349" r:id="rId8"/>
    <p:sldId id="374" r:id="rId9"/>
    <p:sldId id="350" r:id="rId10"/>
    <p:sldId id="360" r:id="rId11"/>
    <p:sldId id="287" r:id="rId12"/>
    <p:sldId id="344" r:id="rId13"/>
    <p:sldId id="368" r:id="rId14"/>
    <p:sldId id="275" r:id="rId15"/>
    <p:sldId id="369" r:id="rId16"/>
    <p:sldId id="278" r:id="rId17"/>
    <p:sldId id="370" r:id="rId18"/>
    <p:sldId id="271" r:id="rId19"/>
    <p:sldId id="372" r:id="rId20"/>
    <p:sldId id="345" r:id="rId21"/>
    <p:sldId id="393" r:id="rId22"/>
    <p:sldId id="260" r:id="rId23"/>
    <p:sldId id="283" r:id="rId24"/>
    <p:sldId id="396" r:id="rId25"/>
    <p:sldId id="339" r:id="rId26"/>
  </p:sldIdLst>
  <p:sldSz cx="12192000" cy="6858000"/>
  <p:notesSz cx="6858000" cy="9144000"/>
  <p:embeddedFontLst>
    <p:embeddedFont>
      <p:font typeface="Poppins SemiBold" panose="00000700000000000000" pitchFamily="2" charset="0"/>
      <p:bold r:id="rId28"/>
      <p:boldItalic r:id="rId29"/>
    </p:embeddedFont>
    <p:embeddedFont>
      <p:font typeface="Sue Ellen Francisco " panose="02000000000000000000" pitchFamily="2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4T02:04:44.06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transparency" value="204"/>
    </inkml:brush>
  </inkml:definitions>
  <inkml:trace contextRef="#ctx0" brushRef="#br0">0 103 24575,'0'-1'0,"0"0"0,1 0 0,-1 0 0,0 0 0,1 0 0,-1 0 0,0 0 0,1 0 0,-1 0 0,1 1 0,0-1 0,-1 0 0,1 0 0,0 0 0,-1 1 0,1-1 0,0 0 0,0 1 0,-1-1 0,1 0 0,0 1 0,1-1 0,24-10 0,-21 9 0,48-14 0,0 1 0,1 3 0,109-10 0,-60 17 0,127 10 0,-220-5 0,-1 1 0,1 0 0,-1 1 0,1 0 0,-1 0 0,15 7 0,-21-8 0,1 1 0,0 1 0,-1-1 0,1 0 0,-1 1 0,0 0 0,0 0 0,0 0 0,0 0 0,-1 0 0,1 0 0,-1 1 0,0-1 0,1 1 0,-2 0 0,1 0 0,2 7 0,1 7 0,-2-1 0,0 1 0,-1 0 0,0 24 0,-6 79 0,1-54 0,0 39 0,-3 0 0,-36 181 0,-4-115 0,-8-3 0,-7-3 0,-7-2 0,-7-3 0,-142 224 0,167-309 0,14-23 0,3 1 0,-27 59 0,59-111 0,0 1 0,0-1 0,-1 0 0,2 0 0,-1 1 0,0-1 0,0 0 0,1 1 0,-1-1 0,1 1 0,0-1 0,0 1 0,-1-1 0,2 1 0,-1-1 0,0 1 0,0-1 0,1 0 0,0 1 0,0 2 0,0-5 0,0 1 0,0 0 0,-1 0 0,1-1 0,0 1 0,0-1 0,0 1 0,0-1 0,0 1 0,0-1 0,0 1 0,0-1 0,0 0 0,0 0 0,0 1 0,0-1 0,0 0 0,1 0 0,34-5 0,170-65 0,-68 20 0,649-152-1365,-669 180-5461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4T02:04:47.18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transparency" value="204"/>
    </inkml:brush>
  </inkml:definitions>
  <inkml:trace contextRef="#ctx0" brushRef="#br0">199 32 24575,'-3'1'0,"1"0"0,-1 0 0,1 0 0,0 0 0,-1 1 0,1-1 0,0 1 0,0 0 0,0-1 0,0 1 0,0 0 0,0 0 0,0 0 0,1 0 0,-3 4 0,-4 4 0,-3 2 0,1 1 0,1 0 0,0 1 0,1 0 0,0 0 0,1 1 0,-8 23 0,-24 113 0,30-112 0,-2 17 0,3 0 0,-2 80 0,12 114 0,1-96 0,-5-20 0,0-38 0,12 116 0,-2-170 0,1 0 0,3-1 0,28 68 0,10 32 0,-49-136 0,1 1 0,1-1 0,-1 0 0,1 0 0,0 0 0,0 0 0,0 0 0,1 0 0,0-1 0,0 0 0,0 1 0,0-1 0,0-1 0,1 1 0,0-1 0,0 0 0,0 0 0,0 0 0,0-1 0,1 1 0,-1-2 0,1 1 0,11 2 0,9 0 0,0-1 0,1-1 0,-1-1 0,28-3 0,-23 1 0,-1 0 0,0-1 0,0-2 0,-1-1 0,0-1 0,42-15 0,-51 12 0,-1-2 0,0 0 0,0-1 0,30-27 0,10-6 0,-18 15 0,0-3 0,-3 0 0,0-3 0,-3-1 0,-1-1 0,43-63 0,-65 80 0,-1 0 0,0-1 0,-1 0 0,-2-1 0,0 0 0,5-29 0,16-146 0,-18 97 0,-3 38 0,0-80 0,-8 116 0,-2 1 0,0 0 0,-2 0 0,0 1 0,-16-47 0,14 58 0,0 1 0,-1 0 0,-1 0 0,0 1 0,0 0 0,-1 0 0,-1 1 0,0 0 0,-1 1 0,-21-17 0,11 12 0,-1 1 0,0 1 0,-1 0 0,-1 2 0,-32-11 0,19 9 0,1-2 0,1-1 0,1-2 0,-52-35 0,25 16 0,-1 2 0,-2 4 0,-90-33 0,74 32 0,48 19-455,-1 1 0,-46-11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4T02:05:00.83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transparency" value="204"/>
    </inkml:brush>
  </inkml:definitions>
  <inkml:trace contextRef="#ctx0" brushRef="#br0">0 68 24575,'40'-2'0,"0"-2"0,65-15 0,7-1 0,69 5 0,207 8 0,-376 7 0,0 1 0,0 0 0,-1 0 0,1 1 0,-1 1 0,1 0 0,-1 1 0,0 0 0,0 1 0,-1 0 0,1 0 0,-1 1 0,0 1 0,-1-1 0,1 2 0,-2-1 0,1 1 0,-1 1 0,13 16 0,12 15 0,-2 1 0,-2 2 0,43 86 0,-60-102 0,-1 0 0,-2 0 0,0 0 0,-2 1 0,-1 1 0,-1-1 0,-2 1 0,0 39 0,-7 28 0,-35 189 0,-48 87 0,74-318 0,-13 42 0,-40 101 0,48-155 0,-1 0 0,-2-2 0,-2 0 0,-45 60 0,51-81 0,13-15 0,0-1 0,1 1 0,0 0 0,-1 0 0,1 0 0,1 0 0,-1 1 0,1-1 0,-3 6 0,5-9 0,0-1 0,1 0 0,-1 1 0,0-1 0,0 1 0,0-1 0,0 0 0,0 1 0,0-1 0,0 0 0,0 1 0,1-1 0,-1 0 0,0 1 0,0-1 0,1 0 0,-1 1 0,0-1 0,0 0 0,1 0 0,-1 1 0,0-1 0,1 0 0,-1 0 0,0 1 0,1-1 0,-1 0 0,0 0 0,1 0 0,-1 0 0,1 0 0,-1 0 0,0 1 0,1-1 0,-1 0 0,0 0 0,1 0 0,-1 0 0,1 0 0,-1-1 0,0 1 0,1 0 0,0 0 0,16-1 0,-1-1 0,1-1 0,-1 0 0,28-10 0,-30 9 0,13-4 0,321-89 0,10 27 0,-210 53-1365,-25 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4T02:06:52.85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transparency" value="204"/>
    </inkml:brush>
  </inkml:definitions>
  <inkml:trace contextRef="#ctx0" brushRef="#br0">1131 1 24575,'-1'2'0,"0"0"0,0 0 0,0 0 0,0 0 0,0 0 0,0-1 0,-1 1 0,1 0 0,0-1 0,-1 1 0,0-1 0,1 1 0,-1-1 0,0 0 0,0 0 0,-2 2 0,-3 1 0,-19 14 0,-1-1 0,0-2 0,-1 0 0,-1-2 0,0-1 0,-1-2 0,0-1 0,0-1 0,-1-1 0,0-2 0,-34 1 0,-60 6 0,-19 1 0,-205-9 0,342-4 0,0 0 0,0 1 0,1 0 0,-1 0 0,0 1 0,0 0 0,-6 2 0,10-3 0,1 1 0,0-1 0,0 0 0,0 1 0,0 0 0,0-1 0,0 1 0,0 0 0,1 0 0,-1 0 0,1 0 0,-1 0 0,1 0 0,0 0 0,0 1 0,0-1 0,0 0 0,0 1 0,1-1 0,-1 0 0,0 1 0,1 3 0,-2 36 0,1 0 0,3 1 0,12 72 0,-2-14 0,1 52 0,23 222 0,-28-289 0,-5-46 0,14 73 0,-12-99 0,-1 0 0,12 20 0,0 2 0,-15-35 0,-1 0 0,0 0 0,0-1 0,1 1 0,-1 0 0,0-1 0,1 1 0,-1-1 0,1 1 0,-1 0 0,1-1 0,-1 1 0,1-1 0,-1 1 0,1-1 0,-1 1 0,1-1 0,0 0 0,-1 1 0,1-1 0,0 0 0,-1 1 0,1-1 0,0 0 0,-1 0 0,1 0 0,0 0 0,0 0 0,-1 0 0,1 0 0,0 0 0,0 0 0,-1 0 0,1 0 0,0 0 0,0 0 0,-1 0 0,1-1 0,0 1 0,-1 0 0,1-1 0,0 1 0,-1 0 0,1-1 0,-1 1 0,1-1 0,0 1 0,0-2 0,33-30 0,-26 23 0,10-8 0,1 2 0,0 0 0,1 1 0,1 1 0,0 0 0,1 2 0,1 1 0,-1 0 0,2 2 0,39-9 0,-1 4 0,-1 3 0,126-3 0,189 17 0,-366-2 0,0 0 0,0 0 0,0 1 0,0 1 0,0-1 0,-1 2 0,0-1 0,0 1 0,0 1 0,0-1 0,-1 1 0,0 1 0,0 0 0,-1 0 0,0 0 0,0 1 0,-1 0 0,1 0 0,-2 1 0,1 0 0,-1 0 0,-1 0 0,6 15 0,16 47 0,20 84 0,-37-113 0,-2 1 0,-1 0 0,-1 65 0,-7 305 0,2-406 0,-1 0 0,1-1 0,-1 1 0,-1 0 0,1 0 0,-1-1 0,0 1 0,-1-1 0,1 1 0,-1-1 0,-1 0 0,-6 10 0,-3 0 0,0-1 0,-1 0 0,-18 13 0,28-24 0,-7 4 0,0 0 0,-1-1 0,1 0 0,-2-1 0,1 0 0,0-1 0,-1 0 0,0-1 0,0 0 0,-15 1 0,-10 1 0,0-2 0,-51 0 0,61-6 0,0-1 0,-44-10 0,5 1 0,52 8-28,0 0 0,1-1-1,-1 0 1,1-1 0,-25-15 0,13 7-1168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093E2-FB9F-498A-B318-1D188080C6C8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4C8DF-DE5C-4E4B-8815-39EA1AF9D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5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c00eae5ad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c00eae5ad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c00eae5ad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c00eae5ad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>
          <a:extLst>
            <a:ext uri="{FF2B5EF4-FFF2-40B4-BE49-F238E27FC236}">
              <a16:creationId xmlns:a16="http://schemas.microsoft.com/office/drawing/2014/main" id="{2BE5BFE8-F3C5-D45F-E0A5-11A06DC4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c00eae5ad3_0_129:notes">
            <a:extLst>
              <a:ext uri="{FF2B5EF4-FFF2-40B4-BE49-F238E27FC236}">
                <a16:creationId xmlns:a16="http://schemas.microsoft.com/office/drawing/2014/main" id="{CBE6F8D5-8BE0-B482-E50A-AF1726977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c00eae5ad3_0_129:notes">
            <a:extLst>
              <a:ext uri="{FF2B5EF4-FFF2-40B4-BE49-F238E27FC236}">
                <a16:creationId xmlns:a16="http://schemas.microsoft.com/office/drawing/2014/main" id="{3AF1D205-027D-15D7-8B0B-655362A85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38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ba6f5db3d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ba6f5db3d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ba6f5db3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ba6f5db3d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c00eae5ad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c00eae5ad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ba6f5db3d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ba6f5db3d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c00eae5ad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c00eae5ad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>
          <a:extLst>
            <a:ext uri="{FF2B5EF4-FFF2-40B4-BE49-F238E27FC236}">
              <a16:creationId xmlns:a16="http://schemas.microsoft.com/office/drawing/2014/main" id="{816F40EA-B57C-2385-1FAC-B47509F7C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c00eae5ad3_0_61:notes">
            <a:extLst>
              <a:ext uri="{FF2B5EF4-FFF2-40B4-BE49-F238E27FC236}">
                <a16:creationId xmlns:a16="http://schemas.microsoft.com/office/drawing/2014/main" id="{4F83337A-75CC-D46D-8681-B22B1AB0B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c00eae5ad3_0_61:notes">
            <a:extLst>
              <a:ext uri="{FF2B5EF4-FFF2-40B4-BE49-F238E27FC236}">
                <a16:creationId xmlns:a16="http://schemas.microsoft.com/office/drawing/2014/main" id="{1A0358E4-1D24-34B0-F75B-5B87B292DB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231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c00eae5ad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c00eae5ad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>
          <a:extLst>
            <a:ext uri="{FF2B5EF4-FFF2-40B4-BE49-F238E27FC236}">
              <a16:creationId xmlns:a16="http://schemas.microsoft.com/office/drawing/2014/main" id="{B12D2CEF-1BE1-EBF7-63F0-A307A3CF8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c00eae5ad3_0_129:notes">
            <a:extLst>
              <a:ext uri="{FF2B5EF4-FFF2-40B4-BE49-F238E27FC236}">
                <a16:creationId xmlns:a16="http://schemas.microsoft.com/office/drawing/2014/main" id="{BEC330B7-7D80-C886-D15A-33CA1EA28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c00eae5ad3_0_129:notes">
            <a:extLst>
              <a:ext uri="{FF2B5EF4-FFF2-40B4-BE49-F238E27FC236}">
                <a16:creationId xmlns:a16="http://schemas.microsoft.com/office/drawing/2014/main" id="{FC491247-FC82-5DC4-FA07-0378418EC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305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c00eae5ad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c00eae5ad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>
          <a:extLst>
            <a:ext uri="{FF2B5EF4-FFF2-40B4-BE49-F238E27FC236}">
              <a16:creationId xmlns:a16="http://schemas.microsoft.com/office/drawing/2014/main" id="{DB87A257-D490-7C3A-30F0-A65FBA19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c00eae5ad3_0_129:notes">
            <a:extLst>
              <a:ext uri="{FF2B5EF4-FFF2-40B4-BE49-F238E27FC236}">
                <a16:creationId xmlns:a16="http://schemas.microsoft.com/office/drawing/2014/main" id="{65860B64-F3D3-B623-9206-DB091518E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c00eae5ad3_0_129:notes">
            <a:extLst>
              <a:ext uri="{FF2B5EF4-FFF2-40B4-BE49-F238E27FC236}">
                <a16:creationId xmlns:a16="http://schemas.microsoft.com/office/drawing/2014/main" id="{3A66384E-BD87-9BFF-1FE3-9D3FB6612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5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c00eae5ad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c00eae5ad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>
          <a:extLst>
            <a:ext uri="{FF2B5EF4-FFF2-40B4-BE49-F238E27FC236}">
              <a16:creationId xmlns:a16="http://schemas.microsoft.com/office/drawing/2014/main" id="{D90101D2-4750-F9BC-FE7C-4AB843342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c00eae5ad3_0_129:notes">
            <a:extLst>
              <a:ext uri="{FF2B5EF4-FFF2-40B4-BE49-F238E27FC236}">
                <a16:creationId xmlns:a16="http://schemas.microsoft.com/office/drawing/2014/main" id="{F9810814-732B-915A-ACFE-7E7CCAC7C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c00eae5ad3_0_129:notes">
            <a:extLst>
              <a:ext uri="{FF2B5EF4-FFF2-40B4-BE49-F238E27FC236}">
                <a16:creationId xmlns:a16="http://schemas.microsoft.com/office/drawing/2014/main" id="{4EF83378-3DA7-3057-DB07-E387674C9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4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D9FBF-FA7E-48EA-1FDB-980AEDC37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8487F-4B5D-DF01-5D51-D5583C08D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E78A-334A-1563-3A41-1D8A7940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BC97C-AB52-1445-230B-F5399A64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7C09E-4159-51EC-75BA-A4A9CB79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7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59E7-34AC-0E32-FC3F-F0142EB8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82FF7-3F02-07A6-36D2-ED4393D13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732A3-8ADF-0C91-8743-948339C1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1E5B1-C07D-424D-7DB2-26BE499F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C1DA7-0DAD-09C1-465F-4F5CE2419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9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D6C7B-6D20-9504-A30A-F9C79A829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7721C-119D-E1D8-D0C8-44BE47447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B25B3-D005-EFDD-7262-2D64629F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0689E-5B51-BCA6-7244-A7AF21FF7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E3CB2-7E92-D412-1055-DC66A04C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61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3">
            <a:extLst>
              <a:ext uri="{FF2B5EF4-FFF2-40B4-BE49-F238E27FC236}">
                <a16:creationId xmlns:a16="http://schemas.microsoft.com/office/drawing/2014/main" id="{19D229AB-C5DA-42EB-882F-ED7F58CF11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587375" y="0"/>
            <a:ext cx="4250096" cy="5949950"/>
          </a:xfrm>
          <a:prstGeom prst="rect">
            <a:avLst/>
          </a:prstGeom>
          <a:solidFill>
            <a:schemeClr val="bg1">
              <a:alpha val="40000"/>
            </a:schemeClr>
          </a:solidFill>
          <a:effectLst>
            <a:outerShdw blurRad="914400" sx="102000" sy="102000" algn="ctr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0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876F-5C00-5E9E-C454-F92F6BA80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98CFA-CD84-CEC4-97D7-4A9C51763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C3E3-94AA-87BC-FD2E-1FFF25FA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A1AD-C651-42D3-FAD6-FB2C46EE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F2700-05D3-51CE-CAE0-05CC933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86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0D6-5FB1-7BA0-1FD9-32489AA6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F548E-F7C9-F6E8-AD17-245C0A79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600C-F669-2411-45D3-0A70B31B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9F6DA-FCEA-41EC-7522-558FFEFF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0634A-F3F4-9C30-2C49-D898793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70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9CB1-D98E-03A2-366D-BF30FD16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058B3-2F83-CB48-2A89-89915483C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BDF2B-F2E9-66FF-6E5D-2EDCD63C1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29888-30AA-7DBC-4A4D-481ACCE9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17DF4-86D1-BF02-AC51-4F462F17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16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B421-B49B-E3A1-4A4B-9BC55FF2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63426-362F-22BA-48C6-2E08631AA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52600-9409-49DD-B6F9-D49E2665D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9F8E-C969-9FA5-DB66-2F7D2D9E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9B164-CF81-D94C-A8FE-4202E89D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0385F-D36B-887E-F35C-1F14B9CE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97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FFD1A-87E0-51F8-4770-9CF8B830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1F673-9260-217D-C474-322D696AF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D147F-F6D1-C468-FF7A-0C601755B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35577-71A0-0BEE-5CC5-7821867CD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469DFC-CE7C-35DB-97BD-BC1B19753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15996-7A64-B488-EF5E-D046B279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8837C2-84DA-3637-E8C7-A22F37F1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C39F4-BC7B-ECB9-DCAE-5765E518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4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51E8B-07AE-C9F0-4E60-51F6FAEE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62087-86A0-FB6B-287D-EA99F930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8E223-4A7E-16FD-47C0-911A33C3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1FE76-BA5D-3D2E-F3D3-8A66C16E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0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92EB27-7890-10A0-136C-A3F6DA37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5F1A7-5824-60E0-BB32-0E20F4CB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CEE50-E4F1-AACD-7DF6-42291A90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4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8375B-81AC-9498-F42C-36870F6D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4C36-1860-217F-3424-B1F339A0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E5BE6-83DB-A1AC-F44F-B385775B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EF94-00A6-B93A-9BD0-2C6CACA3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BCDC2-0B8F-B223-72E3-6EF03907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30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C6C-593B-5BAE-B179-74D9F531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B8F1-B31B-D33F-D9C0-EEDEC364F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3FE05-9368-4424-BB8C-52131F364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1C0A0-E26A-055E-2A11-80D1B9995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4C7C-1919-5089-BC72-5A93C5EA0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A9816-C5D0-EA07-F9A7-E2E1644F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24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B12D-4D13-50D0-4F8B-0A7C3FD3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1C2657-BDEB-7BF6-F938-43CC522CA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F9F3B-38A0-6BED-D6B9-52570E95F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1FB5F-7839-5456-AD8A-B09449D8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AC0F7-D6D2-E835-D217-D8E99A48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39D6-D6A1-B56B-F3FC-8B7A9011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598D-AFF9-624C-929A-C4F0FAF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E9AED-49AB-7313-1751-DE25E20E8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E9C58-9F51-EBCB-C351-9C7859178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A3EAA-1C7A-7A34-02B1-82D83E24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846DE-6658-69AA-A367-FD467E27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DDF9C-1DB6-9B9F-58B0-EABF551F8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164C7-D148-A563-990D-744D34AF3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B50FC-40B4-EAC8-1AAA-25E2927B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0D050-4D15-0EAF-BB40-A0F4BE4F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A2067-1D25-501F-FC3F-CB505AF8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59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3486263" y="5136924"/>
            <a:ext cx="438150" cy="438150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361955" y="3210870"/>
            <a:ext cx="438150" cy="438150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476738" y="1250223"/>
            <a:ext cx="438150" cy="438150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260131" y="3076575"/>
            <a:ext cx="438150" cy="438150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6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3">
            <a:extLst>
              <a:ext uri="{FF2B5EF4-FFF2-40B4-BE49-F238E27FC236}">
                <a16:creationId xmlns:a16="http://schemas.microsoft.com/office/drawing/2014/main" id="{19D229AB-C5DA-42EB-882F-ED7F58CF11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587375" y="0"/>
            <a:ext cx="4250096" cy="5949950"/>
          </a:xfrm>
          <a:prstGeom prst="rect">
            <a:avLst/>
          </a:prstGeom>
          <a:solidFill>
            <a:schemeClr val="bg1">
              <a:alpha val="40000"/>
            </a:schemeClr>
          </a:solidFill>
          <a:effectLst>
            <a:outerShdw blurRad="914400" sx="102000" sy="102000" algn="ctr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2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CD4C-7949-5A94-E2A6-8FEA7E2E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97094-08AD-41AD-5B85-B18AB642E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A51A5-EFE6-394A-A52B-E8FA782C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5743-1FE9-2938-8BA2-C60015F6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714B-896D-F327-4D65-ABE0A08E1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2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245C-2B18-B8B9-9089-A1C0EEAD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6064D-6A87-2301-791C-84BC2654C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2545A-E8C4-BFBF-8B35-5C101CDF0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D41EA-F8C2-26DE-D63F-94CED3FD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01D27-7F28-7399-6F74-0E0677D1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8F859-A74F-449E-DA8A-6E1E06C1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3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0C65-7B2F-4ADB-4B92-8F58A8A6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816A1-AB89-4723-1C39-EA0C9A0E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D43CB-BDFC-6EB4-3874-1F18BA7C3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33679-9600-A866-DB71-6D847121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D83AC-1D89-F146-B46C-2BA7DEC55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5073A-BB56-26F0-425B-D0C856C6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42288-CAA5-C04A-B330-C3390CC0F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9ACBB-1EA3-ABD3-30AB-A33AA733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7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919A-A668-6094-4E84-88C0CFDB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AC130-3D74-CC7E-C5FA-7102AE78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6B723-40B2-7C4C-61FA-708598B3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A2BB0-266D-F431-5B01-02BF5D19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7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4B002-1847-0689-86A7-C68871377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B6A5F-B472-9944-8C37-1A3287E2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D3D6-CFE0-7CAB-6DF5-D918674D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6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D50E-703C-F5AF-3997-6CDBADFD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8722-F490-140D-8195-79FA48702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D84A3-4A9B-5EB6-795E-B882A9DCB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5B49E-45CE-CF47-6E8E-033AD2B8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6AA03-B2D7-0E00-5C0C-AA8E3FEE6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FB427-06E6-D9E6-08EB-B7E69480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7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D501-81D7-D8DD-54C4-1861BCAA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C1600-1CE5-56AC-05A6-79FD32E29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E3E3F-DC81-F845-696E-9F6737E44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D81A8-8925-0C4B-E567-5E4568D5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7D5DF-CBD7-2969-72D8-9F89FF23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A9679-A114-1342-4F7D-739CE6A4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0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B0038-7F22-1458-68EF-8F649880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A68D8-9ADD-8C0F-F3C4-588099DA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5FCD-7B2E-171B-DA40-74F67DC85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79FD1A-38F8-4A1E-8180-F4DEF9D525D5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28AFD-55EB-D989-E276-B94046104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06A84-535F-69BD-CD00-664060515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3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CEFAF-CB65-FD71-F356-C2839E67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A181A-341C-A5AB-26CF-751844861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E67AD-541F-F0AF-5605-131C1B518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13EB95-A657-4255-979D-25D1959DF63B}" type="datetimeFigureOut">
              <a:rPr lang="en-US" smtClean="0"/>
              <a:t>25-May-25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03DE0-43C1-3161-4E12-BC5633850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B1404-95BB-04D4-E4BB-AAF9BC0AB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0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@MoulikArora12" TargetMode="External"/><Relationship Id="rId4" Type="http://schemas.openxmlformats.org/officeDocument/2006/relationships/hyperlink" Target="https://github.com/MoulikArora21/DIP392-CHAAAR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12" Type="http://schemas.openxmlformats.org/officeDocument/2006/relationships/image" Target="../media/image11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3.png"/><Relationship Id="rId7" Type="http://schemas.openxmlformats.org/officeDocument/2006/relationships/image" Target="../media/image35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.xml"/><Relationship Id="rId5" Type="http://schemas.openxmlformats.org/officeDocument/2006/relationships/image" Target="../media/image340.png"/><Relationship Id="rId4" Type="http://schemas.openxmlformats.org/officeDocument/2006/relationships/customXml" Target="../ink/ink2.xml"/><Relationship Id="rId9" Type="http://schemas.openxmlformats.org/officeDocument/2006/relationships/image" Target="../media/image36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8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CFE4B-7D3D-D99E-F7D5-F17EBE50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F5E42-C401-DDBA-1AE9-ADFA2F5A49CD}"/>
              </a:ext>
            </a:extLst>
          </p:cNvPr>
          <p:cNvSpPr txBox="1"/>
          <p:nvPr/>
        </p:nvSpPr>
        <p:spPr>
          <a:xfrm>
            <a:off x="1147008" y="2025908"/>
            <a:ext cx="33367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</a:rPr>
              <a:t>Cong Minh Tran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Hemant 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</a:rPr>
              <a:t>Anas Mehmood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Akshat Dhingra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Aman Pathak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</a:rPr>
              <a:t>Rakesh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</a:rPr>
              <a:t> Gudimetla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aseline="0" dirty="0">
                <a:solidFill>
                  <a:prstClr val="white"/>
                </a:solidFill>
                <a:latin typeface="Sue Ellen Francisco " panose="02000000000000000000" pitchFamily="2" charset="0"/>
              </a:rPr>
              <a:t>Moulik</a:t>
            </a: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 Arora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2C9065D-AECD-C35B-EC5A-250C8D50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7076" y="108294"/>
            <a:ext cx="5817846" cy="1917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314240-63E8-07D0-8352-86B72E9B7B43}"/>
              </a:ext>
            </a:extLst>
          </p:cNvPr>
          <p:cNvSpPr txBox="1"/>
          <p:nvPr/>
        </p:nvSpPr>
        <p:spPr>
          <a:xfrm>
            <a:off x="9197738" y="3429000"/>
            <a:ext cx="3136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ue Ellen Francisco " panose="02000000000000000000" pitchFamily="2" charset="0"/>
              </a:rPr>
              <a:t>GitHub: </a:t>
            </a:r>
            <a:r>
              <a:rPr lang="en-US" sz="3200" dirty="0">
                <a:solidFill>
                  <a:schemeClr val="bg1"/>
                </a:solidFill>
                <a:latin typeface="Sue Ellen Francisco " panose="02000000000000000000" pitchFamily="2" charset="0"/>
                <a:hlinkClick r:id="rId4"/>
              </a:rPr>
              <a:t>Link</a:t>
            </a:r>
            <a:endParaRPr lang="en-US" sz="3200" dirty="0">
              <a:solidFill>
                <a:schemeClr val="bg1"/>
              </a:solidFill>
              <a:latin typeface="Sue Ellen Francisco " panose="02000000000000000000" pitchFamily="2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Sue Ellen Francisco " panose="02000000000000000000" pitchFamily="2" charset="0"/>
              </a:rPr>
              <a:t>Presentation Video: </a:t>
            </a:r>
            <a:r>
              <a:rPr lang="en-US" sz="3200" dirty="0">
                <a:solidFill>
                  <a:schemeClr val="bg1"/>
                </a:solidFill>
                <a:latin typeface="Sue Ellen Francisco " panose="02000000000000000000" pitchFamily="2" charset="0"/>
                <a:hlinkClick r:id="rId5"/>
              </a:rPr>
              <a:t>Link</a:t>
            </a:r>
            <a:endParaRPr lang="en-US" sz="3200" dirty="0">
              <a:solidFill>
                <a:schemeClr val="bg1"/>
              </a:solidFill>
              <a:latin typeface="Sue Ellen Francisco 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6C406-869A-1E80-23D1-78E98FA4378A}"/>
              </a:ext>
            </a:extLst>
          </p:cNvPr>
          <p:cNvSpPr txBox="1"/>
          <p:nvPr/>
        </p:nvSpPr>
        <p:spPr>
          <a:xfrm>
            <a:off x="3783648" y="2025908"/>
            <a:ext cx="55929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</a:rPr>
              <a:t>Project Manager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Logic Developer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</a:rPr>
              <a:t>Documentation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Backend Developer</a:t>
            </a:r>
          </a:p>
          <a:p>
            <a:pPr algn="ctr">
              <a:defRPr/>
            </a:pP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Frontend Developer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</a:rPr>
              <a:t>Testing</a:t>
            </a:r>
            <a:endParaRPr kumimoji="0" lang="en-US" sz="44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</a:endParaRPr>
          </a:p>
          <a:p>
            <a:pPr lvl="0" algn="ctr">
              <a:defRPr/>
            </a:pP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Backend Developer</a:t>
            </a:r>
          </a:p>
        </p:txBody>
      </p:sp>
    </p:spTree>
    <p:extLst>
      <p:ext uri="{BB962C8B-B14F-4D97-AF65-F5344CB8AC3E}">
        <p14:creationId xmlns:p14="http://schemas.microsoft.com/office/powerpoint/2010/main" val="268670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8"/>
          <p:cNvSpPr txBox="1"/>
          <p:nvPr/>
        </p:nvSpPr>
        <p:spPr>
          <a:xfrm>
            <a:off x="1197837" y="437279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REQUIREMENTS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BAE8700-86B2-8D21-6C1A-29D9A94630FD}"/>
              </a:ext>
            </a:extLst>
          </p:cNvPr>
          <p:cNvSpPr/>
          <p:nvPr/>
        </p:nvSpPr>
        <p:spPr>
          <a:xfrm>
            <a:off x="1091008" y="1607935"/>
            <a:ext cx="10153992" cy="4798649"/>
          </a:xfrm>
          <a:custGeom>
            <a:avLst/>
            <a:gdLst>
              <a:gd name="connsiteX0" fmla="*/ 4150235 w 10153992"/>
              <a:gd name="connsiteY0" fmla="*/ 4581497 h 4798649"/>
              <a:gd name="connsiteX1" fmla="*/ 4140983 w 10153992"/>
              <a:gd name="connsiteY1" fmla="*/ 4608498 h 4798649"/>
              <a:gd name="connsiteX2" fmla="*/ 4183308 w 10153992"/>
              <a:gd name="connsiteY2" fmla="*/ 4613986 h 4798649"/>
              <a:gd name="connsiteX3" fmla="*/ 4199931 w 10153992"/>
              <a:gd name="connsiteY3" fmla="*/ 4611857 h 4798649"/>
              <a:gd name="connsiteX4" fmla="*/ 4206777 w 10153992"/>
              <a:gd name="connsiteY4" fmla="*/ 4582563 h 4798649"/>
              <a:gd name="connsiteX5" fmla="*/ 4183308 w 10153992"/>
              <a:gd name="connsiteY5" fmla="*/ 4584861 h 4798649"/>
              <a:gd name="connsiteX6" fmla="*/ 4271129 w 10153992"/>
              <a:gd name="connsiteY6" fmla="*/ 4576261 h 4798649"/>
              <a:gd name="connsiteX7" fmla="*/ 4232281 w 10153992"/>
              <a:gd name="connsiteY7" fmla="*/ 4580065 h 4798649"/>
              <a:gd name="connsiteX8" fmla="*/ 4225372 w 10153992"/>
              <a:gd name="connsiteY8" fmla="*/ 4608599 h 4798649"/>
              <a:gd name="connsiteX9" fmla="*/ 4264535 w 10153992"/>
              <a:gd name="connsiteY9" fmla="*/ 4603583 h 4798649"/>
              <a:gd name="connsiteX10" fmla="*/ 4267910 w 10153992"/>
              <a:gd name="connsiteY10" fmla="*/ 4586307 h 4798649"/>
              <a:gd name="connsiteX11" fmla="*/ 4086154 w 10153992"/>
              <a:gd name="connsiteY11" fmla="*/ 4574979 h 4798649"/>
              <a:gd name="connsiteX12" fmla="*/ 4077268 w 10153992"/>
              <a:gd name="connsiteY12" fmla="*/ 4600235 h 4798649"/>
              <a:gd name="connsiteX13" fmla="*/ 4117149 w 10153992"/>
              <a:gd name="connsiteY13" fmla="*/ 4605407 h 4798649"/>
              <a:gd name="connsiteX14" fmla="*/ 4126487 w 10153992"/>
              <a:gd name="connsiteY14" fmla="*/ 4579082 h 4798649"/>
              <a:gd name="connsiteX15" fmla="*/ 4339851 w 10153992"/>
              <a:gd name="connsiteY15" fmla="*/ 4560054 h 4798649"/>
              <a:gd name="connsiteX16" fmla="*/ 4297339 w 10153992"/>
              <a:gd name="connsiteY16" fmla="*/ 4573042 h 4798649"/>
              <a:gd name="connsiteX17" fmla="*/ 4291142 w 10153992"/>
              <a:gd name="connsiteY17" fmla="*/ 4591999 h 4798649"/>
              <a:gd name="connsiteX18" fmla="*/ 4289194 w 10153992"/>
              <a:gd name="connsiteY18" fmla="*/ 4600425 h 4798649"/>
              <a:gd name="connsiteX19" fmla="*/ 4313502 w 10153992"/>
              <a:gd name="connsiteY19" fmla="*/ 4597312 h 4798649"/>
              <a:gd name="connsiteX20" fmla="*/ 4334099 w 10153992"/>
              <a:gd name="connsiteY20" fmla="*/ 4589722 h 4798649"/>
              <a:gd name="connsiteX21" fmla="*/ 4015072 w 10153992"/>
              <a:gd name="connsiteY21" fmla="*/ 4557264 h 4798649"/>
              <a:gd name="connsiteX22" fmla="*/ 4007533 w 10153992"/>
              <a:gd name="connsiteY22" fmla="*/ 4580573 h 4798649"/>
              <a:gd name="connsiteX23" fmla="*/ 4051979 w 10153992"/>
              <a:gd name="connsiteY23" fmla="*/ 4596956 h 4798649"/>
              <a:gd name="connsiteX24" fmla="*/ 4052904 w 10153992"/>
              <a:gd name="connsiteY24" fmla="*/ 4597076 h 4798649"/>
              <a:gd name="connsiteX25" fmla="*/ 4062240 w 10153992"/>
              <a:gd name="connsiteY25" fmla="*/ 4570757 h 4798649"/>
              <a:gd name="connsiteX26" fmla="*/ 4396600 w 10153992"/>
              <a:gd name="connsiteY26" fmla="*/ 4542716 h 4798649"/>
              <a:gd name="connsiteX27" fmla="*/ 4363434 w 10153992"/>
              <a:gd name="connsiteY27" fmla="*/ 4552849 h 4798649"/>
              <a:gd name="connsiteX28" fmla="*/ 4364180 w 10153992"/>
              <a:gd name="connsiteY28" fmla="*/ 4557074 h 4798649"/>
              <a:gd name="connsiteX29" fmla="*/ 4359538 w 10153992"/>
              <a:gd name="connsiteY29" fmla="*/ 4580349 h 4798649"/>
              <a:gd name="connsiteX30" fmla="*/ 4395166 w 10153992"/>
              <a:gd name="connsiteY30" fmla="*/ 4567221 h 4798649"/>
              <a:gd name="connsiteX31" fmla="*/ 3953568 w 10153992"/>
              <a:gd name="connsiteY31" fmla="*/ 4531216 h 4798649"/>
              <a:gd name="connsiteX32" fmla="*/ 3945877 w 10153992"/>
              <a:gd name="connsiteY32" fmla="*/ 4553486 h 4798649"/>
              <a:gd name="connsiteX33" fmla="*/ 3960835 w 10153992"/>
              <a:gd name="connsiteY33" fmla="*/ 4563360 h 4798649"/>
              <a:gd name="connsiteX34" fmla="*/ 3985329 w 10153992"/>
              <a:gd name="connsiteY34" fmla="*/ 4572388 h 4798649"/>
              <a:gd name="connsiteX35" fmla="*/ 3992923 w 10153992"/>
              <a:gd name="connsiteY35" fmla="*/ 4550886 h 4798649"/>
              <a:gd name="connsiteX36" fmla="*/ 4452247 w 10153992"/>
              <a:gd name="connsiteY36" fmla="*/ 4512793 h 4798649"/>
              <a:gd name="connsiteX37" fmla="*/ 4419596 w 10153992"/>
              <a:gd name="connsiteY37" fmla="*/ 4530417 h 4798649"/>
              <a:gd name="connsiteX38" fmla="*/ 4421139 w 10153992"/>
              <a:gd name="connsiteY38" fmla="*/ 4531749 h 4798649"/>
              <a:gd name="connsiteX39" fmla="*/ 4419470 w 10153992"/>
              <a:gd name="connsiteY39" fmla="*/ 4553445 h 4798649"/>
              <a:gd name="connsiteX40" fmla="*/ 4450988 w 10153992"/>
              <a:gd name="connsiteY40" fmla="*/ 4532410 h 4798649"/>
              <a:gd name="connsiteX41" fmla="*/ 3881155 w 10153992"/>
              <a:gd name="connsiteY41" fmla="*/ 4493982 h 4798649"/>
              <a:gd name="connsiteX42" fmla="*/ 3875600 w 10153992"/>
              <a:gd name="connsiteY42" fmla="*/ 4507096 h 4798649"/>
              <a:gd name="connsiteX43" fmla="*/ 3925898 w 10153992"/>
              <a:gd name="connsiteY43" fmla="*/ 4540298 h 4798649"/>
              <a:gd name="connsiteX44" fmla="*/ 3932655 w 10153992"/>
              <a:gd name="connsiteY44" fmla="*/ 4520763 h 4798649"/>
              <a:gd name="connsiteX45" fmla="*/ 3884540 w 10153992"/>
              <a:gd name="connsiteY45" fmla="*/ 4496714 h 4798649"/>
              <a:gd name="connsiteX46" fmla="*/ 4505371 w 10153992"/>
              <a:gd name="connsiteY46" fmla="*/ 4479803 h 4798649"/>
              <a:gd name="connsiteX47" fmla="*/ 4490246 w 10153992"/>
              <a:gd name="connsiteY47" fmla="*/ 4492281 h 4798649"/>
              <a:gd name="connsiteX48" fmla="*/ 4474878 w 10153992"/>
              <a:gd name="connsiteY48" fmla="*/ 4500577 h 4798649"/>
              <a:gd name="connsiteX49" fmla="*/ 4476780 w 10153992"/>
              <a:gd name="connsiteY49" fmla="*/ 4505186 h 4798649"/>
              <a:gd name="connsiteX50" fmla="*/ 4476171 w 10153992"/>
              <a:gd name="connsiteY50" fmla="*/ 4515602 h 4798649"/>
              <a:gd name="connsiteX51" fmla="*/ 4506407 w 10153992"/>
              <a:gd name="connsiteY51" fmla="*/ 4495423 h 4798649"/>
              <a:gd name="connsiteX52" fmla="*/ 3822943 w 10153992"/>
              <a:gd name="connsiteY52" fmla="*/ 4447000 h 4798649"/>
              <a:gd name="connsiteX53" fmla="*/ 3822308 w 10153992"/>
              <a:gd name="connsiteY53" fmla="*/ 4449210 h 4798649"/>
              <a:gd name="connsiteX54" fmla="*/ 3817455 w 10153992"/>
              <a:gd name="connsiteY54" fmla="*/ 4458046 h 4798649"/>
              <a:gd name="connsiteX55" fmla="*/ 3839916 w 10153992"/>
              <a:gd name="connsiteY55" fmla="*/ 4483540 h 4798649"/>
              <a:gd name="connsiteX56" fmla="*/ 3855749 w 10153992"/>
              <a:gd name="connsiteY56" fmla="*/ 4493991 h 4798649"/>
              <a:gd name="connsiteX57" fmla="*/ 3862608 w 10153992"/>
              <a:gd name="connsiteY57" fmla="*/ 4479013 h 4798649"/>
              <a:gd name="connsiteX58" fmla="*/ 3528875 w 10153992"/>
              <a:gd name="connsiteY58" fmla="*/ 4397658 h 4798649"/>
              <a:gd name="connsiteX59" fmla="*/ 3535626 w 10153992"/>
              <a:gd name="connsiteY59" fmla="*/ 4402731 h 4798649"/>
              <a:gd name="connsiteX60" fmla="*/ 4027688 w 10153992"/>
              <a:gd name="connsiteY60" fmla="*/ 4783471 h 4798649"/>
              <a:gd name="connsiteX61" fmla="*/ 4035277 w 10153992"/>
              <a:gd name="connsiteY61" fmla="*/ 4792338 h 4798649"/>
              <a:gd name="connsiteX62" fmla="*/ 4026450 w 10153992"/>
              <a:gd name="connsiteY62" fmla="*/ 4798649 h 4798649"/>
              <a:gd name="connsiteX63" fmla="*/ 3520447 w 10153992"/>
              <a:gd name="connsiteY63" fmla="*/ 4409042 h 4798649"/>
              <a:gd name="connsiteX64" fmla="*/ 3524242 w 10153992"/>
              <a:gd name="connsiteY64" fmla="*/ 4398936 h 4798649"/>
              <a:gd name="connsiteX65" fmla="*/ 3528875 w 10153992"/>
              <a:gd name="connsiteY65" fmla="*/ 4397658 h 4798649"/>
              <a:gd name="connsiteX66" fmla="*/ 4625575 w 10153992"/>
              <a:gd name="connsiteY66" fmla="*/ 4360081 h 4798649"/>
              <a:gd name="connsiteX67" fmla="*/ 4571966 w 10153992"/>
              <a:gd name="connsiteY67" fmla="*/ 4424858 h 4798649"/>
              <a:gd name="connsiteX68" fmla="*/ 4526595 w 10153992"/>
              <a:gd name="connsiteY68" fmla="*/ 4462292 h 4798649"/>
              <a:gd name="connsiteX69" fmla="*/ 4528628 w 10153992"/>
              <a:gd name="connsiteY69" fmla="*/ 4467240 h 4798649"/>
              <a:gd name="connsiteX70" fmla="*/ 4529288 w 10153992"/>
              <a:gd name="connsiteY70" fmla="*/ 4476714 h 4798649"/>
              <a:gd name="connsiteX71" fmla="*/ 4618017 w 10153992"/>
              <a:gd name="connsiteY71" fmla="*/ 4374074 h 4798649"/>
              <a:gd name="connsiteX72" fmla="*/ 3727150 w 10153992"/>
              <a:gd name="connsiteY72" fmla="*/ 4344685 h 4798649"/>
              <a:gd name="connsiteX73" fmla="*/ 3742937 w 10153992"/>
              <a:gd name="connsiteY73" fmla="*/ 4373466 h 4798649"/>
              <a:gd name="connsiteX74" fmla="*/ 3800407 w 10153992"/>
              <a:gd name="connsiteY74" fmla="*/ 4438697 h 4798649"/>
              <a:gd name="connsiteX75" fmla="*/ 3802912 w 10153992"/>
              <a:gd name="connsiteY75" fmla="*/ 4430832 h 4798649"/>
              <a:gd name="connsiteX76" fmla="*/ 3790220 w 10153992"/>
              <a:gd name="connsiteY76" fmla="*/ 4420589 h 4798649"/>
              <a:gd name="connsiteX77" fmla="*/ 4829724 w 10153992"/>
              <a:gd name="connsiteY77" fmla="*/ 3691810 h 4798649"/>
              <a:gd name="connsiteX78" fmla="*/ 4856755 w 10153992"/>
              <a:gd name="connsiteY78" fmla="*/ 3743809 h 4798649"/>
              <a:gd name="connsiteX79" fmla="*/ 4861948 w 10153992"/>
              <a:gd name="connsiteY79" fmla="*/ 3753163 h 4798649"/>
              <a:gd name="connsiteX80" fmla="*/ 4862921 w 10153992"/>
              <a:gd name="connsiteY80" fmla="*/ 3755672 h 4798649"/>
              <a:gd name="connsiteX81" fmla="*/ 4868609 w 10153992"/>
              <a:gd name="connsiteY81" fmla="*/ 3766614 h 4798649"/>
              <a:gd name="connsiteX82" fmla="*/ 4898027 w 10153992"/>
              <a:gd name="connsiteY82" fmla="*/ 3846151 h 4798649"/>
              <a:gd name="connsiteX83" fmla="*/ 4925868 w 10153992"/>
              <a:gd name="connsiteY83" fmla="*/ 4070033 h 4798649"/>
              <a:gd name="connsiteX84" fmla="*/ 4898806 w 10153992"/>
              <a:gd name="connsiteY84" fmla="*/ 4214084 h 4798649"/>
              <a:gd name="connsiteX85" fmla="*/ 4898749 w 10153992"/>
              <a:gd name="connsiteY85" fmla="*/ 4214236 h 4798649"/>
              <a:gd name="connsiteX86" fmla="*/ 4898631 w 10153992"/>
              <a:gd name="connsiteY86" fmla="*/ 4214718 h 4798649"/>
              <a:gd name="connsiteX87" fmla="*/ 4838536 w 10153992"/>
              <a:gd name="connsiteY87" fmla="*/ 4350870 h 4798649"/>
              <a:gd name="connsiteX88" fmla="*/ 4827264 w 10153992"/>
              <a:gd name="connsiteY88" fmla="*/ 4368085 h 4798649"/>
              <a:gd name="connsiteX89" fmla="*/ 4810751 w 10153992"/>
              <a:gd name="connsiteY89" fmla="*/ 4395132 h 4798649"/>
              <a:gd name="connsiteX90" fmla="*/ 8360235 w 10153992"/>
              <a:gd name="connsiteY90" fmla="*/ 4395132 h 4798649"/>
              <a:gd name="connsiteX91" fmla="*/ 8360235 w 10153992"/>
              <a:gd name="connsiteY91" fmla="*/ 3691810 h 4798649"/>
              <a:gd name="connsiteX92" fmla="*/ 4164334 w 10153992"/>
              <a:gd name="connsiteY92" fmla="*/ 3472958 h 4798649"/>
              <a:gd name="connsiteX93" fmla="*/ 3792422 w 10153992"/>
              <a:gd name="connsiteY93" fmla="*/ 3631094 h 4798649"/>
              <a:gd name="connsiteX94" fmla="*/ 3638081 w 10153992"/>
              <a:gd name="connsiteY94" fmla="*/ 4016907 h 4798649"/>
              <a:gd name="connsiteX95" fmla="*/ 4182029 w 10153992"/>
              <a:gd name="connsiteY95" fmla="*/ 4562094 h 4798649"/>
              <a:gd name="connsiteX96" fmla="*/ 4727216 w 10153992"/>
              <a:gd name="connsiteY96" fmla="*/ 4016907 h 4798649"/>
              <a:gd name="connsiteX97" fmla="*/ 4604550 w 10153992"/>
              <a:gd name="connsiteY97" fmla="*/ 3661451 h 4798649"/>
              <a:gd name="connsiteX98" fmla="*/ 4182029 w 10153992"/>
              <a:gd name="connsiteY98" fmla="*/ 3472958 h 4798649"/>
              <a:gd name="connsiteX99" fmla="*/ 4166012 w 10153992"/>
              <a:gd name="connsiteY99" fmla="*/ 3448633 h 4798649"/>
              <a:gd name="connsiteX100" fmla="*/ 4183308 w 10153992"/>
              <a:gd name="connsiteY100" fmla="*/ 3448952 h 4798649"/>
              <a:gd name="connsiteX101" fmla="*/ 4622245 w 10153992"/>
              <a:gd name="connsiteY101" fmla="*/ 3646272 h 4798649"/>
              <a:gd name="connsiteX102" fmla="*/ 4750024 w 10153992"/>
              <a:gd name="connsiteY102" fmla="*/ 4018185 h 4798649"/>
              <a:gd name="connsiteX103" fmla="*/ 4744842 w 10153992"/>
              <a:gd name="connsiteY103" fmla="*/ 4051009 h 4798649"/>
              <a:gd name="connsiteX104" fmla="*/ 4746229 w 10153992"/>
              <a:gd name="connsiteY104" fmla="*/ 4056138 h 4798649"/>
              <a:gd name="connsiteX105" fmla="*/ 4573313 w 10153992"/>
              <a:gd name="connsiteY105" fmla="*/ 4468840 h 4798649"/>
              <a:gd name="connsiteX106" fmla="*/ 4531150 w 10153992"/>
              <a:gd name="connsiteY106" fmla="*/ 4503454 h 4798649"/>
              <a:gd name="connsiteX107" fmla="*/ 4531184 w 10153992"/>
              <a:gd name="connsiteY107" fmla="*/ 4503948 h 4798649"/>
              <a:gd name="connsiteX108" fmla="*/ 4521039 w 10153992"/>
              <a:gd name="connsiteY108" fmla="*/ 4516570 h 4798649"/>
              <a:gd name="connsiteX109" fmla="*/ 4519800 w 10153992"/>
              <a:gd name="connsiteY109" fmla="*/ 4517848 h 4798649"/>
              <a:gd name="connsiteX110" fmla="*/ 4516849 w 10153992"/>
              <a:gd name="connsiteY110" fmla="*/ 4515194 h 4798649"/>
              <a:gd name="connsiteX111" fmla="*/ 4465239 w 10153992"/>
              <a:gd name="connsiteY111" fmla="*/ 4557564 h 4798649"/>
              <a:gd name="connsiteX112" fmla="*/ 4412747 w 10153992"/>
              <a:gd name="connsiteY112" fmla="*/ 4585176 h 4798649"/>
              <a:gd name="connsiteX113" fmla="*/ 4405960 w 10153992"/>
              <a:gd name="connsiteY113" fmla="*/ 4591224 h 4798649"/>
              <a:gd name="connsiteX114" fmla="*/ 4403404 w 10153992"/>
              <a:gd name="connsiteY114" fmla="*/ 4591224 h 4798649"/>
              <a:gd name="connsiteX115" fmla="*/ 4402478 w 10153992"/>
              <a:gd name="connsiteY115" fmla="*/ 4590578 h 4798649"/>
              <a:gd name="connsiteX116" fmla="*/ 4394890 w 10153992"/>
              <a:gd name="connsiteY116" fmla="*/ 4594569 h 4798649"/>
              <a:gd name="connsiteX117" fmla="*/ 4345277 w 10153992"/>
              <a:gd name="connsiteY117" fmla="*/ 4610276 h 4798649"/>
              <a:gd name="connsiteX118" fmla="*/ 4343968 w 10153992"/>
              <a:gd name="connsiteY118" fmla="*/ 4611437 h 4798649"/>
              <a:gd name="connsiteX119" fmla="*/ 4341607 w 10153992"/>
              <a:gd name="connsiteY119" fmla="*/ 4611437 h 4798649"/>
              <a:gd name="connsiteX120" fmla="*/ 4292945 w 10153992"/>
              <a:gd name="connsiteY120" fmla="*/ 4626843 h 4798649"/>
              <a:gd name="connsiteX121" fmla="*/ 4183308 w 10153992"/>
              <a:gd name="connsiteY121" fmla="*/ 4637992 h 4798649"/>
              <a:gd name="connsiteX122" fmla="*/ 4072835 w 10153992"/>
              <a:gd name="connsiteY122" fmla="*/ 4626549 h 4798649"/>
              <a:gd name="connsiteX123" fmla="*/ 3989691 w 10153992"/>
              <a:gd name="connsiteY123" fmla="*/ 4600053 h 4798649"/>
              <a:gd name="connsiteX124" fmla="*/ 3988509 w 10153992"/>
              <a:gd name="connsiteY124" fmla="*/ 4600053 h 4798649"/>
              <a:gd name="connsiteX125" fmla="*/ 3988285 w 10153992"/>
              <a:gd name="connsiteY125" fmla="*/ 4599605 h 4798649"/>
              <a:gd name="connsiteX126" fmla="*/ 3969566 w 10153992"/>
              <a:gd name="connsiteY126" fmla="*/ 4593640 h 4798649"/>
              <a:gd name="connsiteX127" fmla="*/ 3619108 w 10153992"/>
              <a:gd name="connsiteY127" fmla="*/ 4064965 h 4798649"/>
              <a:gd name="connsiteX128" fmla="*/ 3620871 w 10153992"/>
              <a:gd name="connsiteY128" fmla="*/ 4058545 h 4798649"/>
              <a:gd name="connsiteX129" fmla="*/ 3615313 w 10153992"/>
              <a:gd name="connsiteY129" fmla="*/ 4018185 h 4798649"/>
              <a:gd name="connsiteX130" fmla="*/ 3775965 w 10153992"/>
              <a:gd name="connsiteY130" fmla="*/ 3614637 h 4798649"/>
              <a:gd name="connsiteX131" fmla="*/ 4166012 w 10153992"/>
              <a:gd name="connsiteY131" fmla="*/ 3448633 h 4798649"/>
              <a:gd name="connsiteX132" fmla="*/ 5906721 w 10153992"/>
              <a:gd name="connsiteY132" fmla="*/ 2975068 h 4798649"/>
              <a:gd name="connsiteX133" fmla="*/ 5896056 w 10153992"/>
              <a:gd name="connsiteY133" fmla="*/ 3004650 h 4798649"/>
              <a:gd name="connsiteX134" fmla="*/ 5939078 w 10153992"/>
              <a:gd name="connsiteY134" fmla="*/ 3007444 h 4798649"/>
              <a:gd name="connsiteX135" fmla="*/ 5955552 w 10153992"/>
              <a:gd name="connsiteY135" fmla="*/ 3006397 h 4798649"/>
              <a:gd name="connsiteX136" fmla="*/ 5955542 w 10153992"/>
              <a:gd name="connsiteY136" fmla="*/ 3006213 h 4798649"/>
              <a:gd name="connsiteX137" fmla="*/ 5961553 w 10153992"/>
              <a:gd name="connsiteY137" fmla="*/ 2986601 h 4798649"/>
              <a:gd name="connsiteX138" fmla="*/ 5963781 w 10153992"/>
              <a:gd name="connsiteY138" fmla="*/ 2975929 h 4798649"/>
              <a:gd name="connsiteX139" fmla="*/ 5939076 w 10153992"/>
              <a:gd name="connsiteY139" fmla="*/ 2978360 h 4798649"/>
              <a:gd name="connsiteX140" fmla="*/ 4149861 w 10153992"/>
              <a:gd name="connsiteY140" fmla="*/ 2974957 h 4798649"/>
              <a:gd name="connsiteX141" fmla="*/ 4140867 w 10153992"/>
              <a:gd name="connsiteY141" fmla="*/ 3001939 h 4798649"/>
              <a:gd name="connsiteX142" fmla="*/ 4183308 w 10153992"/>
              <a:gd name="connsiteY142" fmla="*/ 3007444 h 4798649"/>
              <a:gd name="connsiteX143" fmla="*/ 4199934 w 10153992"/>
              <a:gd name="connsiteY143" fmla="*/ 3005314 h 4798649"/>
              <a:gd name="connsiteX144" fmla="*/ 4206545 w 10153992"/>
              <a:gd name="connsiteY144" fmla="*/ 2976072 h 4798649"/>
              <a:gd name="connsiteX145" fmla="*/ 4183308 w 10153992"/>
              <a:gd name="connsiteY145" fmla="*/ 2978360 h 4798649"/>
              <a:gd name="connsiteX146" fmla="*/ 4270820 w 10153992"/>
              <a:gd name="connsiteY146" fmla="*/ 2969745 h 4798649"/>
              <a:gd name="connsiteX147" fmla="*/ 4232275 w 10153992"/>
              <a:gd name="connsiteY147" fmla="*/ 2973539 h 4798649"/>
              <a:gd name="connsiteX148" fmla="*/ 4225145 w 10153992"/>
              <a:gd name="connsiteY148" fmla="*/ 3002085 h 4798649"/>
              <a:gd name="connsiteX149" fmla="*/ 4264313 w 10153992"/>
              <a:gd name="connsiteY149" fmla="*/ 2997068 h 4798649"/>
              <a:gd name="connsiteX150" fmla="*/ 4267910 w 10153992"/>
              <a:gd name="connsiteY150" fmla="*/ 2979007 h 4798649"/>
              <a:gd name="connsiteX151" fmla="*/ 6026908 w 10153992"/>
              <a:gd name="connsiteY151" fmla="*/ 2969719 h 4798649"/>
              <a:gd name="connsiteX152" fmla="*/ 5988155 w 10153992"/>
              <a:gd name="connsiteY152" fmla="*/ 2973531 h 4798649"/>
              <a:gd name="connsiteX153" fmla="*/ 5984326 w 10153992"/>
              <a:gd name="connsiteY153" fmla="*/ 2992292 h 4798649"/>
              <a:gd name="connsiteX154" fmla="*/ 5980605 w 10153992"/>
              <a:gd name="connsiteY154" fmla="*/ 3004804 h 4798649"/>
              <a:gd name="connsiteX155" fmla="*/ 6005753 w 10153992"/>
              <a:gd name="connsiteY155" fmla="*/ 3003205 h 4798649"/>
              <a:gd name="connsiteX156" fmla="*/ 6019490 w 10153992"/>
              <a:gd name="connsiteY156" fmla="*/ 3000534 h 4798649"/>
              <a:gd name="connsiteX157" fmla="*/ 6024178 w 10153992"/>
              <a:gd name="connsiteY157" fmla="*/ 2979007 h 4798649"/>
              <a:gd name="connsiteX158" fmla="*/ 5841496 w 10153992"/>
              <a:gd name="connsiteY158" fmla="*/ 2968431 h 4798649"/>
              <a:gd name="connsiteX159" fmla="*/ 5832100 w 10153992"/>
              <a:gd name="connsiteY159" fmla="*/ 2995203 h 4798649"/>
              <a:gd name="connsiteX160" fmla="*/ 5871059 w 10153992"/>
              <a:gd name="connsiteY160" fmla="*/ 3002874 h 4798649"/>
              <a:gd name="connsiteX161" fmla="*/ 5881851 w 10153992"/>
              <a:gd name="connsiteY161" fmla="*/ 2972537 h 4798649"/>
              <a:gd name="connsiteX162" fmla="*/ 4085721 w 10153992"/>
              <a:gd name="connsiteY162" fmla="*/ 2968430 h 4798649"/>
              <a:gd name="connsiteX163" fmla="*/ 4076853 w 10153992"/>
              <a:gd name="connsiteY163" fmla="*/ 2993635 h 4798649"/>
              <a:gd name="connsiteX164" fmla="*/ 4116730 w 10153992"/>
              <a:gd name="connsiteY164" fmla="*/ 2998808 h 4798649"/>
              <a:gd name="connsiteX165" fmla="*/ 4126051 w 10153992"/>
              <a:gd name="connsiteY165" fmla="*/ 2972534 h 4798649"/>
              <a:gd name="connsiteX166" fmla="*/ 6095617 w 10153992"/>
              <a:gd name="connsiteY166" fmla="*/ 2953472 h 4798649"/>
              <a:gd name="connsiteX167" fmla="*/ 6052701 w 10153992"/>
              <a:gd name="connsiteY167" fmla="*/ 2966626 h 4798649"/>
              <a:gd name="connsiteX168" fmla="*/ 6046946 w 10153992"/>
              <a:gd name="connsiteY168" fmla="*/ 2984684 h 4798649"/>
              <a:gd name="connsiteX169" fmla="*/ 6044349 w 10153992"/>
              <a:gd name="connsiteY169" fmla="*/ 2995699 h 4798649"/>
              <a:gd name="connsiteX170" fmla="*/ 6069711 w 10153992"/>
              <a:gd name="connsiteY170" fmla="*/ 2990767 h 4798649"/>
              <a:gd name="connsiteX171" fmla="*/ 6089618 w 10153992"/>
              <a:gd name="connsiteY171" fmla="*/ 2983439 h 4798649"/>
              <a:gd name="connsiteX172" fmla="*/ 4339822 w 10153992"/>
              <a:gd name="connsiteY172" fmla="*/ 2953439 h 4798649"/>
              <a:gd name="connsiteX173" fmla="*/ 4296931 w 10153992"/>
              <a:gd name="connsiteY173" fmla="*/ 2966604 h 4798649"/>
              <a:gd name="connsiteX174" fmla="*/ 4291142 w 10153992"/>
              <a:gd name="connsiteY174" fmla="*/ 2984684 h 4798649"/>
              <a:gd name="connsiteX175" fmla="*/ 4288965 w 10153992"/>
              <a:gd name="connsiteY175" fmla="*/ 2993910 h 4798649"/>
              <a:gd name="connsiteX176" fmla="*/ 4313502 w 10153992"/>
              <a:gd name="connsiteY176" fmla="*/ 2990767 h 4798649"/>
              <a:gd name="connsiteX177" fmla="*/ 4333880 w 10153992"/>
              <a:gd name="connsiteY177" fmla="*/ 2983255 h 4798649"/>
              <a:gd name="connsiteX178" fmla="*/ 5771707 w 10153992"/>
              <a:gd name="connsiteY178" fmla="*/ 2950997 h 4798649"/>
              <a:gd name="connsiteX179" fmla="*/ 5763334 w 10153992"/>
              <a:gd name="connsiteY179" fmla="*/ 2974021 h 4798649"/>
              <a:gd name="connsiteX180" fmla="*/ 5807754 w 10153992"/>
              <a:gd name="connsiteY180" fmla="*/ 2990409 h 4798649"/>
              <a:gd name="connsiteX181" fmla="*/ 5809437 w 10153992"/>
              <a:gd name="connsiteY181" fmla="*/ 2990740 h 4798649"/>
              <a:gd name="connsiteX182" fmla="*/ 5818749 w 10153992"/>
              <a:gd name="connsiteY182" fmla="*/ 2964462 h 4798649"/>
              <a:gd name="connsiteX183" fmla="*/ 4016379 w 10153992"/>
              <a:gd name="connsiteY183" fmla="*/ 2946573 h 4798649"/>
              <a:gd name="connsiteX184" fmla="*/ 4007272 w 10153992"/>
              <a:gd name="connsiteY184" fmla="*/ 2973920 h 4798649"/>
              <a:gd name="connsiteX185" fmla="*/ 4051979 w 10153992"/>
              <a:gd name="connsiteY185" fmla="*/ 2990409 h 4798649"/>
              <a:gd name="connsiteX186" fmla="*/ 4052484 w 10153992"/>
              <a:gd name="connsiteY186" fmla="*/ 2990474 h 4798649"/>
              <a:gd name="connsiteX187" fmla="*/ 4062080 w 10153992"/>
              <a:gd name="connsiteY187" fmla="*/ 2963396 h 4798649"/>
              <a:gd name="connsiteX188" fmla="*/ 4396534 w 10153992"/>
              <a:gd name="connsiteY188" fmla="*/ 2936031 h 4798649"/>
              <a:gd name="connsiteX189" fmla="*/ 4363626 w 10153992"/>
              <a:gd name="connsiteY189" fmla="*/ 2946132 h 4798649"/>
              <a:gd name="connsiteX190" fmla="*/ 4364180 w 10153992"/>
              <a:gd name="connsiteY190" fmla="*/ 2949254 h 4798649"/>
              <a:gd name="connsiteX191" fmla="*/ 4359418 w 10153992"/>
              <a:gd name="connsiteY191" fmla="*/ 2973840 h 4798649"/>
              <a:gd name="connsiteX192" fmla="*/ 4395092 w 10153992"/>
              <a:gd name="connsiteY192" fmla="*/ 2960689 h 4798649"/>
              <a:gd name="connsiteX193" fmla="*/ 6153162 w 10153992"/>
              <a:gd name="connsiteY193" fmla="*/ 2935811 h 4798649"/>
              <a:gd name="connsiteX194" fmla="*/ 6153068 w 10153992"/>
              <a:gd name="connsiteY194" fmla="*/ 2935862 h 4798649"/>
              <a:gd name="connsiteX195" fmla="*/ 6119440 w 10153992"/>
              <a:gd name="connsiteY195" fmla="*/ 2946170 h 4798649"/>
              <a:gd name="connsiteX196" fmla="*/ 6119989 w 10153992"/>
              <a:gd name="connsiteY196" fmla="*/ 2949254 h 4798649"/>
              <a:gd name="connsiteX197" fmla="*/ 6115168 w 10153992"/>
              <a:gd name="connsiteY197" fmla="*/ 2974034 h 4798649"/>
              <a:gd name="connsiteX198" fmla="*/ 6151689 w 10153992"/>
              <a:gd name="connsiteY198" fmla="*/ 2960590 h 4798649"/>
              <a:gd name="connsiteX199" fmla="*/ 6153513 w 10153992"/>
              <a:gd name="connsiteY199" fmla="*/ 2948474 h 4798649"/>
              <a:gd name="connsiteX200" fmla="*/ 5709661 w 10153992"/>
              <a:gd name="connsiteY200" fmla="*/ 2924840 h 4798649"/>
              <a:gd name="connsiteX201" fmla="*/ 5702280 w 10153992"/>
              <a:gd name="connsiteY201" fmla="*/ 2948644 h 4798649"/>
              <a:gd name="connsiteX202" fmla="*/ 5716632 w 10153992"/>
              <a:gd name="connsiteY202" fmla="*/ 2956792 h 4798649"/>
              <a:gd name="connsiteX203" fmla="*/ 5740826 w 10153992"/>
              <a:gd name="connsiteY203" fmla="*/ 2965718 h 4798649"/>
              <a:gd name="connsiteX204" fmla="*/ 5748606 w 10153992"/>
              <a:gd name="connsiteY204" fmla="*/ 2944324 h 4798649"/>
              <a:gd name="connsiteX205" fmla="*/ 3953945 w 10153992"/>
              <a:gd name="connsiteY205" fmla="*/ 2923589 h 4798649"/>
              <a:gd name="connsiteX206" fmla="*/ 3945897 w 10153992"/>
              <a:gd name="connsiteY206" fmla="*/ 2946921 h 4798649"/>
              <a:gd name="connsiteX207" fmla="*/ 3960835 w 10153992"/>
              <a:gd name="connsiteY207" fmla="*/ 2956792 h 4798649"/>
              <a:gd name="connsiteX208" fmla="*/ 3985054 w 10153992"/>
              <a:gd name="connsiteY208" fmla="*/ 2965725 h 4798649"/>
              <a:gd name="connsiteX209" fmla="*/ 3994895 w 10153992"/>
              <a:gd name="connsiteY209" fmla="*/ 2938664 h 4798649"/>
              <a:gd name="connsiteX210" fmla="*/ 4452268 w 10153992"/>
              <a:gd name="connsiteY210" fmla="*/ 2905950 h 4798649"/>
              <a:gd name="connsiteX211" fmla="*/ 4420004 w 10153992"/>
              <a:gd name="connsiteY211" fmla="*/ 2923438 h 4798649"/>
              <a:gd name="connsiteX212" fmla="*/ 4421139 w 10153992"/>
              <a:gd name="connsiteY212" fmla="*/ 2925247 h 4798649"/>
              <a:gd name="connsiteX213" fmla="*/ 4419476 w 10153992"/>
              <a:gd name="connsiteY213" fmla="*/ 2946869 h 4798649"/>
              <a:gd name="connsiteX214" fmla="*/ 4450993 w 10153992"/>
              <a:gd name="connsiteY214" fmla="*/ 2925813 h 4798649"/>
              <a:gd name="connsiteX215" fmla="*/ 6209499 w 10153992"/>
              <a:gd name="connsiteY215" fmla="*/ 2905343 h 4798649"/>
              <a:gd name="connsiteX216" fmla="*/ 6175949 w 10153992"/>
              <a:gd name="connsiteY216" fmla="*/ 2923487 h 4798649"/>
              <a:gd name="connsiteX217" fmla="*/ 6176910 w 10153992"/>
              <a:gd name="connsiteY217" fmla="*/ 2925247 h 4798649"/>
              <a:gd name="connsiteX218" fmla="*/ 6175725 w 10153992"/>
              <a:gd name="connsiteY218" fmla="*/ 2948477 h 4798649"/>
              <a:gd name="connsiteX219" fmla="*/ 6207090 w 10153992"/>
              <a:gd name="connsiteY219" fmla="*/ 2930545 h 4798649"/>
              <a:gd name="connsiteX220" fmla="*/ 6208869 w 10153992"/>
              <a:gd name="connsiteY220" fmla="*/ 2918277 h 4798649"/>
              <a:gd name="connsiteX221" fmla="*/ 5637504 w 10153992"/>
              <a:gd name="connsiteY221" fmla="*/ 2887876 h 4798649"/>
              <a:gd name="connsiteX222" fmla="*/ 5631227 w 10153992"/>
              <a:gd name="connsiteY222" fmla="*/ 2902720 h 4798649"/>
              <a:gd name="connsiteX223" fmla="*/ 5653566 w 10153992"/>
              <a:gd name="connsiteY223" fmla="*/ 2920987 h 4798649"/>
              <a:gd name="connsiteX224" fmla="*/ 5680712 w 10153992"/>
              <a:gd name="connsiteY224" fmla="*/ 2936399 h 4798649"/>
              <a:gd name="connsiteX225" fmla="*/ 5688151 w 10153992"/>
              <a:gd name="connsiteY225" fmla="*/ 2914079 h 4798649"/>
              <a:gd name="connsiteX226" fmla="*/ 5640310 w 10153992"/>
              <a:gd name="connsiteY226" fmla="*/ 2890144 h 4798649"/>
              <a:gd name="connsiteX227" fmla="*/ 3881140 w 10153992"/>
              <a:gd name="connsiteY227" fmla="*/ 2886223 h 4798649"/>
              <a:gd name="connsiteX228" fmla="*/ 3875210 w 10153992"/>
              <a:gd name="connsiteY228" fmla="*/ 2900209 h 4798649"/>
              <a:gd name="connsiteX229" fmla="*/ 3925817 w 10153992"/>
              <a:gd name="connsiteY229" fmla="*/ 2933652 h 4798649"/>
              <a:gd name="connsiteX230" fmla="*/ 3931879 w 10153992"/>
              <a:gd name="connsiteY230" fmla="*/ 2915466 h 4798649"/>
              <a:gd name="connsiteX231" fmla="*/ 3919296 w 10153992"/>
              <a:gd name="connsiteY231" fmla="*/ 2910833 h 4798649"/>
              <a:gd name="connsiteX232" fmla="*/ 4505398 w 10153992"/>
              <a:gd name="connsiteY232" fmla="*/ 2872820 h 4798649"/>
              <a:gd name="connsiteX233" fmla="*/ 4490246 w 10153992"/>
              <a:gd name="connsiteY233" fmla="*/ 2885365 h 4798649"/>
              <a:gd name="connsiteX234" fmla="*/ 4475181 w 10153992"/>
              <a:gd name="connsiteY234" fmla="*/ 2893531 h 4798649"/>
              <a:gd name="connsiteX235" fmla="*/ 4476780 w 10153992"/>
              <a:gd name="connsiteY235" fmla="*/ 2897407 h 4798649"/>
              <a:gd name="connsiteX236" fmla="*/ 4476100 w 10153992"/>
              <a:gd name="connsiteY236" fmla="*/ 2909040 h 4798649"/>
              <a:gd name="connsiteX237" fmla="*/ 4506423 w 10153992"/>
              <a:gd name="connsiteY237" fmla="*/ 2888781 h 4798649"/>
              <a:gd name="connsiteX238" fmla="*/ 6261861 w 10153992"/>
              <a:gd name="connsiteY238" fmla="*/ 2872630 h 4798649"/>
              <a:gd name="connsiteX239" fmla="*/ 6246437 w 10153992"/>
              <a:gd name="connsiteY239" fmla="*/ 2885365 h 4798649"/>
              <a:gd name="connsiteX240" fmla="*/ 6231055 w 10153992"/>
              <a:gd name="connsiteY240" fmla="*/ 2893684 h 4798649"/>
              <a:gd name="connsiteX241" fmla="*/ 6232591 w 10153992"/>
              <a:gd name="connsiteY241" fmla="*/ 2897407 h 4798649"/>
              <a:gd name="connsiteX242" fmla="*/ 6232359 w 10153992"/>
              <a:gd name="connsiteY242" fmla="*/ 2913364 h 4798649"/>
              <a:gd name="connsiteX243" fmla="*/ 6262854 w 10153992"/>
              <a:gd name="connsiteY243" fmla="*/ 2888060 h 4798649"/>
              <a:gd name="connsiteX244" fmla="*/ 6261985 w 10153992"/>
              <a:gd name="connsiteY244" fmla="*/ 2880330 h 4798649"/>
              <a:gd name="connsiteX245" fmla="*/ 3821054 w 10153992"/>
              <a:gd name="connsiteY245" fmla="*/ 2840693 h 4798649"/>
              <a:gd name="connsiteX246" fmla="*/ 3817059 w 10153992"/>
              <a:gd name="connsiteY246" fmla="*/ 2850898 h 4798649"/>
              <a:gd name="connsiteX247" fmla="*/ 3839916 w 10153992"/>
              <a:gd name="connsiteY247" fmla="*/ 2876886 h 4798649"/>
              <a:gd name="connsiteX248" fmla="*/ 3855349 w 10153992"/>
              <a:gd name="connsiteY248" fmla="*/ 2887084 h 4798649"/>
              <a:gd name="connsiteX249" fmla="*/ 3861534 w 10153992"/>
              <a:gd name="connsiteY249" fmla="*/ 2873577 h 4798649"/>
              <a:gd name="connsiteX250" fmla="*/ 3851367 w 10153992"/>
              <a:gd name="connsiteY250" fmla="*/ 2867020 h 4798649"/>
              <a:gd name="connsiteX251" fmla="*/ 5578701 w 10153992"/>
              <a:gd name="connsiteY251" fmla="*/ 2840348 h 4798649"/>
              <a:gd name="connsiteX252" fmla="*/ 5578257 w 10153992"/>
              <a:gd name="connsiteY252" fmla="*/ 2841590 h 4798649"/>
              <a:gd name="connsiteX253" fmla="*/ 5571797 w 10153992"/>
              <a:gd name="connsiteY253" fmla="*/ 2854121 h 4798649"/>
              <a:gd name="connsiteX254" fmla="*/ 5612010 w 10153992"/>
              <a:gd name="connsiteY254" fmla="*/ 2887005 h 4798649"/>
              <a:gd name="connsiteX255" fmla="*/ 5618166 w 10153992"/>
              <a:gd name="connsiteY255" fmla="*/ 2872246 h 4798649"/>
              <a:gd name="connsiteX256" fmla="*/ 6381495 w 10153992"/>
              <a:gd name="connsiteY256" fmla="*/ 2753565 h 4798649"/>
              <a:gd name="connsiteX257" fmla="*/ 6328389 w 10153992"/>
              <a:gd name="connsiteY257" fmla="*/ 2817703 h 4798649"/>
              <a:gd name="connsiteX258" fmla="*/ 6282677 w 10153992"/>
              <a:gd name="connsiteY258" fmla="*/ 2855444 h 4798649"/>
              <a:gd name="connsiteX259" fmla="*/ 6284439 w 10153992"/>
              <a:gd name="connsiteY259" fmla="*/ 2859460 h 4798649"/>
              <a:gd name="connsiteX260" fmla="*/ 6285141 w 10153992"/>
              <a:gd name="connsiteY260" fmla="*/ 2869567 h 4798649"/>
              <a:gd name="connsiteX261" fmla="*/ 6304830 w 10153992"/>
              <a:gd name="connsiteY261" fmla="*/ 2853230 h 4798649"/>
              <a:gd name="connsiteX262" fmla="*/ 6374144 w 10153992"/>
              <a:gd name="connsiteY262" fmla="*/ 2767248 h 4798649"/>
              <a:gd name="connsiteX263" fmla="*/ 4626322 w 10153992"/>
              <a:gd name="connsiteY263" fmla="*/ 2751835 h 4798649"/>
              <a:gd name="connsiteX264" fmla="*/ 4571966 w 10153992"/>
              <a:gd name="connsiteY264" fmla="*/ 2817703 h 4798649"/>
              <a:gd name="connsiteX265" fmla="*/ 4526680 w 10153992"/>
              <a:gd name="connsiteY265" fmla="*/ 2855199 h 4798649"/>
              <a:gd name="connsiteX266" fmla="*/ 4528628 w 10153992"/>
              <a:gd name="connsiteY266" fmla="*/ 2859460 h 4798649"/>
              <a:gd name="connsiteX267" fmla="*/ 4529361 w 10153992"/>
              <a:gd name="connsiteY267" fmla="*/ 2869974 h 4798649"/>
              <a:gd name="connsiteX268" fmla="*/ 4618017 w 10153992"/>
              <a:gd name="connsiteY268" fmla="*/ 2767248 h 4798649"/>
              <a:gd name="connsiteX269" fmla="*/ 5137093 w 10153992"/>
              <a:gd name="connsiteY269" fmla="*/ 2744343 h 4798649"/>
              <a:gd name="connsiteX270" fmla="*/ 5529256 w 10153992"/>
              <a:gd name="connsiteY270" fmla="*/ 3123844 h 4798649"/>
              <a:gd name="connsiteX271" fmla="*/ 5520389 w 10153992"/>
              <a:gd name="connsiteY271" fmla="*/ 3137744 h 4798649"/>
              <a:gd name="connsiteX272" fmla="*/ 5124471 w 10153992"/>
              <a:gd name="connsiteY272" fmla="*/ 2753210 h 4798649"/>
              <a:gd name="connsiteX273" fmla="*/ 5484204 w 10153992"/>
              <a:gd name="connsiteY273" fmla="*/ 2739407 h 4798649"/>
              <a:gd name="connsiteX274" fmla="*/ 5499029 w 10153992"/>
              <a:gd name="connsiteY274" fmla="*/ 2766622 h 4798649"/>
              <a:gd name="connsiteX275" fmla="*/ 5554967 w 10153992"/>
              <a:gd name="connsiteY275" fmla="*/ 2834701 h 4798649"/>
              <a:gd name="connsiteX276" fmla="*/ 5556282 w 10153992"/>
              <a:gd name="connsiteY276" fmla="*/ 2832113 h 4798649"/>
              <a:gd name="connsiteX277" fmla="*/ 5559185 w 10153992"/>
              <a:gd name="connsiteY277" fmla="*/ 2824575 h 4798649"/>
              <a:gd name="connsiteX278" fmla="*/ 5545994 w 10153992"/>
              <a:gd name="connsiteY278" fmla="*/ 2813913 h 4798649"/>
              <a:gd name="connsiteX279" fmla="*/ 3727304 w 10153992"/>
              <a:gd name="connsiteY279" fmla="*/ 2738054 h 4798649"/>
              <a:gd name="connsiteX280" fmla="*/ 3742937 w 10153992"/>
              <a:gd name="connsiteY280" fmla="*/ 2766622 h 4798649"/>
              <a:gd name="connsiteX281" fmla="*/ 3800271 w 10153992"/>
              <a:gd name="connsiteY281" fmla="*/ 2831810 h 4798649"/>
              <a:gd name="connsiteX282" fmla="*/ 3802485 w 10153992"/>
              <a:gd name="connsiteY282" fmla="*/ 2824566 h 4798649"/>
              <a:gd name="connsiteX283" fmla="*/ 3790220 w 10153992"/>
              <a:gd name="connsiteY283" fmla="*/ 2813913 h 4798649"/>
              <a:gd name="connsiteX284" fmla="*/ 6588051 w 10153992"/>
              <a:gd name="connsiteY284" fmla="*/ 2080236 h 4798649"/>
              <a:gd name="connsiteX285" fmla="*/ 6660149 w 10153992"/>
              <a:gd name="connsiteY285" fmla="*/ 2233299 h 4798649"/>
              <a:gd name="connsiteX286" fmla="*/ 6686711 w 10153992"/>
              <a:gd name="connsiteY286" fmla="*/ 2458459 h 4798649"/>
              <a:gd name="connsiteX287" fmla="*/ 6591845 w 10153992"/>
              <a:gd name="connsiteY287" fmla="*/ 2789869 h 4798649"/>
              <a:gd name="connsiteX288" fmla="*/ 10122357 w 10153992"/>
              <a:gd name="connsiteY288" fmla="*/ 2783557 h 4798649"/>
              <a:gd name="connsiteX289" fmla="*/ 10122357 w 10153992"/>
              <a:gd name="connsiteY289" fmla="*/ 2080236 h 4798649"/>
              <a:gd name="connsiteX290" fmla="*/ 31636 w 10153992"/>
              <a:gd name="connsiteY290" fmla="*/ 2080235 h 4798649"/>
              <a:gd name="connsiteX291" fmla="*/ 31636 w 10153992"/>
              <a:gd name="connsiteY291" fmla="*/ 2783557 h 4798649"/>
              <a:gd name="connsiteX292" fmla="*/ 3569735 w 10153992"/>
              <a:gd name="connsiteY292" fmla="*/ 2783557 h 4798649"/>
              <a:gd name="connsiteX293" fmla="*/ 3546968 w 10153992"/>
              <a:gd name="connsiteY293" fmla="*/ 2744332 h 4798649"/>
              <a:gd name="connsiteX294" fmla="*/ 3539378 w 10153992"/>
              <a:gd name="connsiteY294" fmla="*/ 2730432 h 4798649"/>
              <a:gd name="connsiteX295" fmla="*/ 3467280 w 10153992"/>
              <a:gd name="connsiteY295" fmla="*/ 2458458 h 4798649"/>
              <a:gd name="connsiteX296" fmla="*/ 3495121 w 10153992"/>
              <a:gd name="connsiteY296" fmla="*/ 2233298 h 4798649"/>
              <a:gd name="connsiteX297" fmla="*/ 3497637 w 10153992"/>
              <a:gd name="connsiteY297" fmla="*/ 2225709 h 4798649"/>
              <a:gd name="connsiteX298" fmla="*/ 3499210 w 10153992"/>
              <a:gd name="connsiteY298" fmla="*/ 2220760 h 4798649"/>
              <a:gd name="connsiteX299" fmla="*/ 3502349 w 10153992"/>
              <a:gd name="connsiteY299" fmla="*/ 2206066 h 4798649"/>
              <a:gd name="connsiteX300" fmla="*/ 3516523 w 10153992"/>
              <a:gd name="connsiteY300" fmla="*/ 2166291 h 4798649"/>
              <a:gd name="connsiteX301" fmla="*/ 3521514 w 10153992"/>
              <a:gd name="connsiteY301" fmla="*/ 2150590 h 4798649"/>
              <a:gd name="connsiteX302" fmla="*/ 3524896 w 10153992"/>
              <a:gd name="connsiteY302" fmla="*/ 2142795 h 4798649"/>
              <a:gd name="connsiteX303" fmla="*/ 3538181 w 10153992"/>
              <a:gd name="connsiteY303" fmla="*/ 2105515 h 4798649"/>
              <a:gd name="connsiteX304" fmla="*/ 3540697 w 10153992"/>
              <a:gd name="connsiteY304" fmla="*/ 2099204 h 4798649"/>
              <a:gd name="connsiteX305" fmla="*/ 3550182 w 10153992"/>
              <a:gd name="connsiteY305" fmla="*/ 2080235 h 4798649"/>
              <a:gd name="connsiteX306" fmla="*/ 5921382 w 10153992"/>
              <a:gd name="connsiteY306" fmla="*/ 1865179 h 4798649"/>
              <a:gd name="connsiteX307" fmla="*/ 5549469 w 10153992"/>
              <a:gd name="connsiteY307" fmla="*/ 2024593 h 4798649"/>
              <a:gd name="connsiteX308" fmla="*/ 5395168 w 10153992"/>
              <a:gd name="connsiteY308" fmla="*/ 2409127 h 4798649"/>
              <a:gd name="connsiteX309" fmla="*/ 5939076 w 10153992"/>
              <a:gd name="connsiteY309" fmla="*/ 2954314 h 4798649"/>
              <a:gd name="connsiteX310" fmla="*/ 6483025 w 10153992"/>
              <a:gd name="connsiteY310" fmla="*/ 2409127 h 4798649"/>
              <a:gd name="connsiteX311" fmla="*/ 6361597 w 10153992"/>
              <a:gd name="connsiteY311" fmla="*/ 2054950 h 4798649"/>
              <a:gd name="connsiteX312" fmla="*/ 5939076 w 10153992"/>
              <a:gd name="connsiteY312" fmla="*/ 1866457 h 4798649"/>
              <a:gd name="connsiteX313" fmla="*/ 5921382 w 10153992"/>
              <a:gd name="connsiteY313" fmla="*/ 1865179 h 4798649"/>
              <a:gd name="connsiteX314" fmla="*/ 4164334 w 10153992"/>
              <a:gd name="connsiteY314" fmla="*/ 1865179 h 4798649"/>
              <a:gd name="connsiteX315" fmla="*/ 3792422 w 10153992"/>
              <a:gd name="connsiteY315" fmla="*/ 2024593 h 4798649"/>
              <a:gd name="connsiteX316" fmla="*/ 3638081 w 10153992"/>
              <a:gd name="connsiteY316" fmla="*/ 2409127 h 4798649"/>
              <a:gd name="connsiteX317" fmla="*/ 4182029 w 10153992"/>
              <a:gd name="connsiteY317" fmla="*/ 2954314 h 4798649"/>
              <a:gd name="connsiteX318" fmla="*/ 4727216 w 10153992"/>
              <a:gd name="connsiteY318" fmla="*/ 2409127 h 4798649"/>
              <a:gd name="connsiteX319" fmla="*/ 4604550 w 10153992"/>
              <a:gd name="connsiteY319" fmla="*/ 2054950 h 4798649"/>
              <a:gd name="connsiteX320" fmla="*/ 4182029 w 10153992"/>
              <a:gd name="connsiteY320" fmla="*/ 1866457 h 4798649"/>
              <a:gd name="connsiteX321" fmla="*/ 4164334 w 10153992"/>
              <a:gd name="connsiteY321" fmla="*/ 1865179 h 4798649"/>
              <a:gd name="connsiteX322" fmla="*/ 5921461 w 10153992"/>
              <a:gd name="connsiteY322" fmla="*/ 1842132 h 4798649"/>
              <a:gd name="connsiteX323" fmla="*/ 5939076 w 10153992"/>
              <a:gd name="connsiteY323" fmla="*/ 1842411 h 4798649"/>
              <a:gd name="connsiteX324" fmla="*/ 6379292 w 10153992"/>
              <a:gd name="connsiteY324" fmla="*/ 2038493 h 4798649"/>
              <a:gd name="connsiteX325" fmla="*/ 6507071 w 10153992"/>
              <a:gd name="connsiteY325" fmla="*/ 2410406 h 4798649"/>
              <a:gd name="connsiteX326" fmla="*/ 6501572 w 10153992"/>
              <a:gd name="connsiteY326" fmla="*/ 2445147 h 4798649"/>
              <a:gd name="connsiteX327" fmla="*/ 6503277 w 10153992"/>
              <a:gd name="connsiteY327" fmla="*/ 2449596 h 4798649"/>
              <a:gd name="connsiteX328" fmla="*/ 6343412 w 10153992"/>
              <a:gd name="connsiteY328" fmla="*/ 2846846 h 4798649"/>
              <a:gd name="connsiteX329" fmla="*/ 6286542 w 10153992"/>
              <a:gd name="connsiteY329" fmla="*/ 2897788 h 4798649"/>
              <a:gd name="connsiteX330" fmla="*/ 6284748 w 10153992"/>
              <a:gd name="connsiteY330" fmla="*/ 2905000 h 4798649"/>
              <a:gd name="connsiteX331" fmla="*/ 6276849 w 10153992"/>
              <a:gd name="connsiteY331" fmla="*/ 2910068 h 4798649"/>
              <a:gd name="connsiteX332" fmla="*/ 6275571 w 10153992"/>
              <a:gd name="connsiteY332" fmla="*/ 2910068 h 4798649"/>
              <a:gd name="connsiteX333" fmla="*/ 6273669 w 10153992"/>
              <a:gd name="connsiteY333" fmla="*/ 2909320 h 4798649"/>
              <a:gd name="connsiteX334" fmla="*/ 6243777 w 10153992"/>
              <a:gd name="connsiteY334" fmla="*/ 2936096 h 4798649"/>
              <a:gd name="connsiteX335" fmla="*/ 6227518 w 10153992"/>
              <a:gd name="connsiteY335" fmla="*/ 2945194 h 4798649"/>
              <a:gd name="connsiteX336" fmla="*/ 6225781 w 10153992"/>
              <a:gd name="connsiteY336" fmla="*/ 2948484 h 4798649"/>
              <a:gd name="connsiteX337" fmla="*/ 6218651 w 10153992"/>
              <a:gd name="connsiteY337" fmla="*/ 2951810 h 4798649"/>
              <a:gd name="connsiteX338" fmla="*/ 6217101 w 10153992"/>
              <a:gd name="connsiteY338" fmla="*/ 2951023 h 4798649"/>
              <a:gd name="connsiteX339" fmla="*/ 6171958 w 10153992"/>
              <a:gd name="connsiteY339" fmla="*/ 2976282 h 4798649"/>
              <a:gd name="connsiteX340" fmla="*/ 6161731 w 10153992"/>
              <a:gd name="connsiteY340" fmla="*/ 2983444 h 4798649"/>
              <a:gd name="connsiteX341" fmla="*/ 6160493 w 10153992"/>
              <a:gd name="connsiteY341" fmla="*/ 2983444 h 4798649"/>
              <a:gd name="connsiteX342" fmla="*/ 6159852 w 10153992"/>
              <a:gd name="connsiteY342" fmla="*/ 2983056 h 4798649"/>
              <a:gd name="connsiteX343" fmla="*/ 6151219 w 10153992"/>
              <a:gd name="connsiteY343" fmla="*/ 2987887 h 4798649"/>
              <a:gd name="connsiteX344" fmla="*/ 5939078 w 10153992"/>
              <a:gd name="connsiteY344" fmla="*/ 3031490 h 4798649"/>
              <a:gd name="connsiteX345" fmla="*/ 5374918 w 10153992"/>
              <a:gd name="connsiteY345" fmla="*/ 2457185 h 4798649"/>
              <a:gd name="connsiteX346" fmla="*/ 5376873 w 10153992"/>
              <a:gd name="connsiteY346" fmla="*/ 2452356 h 4798649"/>
              <a:gd name="connsiteX347" fmla="*/ 5371122 w 10153992"/>
              <a:gd name="connsiteY347" fmla="*/ 2410406 h 4798649"/>
              <a:gd name="connsiteX348" fmla="*/ 5531774 w 10153992"/>
              <a:gd name="connsiteY348" fmla="*/ 2008136 h 4798649"/>
              <a:gd name="connsiteX349" fmla="*/ 5921461 w 10153992"/>
              <a:gd name="connsiteY349" fmla="*/ 1842132 h 4798649"/>
              <a:gd name="connsiteX350" fmla="*/ 4165692 w 10153992"/>
              <a:gd name="connsiteY350" fmla="*/ 1842132 h 4798649"/>
              <a:gd name="connsiteX351" fmla="*/ 4183308 w 10153992"/>
              <a:gd name="connsiteY351" fmla="*/ 1842411 h 4798649"/>
              <a:gd name="connsiteX352" fmla="*/ 4622245 w 10153992"/>
              <a:gd name="connsiteY352" fmla="*/ 2038493 h 4798649"/>
              <a:gd name="connsiteX353" fmla="*/ 4750024 w 10153992"/>
              <a:gd name="connsiteY353" fmla="*/ 2410406 h 4798649"/>
              <a:gd name="connsiteX354" fmla="*/ 4744749 w 10153992"/>
              <a:gd name="connsiteY354" fmla="*/ 2443829 h 4798649"/>
              <a:gd name="connsiteX355" fmla="*/ 4746229 w 10153992"/>
              <a:gd name="connsiteY355" fmla="*/ 2449596 h 4798649"/>
              <a:gd name="connsiteX356" fmla="*/ 4587003 w 10153992"/>
              <a:gd name="connsiteY356" fmla="*/ 2846846 h 4798649"/>
              <a:gd name="connsiteX357" fmla="*/ 4530950 w 10153992"/>
              <a:gd name="connsiteY357" fmla="*/ 2897062 h 4798649"/>
              <a:gd name="connsiteX358" fmla="*/ 4528957 w 10153992"/>
              <a:gd name="connsiteY358" fmla="*/ 2905000 h 4798649"/>
              <a:gd name="connsiteX359" fmla="*/ 4521039 w 10153992"/>
              <a:gd name="connsiteY359" fmla="*/ 2910068 h 4798649"/>
              <a:gd name="connsiteX360" fmla="*/ 4519800 w 10153992"/>
              <a:gd name="connsiteY360" fmla="*/ 2910068 h 4798649"/>
              <a:gd name="connsiteX361" fmla="*/ 4518022 w 10153992"/>
              <a:gd name="connsiteY361" fmla="*/ 2908643 h 4798649"/>
              <a:gd name="connsiteX362" fmla="*/ 4487378 w 10153992"/>
              <a:gd name="connsiteY362" fmla="*/ 2936096 h 4798649"/>
              <a:gd name="connsiteX363" fmla="*/ 4465377 w 10153992"/>
              <a:gd name="connsiteY363" fmla="*/ 2948416 h 4798649"/>
              <a:gd name="connsiteX364" fmla="*/ 4461602 w 10153992"/>
              <a:gd name="connsiteY364" fmla="*/ 2951810 h 4798649"/>
              <a:gd name="connsiteX365" fmla="*/ 4460781 w 10153992"/>
              <a:gd name="connsiteY365" fmla="*/ 2950989 h 4798649"/>
              <a:gd name="connsiteX366" fmla="*/ 4413981 w 10153992"/>
              <a:gd name="connsiteY366" fmla="*/ 2977196 h 4798649"/>
              <a:gd name="connsiteX367" fmla="*/ 4405960 w 10153992"/>
              <a:gd name="connsiteY367" fmla="*/ 2983444 h 4798649"/>
              <a:gd name="connsiteX368" fmla="*/ 4403404 w 10153992"/>
              <a:gd name="connsiteY368" fmla="*/ 2983444 h 4798649"/>
              <a:gd name="connsiteX369" fmla="*/ 4403146 w 10153992"/>
              <a:gd name="connsiteY369" fmla="*/ 2983264 h 4798649"/>
              <a:gd name="connsiteX370" fmla="*/ 4394890 w 10153992"/>
              <a:gd name="connsiteY370" fmla="*/ 2987887 h 4798649"/>
              <a:gd name="connsiteX371" fmla="*/ 4183308 w 10153992"/>
              <a:gd name="connsiteY371" fmla="*/ 3031490 h 4798649"/>
              <a:gd name="connsiteX372" fmla="*/ 3619108 w 10153992"/>
              <a:gd name="connsiteY372" fmla="*/ 2457185 h 4798649"/>
              <a:gd name="connsiteX373" fmla="*/ 3620889 w 10153992"/>
              <a:gd name="connsiteY373" fmla="*/ 2451044 h 4798649"/>
              <a:gd name="connsiteX374" fmla="*/ 3615313 w 10153992"/>
              <a:gd name="connsiteY374" fmla="*/ 2410406 h 4798649"/>
              <a:gd name="connsiteX375" fmla="*/ 3775965 w 10153992"/>
              <a:gd name="connsiteY375" fmla="*/ 2008136 h 4798649"/>
              <a:gd name="connsiteX376" fmla="*/ 4165692 w 10153992"/>
              <a:gd name="connsiteY376" fmla="*/ 1842132 h 4798649"/>
              <a:gd name="connsiteX377" fmla="*/ 4757626 w 10153992"/>
              <a:gd name="connsiteY377" fmla="*/ 1837378 h 4798649"/>
              <a:gd name="connsiteX378" fmla="*/ 5046017 w 10153992"/>
              <a:gd name="connsiteY378" fmla="*/ 2307910 h 4798649"/>
              <a:gd name="connsiteX379" fmla="*/ 5030839 w 10153992"/>
              <a:gd name="connsiteY379" fmla="*/ 2312983 h 4798649"/>
              <a:gd name="connsiteX380" fmla="*/ 4746242 w 10153992"/>
              <a:gd name="connsiteY380" fmla="*/ 1847483 h 4798649"/>
              <a:gd name="connsiteX381" fmla="*/ 5906679 w 10153992"/>
              <a:gd name="connsiteY381" fmla="*/ 1341960 h 4798649"/>
              <a:gd name="connsiteX382" fmla="*/ 5896701 w 10153992"/>
              <a:gd name="connsiteY382" fmla="*/ 1368861 h 4798649"/>
              <a:gd name="connsiteX383" fmla="*/ 5939078 w 10153992"/>
              <a:gd name="connsiteY383" fmla="*/ 1374383 h 4798649"/>
              <a:gd name="connsiteX384" fmla="*/ 5955565 w 10153992"/>
              <a:gd name="connsiteY384" fmla="*/ 1372278 h 4798649"/>
              <a:gd name="connsiteX385" fmla="*/ 5955542 w 10153992"/>
              <a:gd name="connsiteY385" fmla="*/ 1371830 h 4798649"/>
              <a:gd name="connsiteX386" fmla="*/ 5963252 w 10153992"/>
              <a:gd name="connsiteY386" fmla="*/ 1342878 h 4798649"/>
              <a:gd name="connsiteX387" fmla="*/ 5939076 w 10153992"/>
              <a:gd name="connsiteY387" fmla="*/ 1345256 h 4798649"/>
              <a:gd name="connsiteX388" fmla="*/ 6026825 w 10153992"/>
              <a:gd name="connsiteY388" fmla="*/ 1336624 h 4798649"/>
              <a:gd name="connsiteX389" fmla="*/ 5988085 w 10153992"/>
              <a:gd name="connsiteY389" fmla="*/ 1340435 h 4798649"/>
              <a:gd name="connsiteX390" fmla="*/ 5980912 w 10153992"/>
              <a:gd name="connsiteY390" fmla="*/ 1369042 h 4798649"/>
              <a:gd name="connsiteX391" fmla="*/ 6020213 w 10153992"/>
              <a:gd name="connsiteY391" fmla="*/ 1364024 h 4798649"/>
              <a:gd name="connsiteX392" fmla="*/ 6024178 w 10153992"/>
              <a:gd name="connsiteY392" fmla="*/ 1345449 h 4798649"/>
              <a:gd name="connsiteX393" fmla="*/ 5841498 w 10153992"/>
              <a:gd name="connsiteY393" fmla="*/ 1335329 h 4798649"/>
              <a:gd name="connsiteX394" fmla="*/ 5832665 w 10153992"/>
              <a:gd name="connsiteY394" fmla="*/ 1360515 h 4798649"/>
              <a:gd name="connsiteX395" fmla="*/ 5872516 w 10153992"/>
              <a:gd name="connsiteY395" fmla="*/ 1365709 h 4798649"/>
              <a:gd name="connsiteX396" fmla="*/ 5881853 w 10153992"/>
              <a:gd name="connsiteY396" fmla="*/ 1339434 h 4798649"/>
              <a:gd name="connsiteX397" fmla="*/ 6095624 w 10153992"/>
              <a:gd name="connsiteY397" fmla="*/ 1320369 h 4798649"/>
              <a:gd name="connsiteX398" fmla="*/ 6052679 w 10153992"/>
              <a:gd name="connsiteY398" fmla="*/ 1333530 h 4798649"/>
              <a:gd name="connsiteX399" fmla="*/ 6046946 w 10153992"/>
              <a:gd name="connsiteY399" fmla="*/ 1351141 h 4798649"/>
              <a:gd name="connsiteX400" fmla="*/ 6044693 w 10153992"/>
              <a:gd name="connsiteY400" fmla="*/ 1360898 h 4798649"/>
              <a:gd name="connsiteX401" fmla="*/ 6069711 w 10153992"/>
              <a:gd name="connsiteY401" fmla="*/ 1357704 h 4798649"/>
              <a:gd name="connsiteX402" fmla="*/ 6089611 w 10153992"/>
              <a:gd name="connsiteY402" fmla="*/ 1350378 h 4798649"/>
              <a:gd name="connsiteX403" fmla="*/ 5771387 w 10153992"/>
              <a:gd name="connsiteY403" fmla="*/ 1317806 h 4798649"/>
              <a:gd name="connsiteX404" fmla="*/ 5763275 w 10153992"/>
              <a:gd name="connsiteY404" fmla="*/ 1340796 h 4798649"/>
              <a:gd name="connsiteX405" fmla="*/ 5807754 w 10153992"/>
              <a:gd name="connsiteY405" fmla="*/ 1357269 h 4798649"/>
              <a:gd name="connsiteX406" fmla="*/ 5809500 w 10153992"/>
              <a:gd name="connsiteY406" fmla="*/ 1357496 h 4798649"/>
              <a:gd name="connsiteX407" fmla="*/ 5818761 w 10153992"/>
              <a:gd name="connsiteY407" fmla="*/ 1331364 h 4798649"/>
              <a:gd name="connsiteX408" fmla="*/ 6152335 w 10153992"/>
              <a:gd name="connsiteY408" fmla="*/ 1302988 h 4798649"/>
              <a:gd name="connsiteX409" fmla="*/ 6119435 w 10153992"/>
              <a:gd name="connsiteY409" fmla="*/ 1313071 h 4798649"/>
              <a:gd name="connsiteX410" fmla="*/ 6119989 w 10153992"/>
              <a:gd name="connsiteY410" fmla="*/ 1316190 h 4798649"/>
              <a:gd name="connsiteX411" fmla="*/ 6115013 w 10153992"/>
              <a:gd name="connsiteY411" fmla="*/ 1341025 h 4798649"/>
              <a:gd name="connsiteX412" fmla="*/ 6150859 w 10153992"/>
              <a:gd name="connsiteY412" fmla="*/ 1327828 h 4798649"/>
              <a:gd name="connsiteX413" fmla="*/ 5709577 w 10153992"/>
              <a:gd name="connsiteY413" fmla="*/ 1291701 h 4798649"/>
              <a:gd name="connsiteX414" fmla="*/ 5702388 w 10153992"/>
              <a:gd name="connsiteY414" fmla="*/ 1314076 h 4798649"/>
              <a:gd name="connsiteX415" fmla="*/ 5716632 w 10153992"/>
              <a:gd name="connsiteY415" fmla="*/ 1323522 h 4798649"/>
              <a:gd name="connsiteX416" fmla="*/ 5740770 w 10153992"/>
              <a:gd name="connsiteY416" fmla="*/ 1332462 h 4798649"/>
              <a:gd name="connsiteX417" fmla="*/ 5748315 w 10153992"/>
              <a:gd name="connsiteY417" fmla="*/ 1311080 h 4798649"/>
              <a:gd name="connsiteX418" fmla="*/ 6209059 w 10153992"/>
              <a:gd name="connsiteY418" fmla="*/ 1272485 h 4798649"/>
              <a:gd name="connsiteX419" fmla="*/ 6176223 w 10153992"/>
              <a:gd name="connsiteY419" fmla="*/ 1290242 h 4798649"/>
              <a:gd name="connsiteX420" fmla="*/ 6176910 w 10153992"/>
              <a:gd name="connsiteY420" fmla="*/ 1290906 h 4798649"/>
              <a:gd name="connsiteX421" fmla="*/ 6175740 w 10153992"/>
              <a:gd name="connsiteY421" fmla="*/ 1313849 h 4798649"/>
              <a:gd name="connsiteX422" fmla="*/ 6207149 w 10153992"/>
              <a:gd name="connsiteY422" fmla="*/ 1292857 h 4798649"/>
              <a:gd name="connsiteX423" fmla="*/ 5637506 w 10153992"/>
              <a:gd name="connsiteY423" fmla="*/ 1254784 h 4798649"/>
              <a:gd name="connsiteX424" fmla="*/ 5632140 w 10153992"/>
              <a:gd name="connsiteY424" fmla="*/ 1267490 h 4798649"/>
              <a:gd name="connsiteX425" fmla="*/ 5681444 w 10153992"/>
              <a:gd name="connsiteY425" fmla="*/ 1300187 h 4798649"/>
              <a:gd name="connsiteX426" fmla="*/ 5688102 w 10153992"/>
              <a:gd name="connsiteY426" fmla="*/ 1280958 h 4798649"/>
              <a:gd name="connsiteX427" fmla="*/ 5640310 w 10153992"/>
              <a:gd name="connsiteY427" fmla="*/ 1257050 h 4798649"/>
              <a:gd name="connsiteX428" fmla="*/ 6262429 w 10153992"/>
              <a:gd name="connsiteY428" fmla="*/ 1239069 h 4798649"/>
              <a:gd name="connsiteX429" fmla="*/ 6246437 w 10153992"/>
              <a:gd name="connsiteY429" fmla="*/ 1252272 h 4798649"/>
              <a:gd name="connsiteX430" fmla="*/ 6231047 w 10153992"/>
              <a:gd name="connsiteY430" fmla="*/ 1260594 h 4798649"/>
              <a:gd name="connsiteX431" fmla="*/ 6232591 w 10153992"/>
              <a:gd name="connsiteY431" fmla="*/ 1264344 h 4798649"/>
              <a:gd name="connsiteX432" fmla="*/ 6231878 w 10153992"/>
              <a:gd name="connsiteY432" fmla="*/ 1276330 h 4798649"/>
              <a:gd name="connsiteX433" fmla="*/ 6263498 w 10153992"/>
              <a:gd name="connsiteY433" fmla="*/ 1255197 h 4798649"/>
              <a:gd name="connsiteX434" fmla="*/ 5578701 w 10153992"/>
              <a:gd name="connsiteY434" fmla="*/ 1207258 h 4798649"/>
              <a:gd name="connsiteX435" fmla="*/ 5578256 w 10153992"/>
              <a:gd name="connsiteY435" fmla="*/ 1208501 h 4798649"/>
              <a:gd name="connsiteX436" fmla="*/ 5573426 w 10153992"/>
              <a:gd name="connsiteY436" fmla="*/ 1217863 h 4798649"/>
              <a:gd name="connsiteX437" fmla="*/ 5595806 w 10153992"/>
              <a:gd name="connsiteY437" fmla="*/ 1243395 h 4798649"/>
              <a:gd name="connsiteX438" fmla="*/ 5611940 w 10153992"/>
              <a:gd name="connsiteY438" fmla="*/ 1254095 h 4798649"/>
              <a:gd name="connsiteX439" fmla="*/ 5618165 w 10153992"/>
              <a:gd name="connsiteY439" fmla="*/ 1239152 h 4798649"/>
              <a:gd name="connsiteX440" fmla="*/ 6381491 w 10153992"/>
              <a:gd name="connsiteY440" fmla="*/ 1120483 h 4798649"/>
              <a:gd name="connsiteX441" fmla="*/ 6328389 w 10153992"/>
              <a:gd name="connsiteY441" fmla="*/ 1184614 h 4798649"/>
              <a:gd name="connsiteX442" fmla="*/ 6282759 w 10153992"/>
              <a:gd name="connsiteY442" fmla="*/ 1222285 h 4798649"/>
              <a:gd name="connsiteX443" fmla="*/ 6284439 w 10153992"/>
              <a:gd name="connsiteY443" fmla="*/ 1226356 h 4798649"/>
              <a:gd name="connsiteX444" fmla="*/ 6285198 w 10153992"/>
              <a:gd name="connsiteY444" fmla="*/ 1237431 h 4798649"/>
              <a:gd name="connsiteX445" fmla="*/ 6374144 w 10153992"/>
              <a:gd name="connsiteY445" fmla="*/ 1134159 h 4798649"/>
              <a:gd name="connsiteX446" fmla="*/ 5485064 w 10153992"/>
              <a:gd name="connsiteY446" fmla="*/ 1107358 h 4798649"/>
              <a:gd name="connsiteX447" fmla="*/ 5499029 w 10153992"/>
              <a:gd name="connsiteY447" fmla="*/ 1132989 h 4798649"/>
              <a:gd name="connsiteX448" fmla="*/ 5556038 w 10153992"/>
              <a:gd name="connsiteY448" fmla="*/ 1198026 h 4798649"/>
              <a:gd name="connsiteX449" fmla="*/ 5559006 w 10153992"/>
              <a:gd name="connsiteY449" fmla="*/ 1191340 h 4798649"/>
              <a:gd name="connsiteX450" fmla="*/ 5545994 w 10153992"/>
              <a:gd name="connsiteY450" fmla="*/ 1180824 h 4798649"/>
              <a:gd name="connsiteX451" fmla="*/ 1758325 w 10153992"/>
              <a:gd name="connsiteY451" fmla="*/ 414258 h 4798649"/>
              <a:gd name="connsiteX452" fmla="*/ 1758325 w 10153992"/>
              <a:gd name="connsiteY452" fmla="*/ 1116303 h 4798649"/>
              <a:gd name="connsiteX453" fmla="*/ 5291393 w 10153992"/>
              <a:gd name="connsiteY453" fmla="*/ 1116303 h 4798649"/>
              <a:gd name="connsiteX454" fmla="*/ 5243001 w 10153992"/>
              <a:gd name="connsiteY454" fmla="*/ 1000412 h 4798649"/>
              <a:gd name="connsiteX455" fmla="*/ 5234660 w 10153992"/>
              <a:gd name="connsiteY455" fmla="*/ 973004 h 4798649"/>
              <a:gd name="connsiteX456" fmla="*/ 5231029 w 10153992"/>
              <a:gd name="connsiteY456" fmla="*/ 964194 h 4798649"/>
              <a:gd name="connsiteX457" fmla="*/ 5228308 w 10153992"/>
              <a:gd name="connsiteY457" fmla="*/ 952133 h 4798649"/>
              <a:gd name="connsiteX458" fmla="*/ 5220944 w 10153992"/>
              <a:gd name="connsiteY458" fmla="*/ 927935 h 4798649"/>
              <a:gd name="connsiteX459" fmla="*/ 5212584 w 10153992"/>
              <a:gd name="connsiteY459" fmla="*/ 882426 h 4798649"/>
              <a:gd name="connsiteX460" fmla="*/ 5210475 w 10153992"/>
              <a:gd name="connsiteY460" fmla="*/ 873079 h 4798649"/>
              <a:gd name="connsiteX461" fmla="*/ 5209911 w 10153992"/>
              <a:gd name="connsiteY461" fmla="*/ 867879 h 4798649"/>
              <a:gd name="connsiteX462" fmla="*/ 5207911 w 10153992"/>
              <a:gd name="connsiteY462" fmla="*/ 856990 h 4798649"/>
              <a:gd name="connsiteX463" fmla="*/ 5206994 w 10153992"/>
              <a:gd name="connsiteY463" fmla="*/ 840978 h 4798649"/>
              <a:gd name="connsiteX464" fmla="*/ 5200362 w 10153992"/>
              <a:gd name="connsiteY464" fmla="*/ 779815 h 4798649"/>
              <a:gd name="connsiteX465" fmla="*/ 5202881 w 10153992"/>
              <a:gd name="connsiteY465" fmla="*/ 683250 h 4798649"/>
              <a:gd name="connsiteX466" fmla="*/ 5209823 w 10153992"/>
              <a:gd name="connsiteY466" fmla="*/ 643737 h 4798649"/>
              <a:gd name="connsiteX467" fmla="*/ 5211270 w 10153992"/>
              <a:gd name="connsiteY467" fmla="*/ 629652 h 4798649"/>
              <a:gd name="connsiteX468" fmla="*/ 5216110 w 10153992"/>
              <a:gd name="connsiteY468" fmla="*/ 607955 h 4798649"/>
              <a:gd name="connsiteX469" fmla="*/ 5219640 w 10153992"/>
              <a:gd name="connsiteY469" fmla="*/ 587868 h 4798649"/>
              <a:gd name="connsiteX470" fmla="*/ 5222612 w 10153992"/>
              <a:gd name="connsiteY470" fmla="*/ 578808 h 4798649"/>
              <a:gd name="connsiteX471" fmla="*/ 5224328 w 10153992"/>
              <a:gd name="connsiteY471" fmla="*/ 571116 h 4798649"/>
              <a:gd name="connsiteX472" fmla="*/ 5235079 w 10153992"/>
              <a:gd name="connsiteY472" fmla="*/ 540811 h 4798649"/>
              <a:gd name="connsiteX473" fmla="*/ 5250157 w 10153992"/>
              <a:gd name="connsiteY473" fmla="*/ 494853 h 4798649"/>
              <a:gd name="connsiteX474" fmla="*/ 5254607 w 10153992"/>
              <a:gd name="connsiteY474" fmla="*/ 485762 h 4798649"/>
              <a:gd name="connsiteX475" fmla="*/ 5255179 w 10153992"/>
              <a:gd name="connsiteY475" fmla="*/ 484149 h 4798649"/>
              <a:gd name="connsiteX476" fmla="*/ 5288876 w 10153992"/>
              <a:gd name="connsiteY476" fmla="*/ 414258 h 4798649"/>
              <a:gd name="connsiteX477" fmla="*/ 5921382 w 10153992"/>
              <a:gd name="connsiteY477" fmla="*/ 232116 h 4798649"/>
              <a:gd name="connsiteX478" fmla="*/ 5549469 w 10153992"/>
              <a:gd name="connsiteY478" fmla="*/ 391489 h 4798649"/>
              <a:gd name="connsiteX479" fmla="*/ 5395168 w 10153992"/>
              <a:gd name="connsiteY479" fmla="*/ 776023 h 4798649"/>
              <a:gd name="connsiteX480" fmla="*/ 5939076 w 10153992"/>
              <a:gd name="connsiteY480" fmla="*/ 1321250 h 4798649"/>
              <a:gd name="connsiteX481" fmla="*/ 6483025 w 10153992"/>
              <a:gd name="connsiteY481" fmla="*/ 776023 h 4798649"/>
              <a:gd name="connsiteX482" fmla="*/ 6361597 w 10153992"/>
              <a:gd name="connsiteY482" fmla="*/ 421846 h 4798649"/>
              <a:gd name="connsiteX483" fmla="*/ 5939076 w 10153992"/>
              <a:gd name="connsiteY483" fmla="*/ 232116 h 4798649"/>
              <a:gd name="connsiteX484" fmla="*/ 5917867 w 10153992"/>
              <a:gd name="connsiteY484" fmla="*/ 208869 h 4798649"/>
              <a:gd name="connsiteX485" fmla="*/ 5939076 w 10153992"/>
              <a:gd name="connsiteY485" fmla="*/ 209348 h 4798649"/>
              <a:gd name="connsiteX486" fmla="*/ 6379292 w 10153992"/>
              <a:gd name="connsiteY486" fmla="*/ 405390 h 4798649"/>
              <a:gd name="connsiteX487" fmla="*/ 6507071 w 10153992"/>
              <a:gd name="connsiteY487" fmla="*/ 777302 h 4798649"/>
              <a:gd name="connsiteX488" fmla="*/ 6501596 w 10153992"/>
              <a:gd name="connsiteY488" fmla="*/ 811895 h 4798649"/>
              <a:gd name="connsiteX489" fmla="*/ 6503277 w 10153992"/>
              <a:gd name="connsiteY489" fmla="*/ 816534 h 4798649"/>
              <a:gd name="connsiteX490" fmla="*/ 6285933 w 10153992"/>
              <a:gd name="connsiteY490" fmla="*/ 1269675 h 4798649"/>
              <a:gd name="connsiteX491" fmla="*/ 6285154 w 10153992"/>
              <a:gd name="connsiteY491" fmla="*/ 1270161 h 4798649"/>
              <a:gd name="connsiteX492" fmla="*/ 6284748 w 10153992"/>
              <a:gd name="connsiteY492" fmla="*/ 1271761 h 4798649"/>
              <a:gd name="connsiteX493" fmla="*/ 6276849 w 10153992"/>
              <a:gd name="connsiteY493" fmla="*/ 1275726 h 4798649"/>
              <a:gd name="connsiteX494" fmla="*/ 6275571 w 10153992"/>
              <a:gd name="connsiteY494" fmla="*/ 1276964 h 4798649"/>
              <a:gd name="connsiteX495" fmla="*/ 6274776 w 10153992"/>
              <a:gd name="connsiteY495" fmla="*/ 1276638 h 4798649"/>
              <a:gd name="connsiteX496" fmla="*/ 6230205 w 10153992"/>
              <a:gd name="connsiteY496" fmla="*/ 1304453 h 4798649"/>
              <a:gd name="connsiteX497" fmla="*/ 6230035 w 10153992"/>
              <a:gd name="connsiteY497" fmla="*/ 1307322 h 4798649"/>
              <a:gd name="connsiteX498" fmla="*/ 6218651 w 10153992"/>
              <a:gd name="connsiteY498" fmla="*/ 1317468 h 4798649"/>
              <a:gd name="connsiteX499" fmla="*/ 6216134 w 10153992"/>
              <a:gd name="connsiteY499" fmla="*/ 1317468 h 4798649"/>
              <a:gd name="connsiteX500" fmla="*/ 6213879 w 10153992"/>
              <a:gd name="connsiteY500" fmla="*/ 1314642 h 4798649"/>
              <a:gd name="connsiteX501" fmla="*/ 6174444 w 10153992"/>
              <a:gd name="connsiteY501" fmla="*/ 1339253 h 4798649"/>
              <a:gd name="connsiteX502" fmla="*/ 6174394 w 10153992"/>
              <a:gd name="connsiteY502" fmla="*/ 1340236 h 4798649"/>
              <a:gd name="connsiteX503" fmla="*/ 6161731 w 10153992"/>
              <a:gd name="connsiteY503" fmla="*/ 1350342 h 4798649"/>
              <a:gd name="connsiteX504" fmla="*/ 6160493 w 10153992"/>
              <a:gd name="connsiteY504" fmla="*/ 1350342 h 4798649"/>
              <a:gd name="connsiteX505" fmla="*/ 6158553 w 10153992"/>
              <a:gd name="connsiteY505" fmla="*/ 1349170 h 4798649"/>
              <a:gd name="connsiteX506" fmla="*/ 6151219 w 10153992"/>
              <a:gd name="connsiteY506" fmla="*/ 1353747 h 4798649"/>
              <a:gd name="connsiteX507" fmla="*/ 6100757 w 10153992"/>
              <a:gd name="connsiteY507" fmla="*/ 1369684 h 4798649"/>
              <a:gd name="connsiteX508" fmla="*/ 6099737 w 10153992"/>
              <a:gd name="connsiteY508" fmla="*/ 1370593 h 4798649"/>
              <a:gd name="connsiteX509" fmla="*/ 6097880 w 10153992"/>
              <a:gd name="connsiteY509" fmla="*/ 1370593 h 4798649"/>
              <a:gd name="connsiteX510" fmla="*/ 6049084 w 10153992"/>
              <a:gd name="connsiteY510" fmla="*/ 1386004 h 4798649"/>
              <a:gd name="connsiteX511" fmla="*/ 5939078 w 10153992"/>
              <a:gd name="connsiteY511" fmla="*/ 1397151 h 4798649"/>
              <a:gd name="connsiteX512" fmla="*/ 5828616 w 10153992"/>
              <a:gd name="connsiteY512" fmla="*/ 1385707 h 4798649"/>
              <a:gd name="connsiteX513" fmla="*/ 5745468 w 10153992"/>
              <a:gd name="connsiteY513" fmla="*/ 1359209 h 4798649"/>
              <a:gd name="connsiteX514" fmla="*/ 5744278 w 10153992"/>
              <a:gd name="connsiteY514" fmla="*/ 1359209 h 4798649"/>
              <a:gd name="connsiteX515" fmla="*/ 5743726 w 10153992"/>
              <a:gd name="connsiteY515" fmla="*/ 1358654 h 4798649"/>
              <a:gd name="connsiteX516" fmla="*/ 5725354 w 10153992"/>
              <a:gd name="connsiteY516" fmla="*/ 1352799 h 4798649"/>
              <a:gd name="connsiteX517" fmla="*/ 5374918 w 10153992"/>
              <a:gd name="connsiteY517" fmla="*/ 824123 h 4798649"/>
              <a:gd name="connsiteX518" fmla="*/ 5376848 w 10153992"/>
              <a:gd name="connsiteY518" fmla="*/ 819068 h 4798649"/>
              <a:gd name="connsiteX519" fmla="*/ 5371122 w 10153992"/>
              <a:gd name="connsiteY519" fmla="*/ 777302 h 4798649"/>
              <a:gd name="connsiteX520" fmla="*/ 5531774 w 10153992"/>
              <a:gd name="connsiteY520" fmla="*/ 373794 h 4798649"/>
              <a:gd name="connsiteX521" fmla="*/ 5917867 w 10153992"/>
              <a:gd name="connsiteY521" fmla="*/ 208869 h 4798649"/>
              <a:gd name="connsiteX522" fmla="*/ 5912871 w 10153992"/>
              <a:gd name="connsiteY522" fmla="*/ 38187 h 4798649"/>
              <a:gd name="connsiteX523" fmla="*/ 5935279 w 10153992"/>
              <a:gd name="connsiteY523" fmla="*/ 38546 h 4798649"/>
              <a:gd name="connsiteX524" fmla="*/ 6507068 w 10153992"/>
              <a:gd name="connsiteY524" fmla="*/ 290270 h 4798649"/>
              <a:gd name="connsiteX525" fmla="*/ 6671439 w 10153992"/>
              <a:gd name="connsiteY525" fmla="*/ 641441 h 4798649"/>
              <a:gd name="connsiteX526" fmla="*/ 6674938 w 10153992"/>
              <a:gd name="connsiteY526" fmla="*/ 760851 h 4798649"/>
              <a:gd name="connsiteX527" fmla="*/ 7070008 w 10153992"/>
              <a:gd name="connsiteY527" fmla="*/ 760851 h 4798649"/>
              <a:gd name="connsiteX528" fmla="*/ 7085186 w 10153992"/>
              <a:gd name="connsiteY528" fmla="*/ 776029 h 4798649"/>
              <a:gd name="connsiteX529" fmla="*/ 7070008 w 10153992"/>
              <a:gd name="connsiteY529" fmla="*/ 792486 h 4798649"/>
              <a:gd name="connsiteX530" fmla="*/ 6662666 w 10153992"/>
              <a:gd name="connsiteY530" fmla="*/ 792486 h 4798649"/>
              <a:gd name="connsiteX531" fmla="*/ 6651751 w 10153992"/>
              <a:gd name="connsiteY531" fmla="*/ 787583 h 4798649"/>
              <a:gd name="connsiteX532" fmla="*/ 6650237 w 10153992"/>
              <a:gd name="connsiteY532" fmla="*/ 783481 h 4798649"/>
              <a:gd name="connsiteX533" fmla="*/ 6648098 w 10153992"/>
              <a:gd name="connsiteY533" fmla="*/ 782506 h 4798649"/>
              <a:gd name="connsiteX534" fmla="*/ 6644952 w 10153992"/>
              <a:gd name="connsiteY534" fmla="*/ 770988 h 4798649"/>
              <a:gd name="connsiteX535" fmla="*/ 6484300 w 10153992"/>
              <a:gd name="connsiteY535" fmla="*/ 311799 h 4798649"/>
              <a:gd name="connsiteX536" fmla="*/ 5934041 w 10153992"/>
              <a:gd name="connsiteY536" fmla="*/ 70182 h 4798649"/>
              <a:gd name="connsiteX537" fmla="*/ 5911992 w 10153992"/>
              <a:gd name="connsiteY537" fmla="*/ 69782 h 4798649"/>
              <a:gd name="connsiteX538" fmla="*/ 5372667 w 10153992"/>
              <a:gd name="connsiteY538" fmla="*/ 344207 h 4798649"/>
              <a:gd name="connsiteX539" fmla="*/ 5328901 w 10153992"/>
              <a:gd name="connsiteY539" fmla="*/ 409892 h 4798649"/>
              <a:gd name="connsiteX540" fmla="*/ 5305389 w 10153992"/>
              <a:gd name="connsiteY540" fmla="*/ 454043 h 4798649"/>
              <a:gd name="connsiteX541" fmla="*/ 5286756 w 10153992"/>
              <a:gd name="connsiteY541" fmla="*/ 492078 h 4798649"/>
              <a:gd name="connsiteX542" fmla="*/ 5265026 w 10153992"/>
              <a:gd name="connsiteY542" fmla="*/ 551640 h 4798649"/>
              <a:gd name="connsiteX543" fmla="*/ 5252304 w 10153992"/>
              <a:gd name="connsiteY543" fmla="*/ 590675 h 4798649"/>
              <a:gd name="connsiteX544" fmla="*/ 5249030 w 10153992"/>
              <a:gd name="connsiteY544" fmla="*/ 605370 h 4798649"/>
              <a:gd name="connsiteX545" fmla="*/ 5240432 w 10153992"/>
              <a:gd name="connsiteY545" fmla="*/ 654400 h 4798649"/>
              <a:gd name="connsiteX546" fmla="*/ 5235727 w 10153992"/>
              <a:gd name="connsiteY546" fmla="*/ 700922 h 4798649"/>
              <a:gd name="connsiteX547" fmla="*/ 5234772 w 10153992"/>
              <a:gd name="connsiteY547" fmla="*/ 774389 h 4798649"/>
              <a:gd name="connsiteX548" fmla="*/ 5236780 w 10153992"/>
              <a:gd name="connsiteY548" fmla="*/ 807805 h 4798649"/>
              <a:gd name="connsiteX549" fmla="*/ 5259396 w 10153992"/>
              <a:gd name="connsiteY549" fmla="*/ 944878 h 4798649"/>
              <a:gd name="connsiteX550" fmla="*/ 5270901 w 10153992"/>
              <a:gd name="connsiteY550" fmla="*/ 979271 h 4798649"/>
              <a:gd name="connsiteX551" fmla="*/ 5326910 w 10153992"/>
              <a:gd name="connsiteY551" fmla="*/ 1114145 h 4798649"/>
              <a:gd name="connsiteX552" fmla="*/ 5331855 w 10153992"/>
              <a:gd name="connsiteY552" fmla="*/ 1122654 h 4798649"/>
              <a:gd name="connsiteX553" fmla="*/ 5349590 w 10153992"/>
              <a:gd name="connsiteY553" fmla="*/ 1147938 h 4798649"/>
              <a:gd name="connsiteX554" fmla="*/ 5349536 w 10153992"/>
              <a:gd name="connsiteY554" fmla="*/ 1147938 h 4798649"/>
              <a:gd name="connsiteX555" fmla="*/ 5427255 w 10153992"/>
              <a:gd name="connsiteY555" fmla="*/ 1255306 h 4798649"/>
              <a:gd name="connsiteX556" fmla="*/ 5550745 w 10153992"/>
              <a:gd name="connsiteY556" fmla="*/ 1362988 h 4798649"/>
              <a:gd name="connsiteX557" fmla="*/ 5926452 w 10153992"/>
              <a:gd name="connsiteY557" fmla="*/ 1569176 h 4798649"/>
              <a:gd name="connsiteX558" fmla="*/ 5955196 w 10153992"/>
              <a:gd name="connsiteY558" fmla="*/ 1583274 h 4798649"/>
              <a:gd name="connsiteX559" fmla="*/ 5977070 w 10153992"/>
              <a:gd name="connsiteY559" fmla="*/ 1574228 h 4798649"/>
              <a:gd name="connsiteX560" fmla="*/ 6017532 w 10153992"/>
              <a:gd name="connsiteY560" fmla="*/ 1614730 h 4798649"/>
              <a:gd name="connsiteX561" fmla="*/ 6017075 w 10153992"/>
              <a:gd name="connsiteY561" fmla="*/ 1615813 h 4798649"/>
              <a:gd name="connsiteX562" fmla="*/ 6147135 w 10153992"/>
              <a:gd name="connsiteY562" fmla="*/ 1683876 h 4798649"/>
              <a:gd name="connsiteX563" fmla="*/ 6524763 w 10153992"/>
              <a:gd name="connsiteY563" fmla="*/ 1987881 h 4798649"/>
              <a:gd name="connsiteX564" fmla="*/ 6562603 w 10153992"/>
              <a:gd name="connsiteY564" fmla="*/ 2048601 h 4798649"/>
              <a:gd name="connsiteX565" fmla="*/ 10153992 w 10153992"/>
              <a:gd name="connsiteY565" fmla="*/ 2048601 h 4798649"/>
              <a:gd name="connsiteX566" fmla="*/ 10153992 w 10153992"/>
              <a:gd name="connsiteY566" fmla="*/ 2815193 h 4798649"/>
              <a:gd name="connsiteX567" fmla="*/ 6569073 w 10153992"/>
              <a:gd name="connsiteY567" fmla="*/ 2822702 h 4798649"/>
              <a:gd name="connsiteX568" fmla="*/ 6489034 w 10153992"/>
              <a:gd name="connsiteY568" fmla="*/ 2925391 h 4798649"/>
              <a:gd name="connsiteX569" fmla="*/ 6375495 w 10153992"/>
              <a:gd name="connsiteY569" fmla="*/ 3017580 h 4798649"/>
              <a:gd name="connsiteX570" fmla="*/ 5918862 w 10153992"/>
              <a:gd name="connsiteY570" fmla="*/ 3155465 h 4798649"/>
              <a:gd name="connsiteX571" fmla="*/ 5772110 w 10153992"/>
              <a:gd name="connsiteY571" fmla="*/ 3140246 h 4798649"/>
              <a:gd name="connsiteX572" fmla="*/ 5128449 w 10153992"/>
              <a:gd name="connsiteY572" fmla="*/ 2621735 h 4798649"/>
              <a:gd name="connsiteX573" fmla="*/ 5080950 w 10153992"/>
              <a:gd name="connsiteY573" fmla="*/ 2548034 h 4798649"/>
              <a:gd name="connsiteX574" fmla="*/ 5071305 w 10153992"/>
              <a:gd name="connsiteY574" fmla="*/ 2552052 h 4798649"/>
              <a:gd name="connsiteX575" fmla="*/ 5030842 w 10153992"/>
              <a:gd name="connsiteY575" fmla="*/ 2512867 h 4798649"/>
              <a:gd name="connsiteX576" fmla="*/ 5041632 w 10153992"/>
              <a:gd name="connsiteY576" fmla="*/ 2486303 h 4798649"/>
              <a:gd name="connsiteX577" fmla="*/ 5016443 w 10153992"/>
              <a:gd name="connsiteY577" fmla="*/ 2443441 h 4798649"/>
              <a:gd name="connsiteX578" fmla="*/ 4980215 w 10153992"/>
              <a:gd name="connsiteY578" fmla="*/ 2380005 h 4798649"/>
              <a:gd name="connsiteX579" fmla="*/ 4911912 w 10153992"/>
              <a:gd name="connsiteY579" fmla="*/ 2250988 h 4798649"/>
              <a:gd name="connsiteX580" fmla="*/ 4763922 w 10153992"/>
              <a:gd name="connsiteY580" fmla="*/ 2001782 h 4798649"/>
              <a:gd name="connsiteX581" fmla="*/ 4512199 w 10153992"/>
              <a:gd name="connsiteY581" fmla="*/ 1793078 h 4798649"/>
              <a:gd name="connsiteX582" fmla="*/ 4201799 w 10153992"/>
              <a:gd name="connsiteY582" fmla="*/ 1715108 h 4798649"/>
              <a:gd name="connsiteX583" fmla="*/ 3992296 w 10153992"/>
              <a:gd name="connsiteY583" fmla="*/ 1747542 h 4798649"/>
              <a:gd name="connsiteX584" fmla="*/ 3659471 w 10153992"/>
              <a:gd name="connsiteY584" fmla="*/ 1967584 h 4798649"/>
              <a:gd name="connsiteX585" fmla="*/ 3605913 w 10153992"/>
              <a:gd name="connsiteY585" fmla="*/ 2048600 h 4798649"/>
              <a:gd name="connsiteX586" fmla="*/ 3610238 w 10153992"/>
              <a:gd name="connsiteY586" fmla="*/ 2048600 h 4798649"/>
              <a:gd name="connsiteX587" fmla="*/ 3593781 w 10153992"/>
              <a:gd name="connsiteY587" fmla="*/ 2073924 h 4798649"/>
              <a:gd name="connsiteX588" fmla="*/ 3556990 w 10153992"/>
              <a:gd name="connsiteY588" fmla="*/ 2146880 h 4798649"/>
              <a:gd name="connsiteX589" fmla="*/ 3551848 w 10153992"/>
              <a:gd name="connsiteY589" fmla="*/ 2161253 h 4798649"/>
              <a:gd name="connsiteX590" fmla="*/ 3529561 w 10153992"/>
              <a:gd name="connsiteY590" fmla="*/ 2229761 h 4798649"/>
              <a:gd name="connsiteX591" fmla="*/ 3511588 w 10153992"/>
              <a:gd name="connsiteY591" fmla="*/ 2313450 h 4798649"/>
              <a:gd name="connsiteX592" fmla="*/ 3509062 w 10153992"/>
              <a:gd name="connsiteY592" fmla="*/ 2515373 h 4798649"/>
              <a:gd name="connsiteX593" fmla="*/ 3541811 w 10153992"/>
              <a:gd name="connsiteY593" fmla="*/ 2649943 h 4798649"/>
              <a:gd name="connsiteX594" fmla="*/ 3604913 w 10153992"/>
              <a:gd name="connsiteY594" fmla="*/ 2777858 h 4798649"/>
              <a:gd name="connsiteX595" fmla="*/ 3612754 w 10153992"/>
              <a:gd name="connsiteY595" fmla="*/ 2789868 h 4798649"/>
              <a:gd name="connsiteX596" fmla="*/ 3615027 w 10153992"/>
              <a:gd name="connsiteY596" fmla="*/ 2793120 h 4798649"/>
              <a:gd name="connsiteX597" fmla="*/ 3711300 w 10153992"/>
              <a:gd name="connsiteY597" fmla="*/ 2919215 h 4798649"/>
              <a:gd name="connsiteX598" fmla="*/ 3844266 w 10153992"/>
              <a:gd name="connsiteY598" fmla="*/ 3045382 h 4798649"/>
              <a:gd name="connsiteX599" fmla="*/ 3969529 w 10153992"/>
              <a:gd name="connsiteY599" fmla="*/ 3132658 h 4798649"/>
              <a:gd name="connsiteX600" fmla="*/ 4059331 w 10153992"/>
              <a:gd name="connsiteY600" fmla="*/ 3184070 h 4798649"/>
              <a:gd name="connsiteX601" fmla="*/ 4154081 w 10153992"/>
              <a:gd name="connsiteY601" fmla="*/ 3232940 h 4798649"/>
              <a:gd name="connsiteX602" fmla="*/ 4175725 w 10153992"/>
              <a:gd name="connsiteY602" fmla="*/ 3223789 h 4798649"/>
              <a:gd name="connsiteX603" fmla="*/ 4203376 w 10153992"/>
              <a:gd name="connsiteY603" fmla="*/ 3235961 h 4798649"/>
              <a:gd name="connsiteX604" fmla="*/ 4213590 w 10153992"/>
              <a:gd name="connsiteY604" fmla="*/ 3261015 h 4798649"/>
              <a:gd name="connsiteX605" fmla="*/ 4280688 w 10153992"/>
              <a:gd name="connsiteY605" fmla="*/ 3292092 h 4798649"/>
              <a:gd name="connsiteX606" fmla="*/ 4548867 w 10153992"/>
              <a:gd name="connsiteY606" fmla="*/ 3426182 h 4798649"/>
              <a:gd name="connsiteX607" fmla="*/ 4761461 w 10153992"/>
              <a:gd name="connsiteY607" fmla="*/ 3598541 h 4798649"/>
              <a:gd name="connsiteX608" fmla="*/ 4808715 w 10153992"/>
              <a:gd name="connsiteY608" fmla="*/ 3660175 h 4798649"/>
              <a:gd name="connsiteX609" fmla="*/ 8391870 w 10153992"/>
              <a:gd name="connsiteY609" fmla="*/ 3660175 h 4798649"/>
              <a:gd name="connsiteX610" fmla="*/ 8391870 w 10153992"/>
              <a:gd name="connsiteY610" fmla="*/ 4426767 h 4798649"/>
              <a:gd name="connsiteX611" fmla="*/ 4787860 w 10153992"/>
              <a:gd name="connsiteY611" fmla="*/ 4426767 h 4798649"/>
              <a:gd name="connsiteX612" fmla="*/ 4733256 w 10153992"/>
              <a:gd name="connsiteY612" fmla="*/ 4494260 h 4798649"/>
              <a:gd name="connsiteX613" fmla="*/ 4190895 w 10153992"/>
              <a:gd name="connsiteY613" fmla="*/ 4744272 h 4798649"/>
              <a:gd name="connsiteX614" fmla="*/ 3884769 w 10153992"/>
              <a:gd name="connsiteY614" fmla="*/ 4672174 h 4798649"/>
              <a:gd name="connsiteX615" fmla="*/ 3523656 w 10153992"/>
              <a:gd name="connsiteY615" fmla="*/ 4237231 h 4798649"/>
              <a:gd name="connsiteX616" fmla="*/ 3497181 w 10153992"/>
              <a:gd name="connsiteY616" fmla="*/ 4054859 h 4798649"/>
              <a:gd name="connsiteX617" fmla="*/ 3087816 w 10153992"/>
              <a:gd name="connsiteY617" fmla="*/ 4054859 h 4798649"/>
              <a:gd name="connsiteX618" fmla="*/ 3071399 w 10153992"/>
              <a:gd name="connsiteY618" fmla="*/ 4038402 h 4798649"/>
              <a:gd name="connsiteX619" fmla="*/ 3087816 w 10153992"/>
              <a:gd name="connsiteY619" fmla="*/ 4023224 h 4798649"/>
              <a:gd name="connsiteX620" fmla="*/ 3506541 w 10153992"/>
              <a:gd name="connsiteY620" fmla="*/ 4023224 h 4798649"/>
              <a:gd name="connsiteX621" fmla="*/ 3510716 w 10153992"/>
              <a:gd name="connsiteY621" fmla="*/ 4024860 h 4798649"/>
              <a:gd name="connsiteX622" fmla="*/ 3511578 w 10153992"/>
              <a:gd name="connsiteY622" fmla="*/ 4024493 h 4798649"/>
              <a:gd name="connsiteX623" fmla="*/ 3526797 w 10153992"/>
              <a:gd name="connsiteY623" fmla="*/ 4040950 h 4798649"/>
              <a:gd name="connsiteX624" fmla="*/ 3898670 w 10153992"/>
              <a:gd name="connsiteY624" fmla="*/ 4643056 h 4798649"/>
              <a:gd name="connsiteX625" fmla="*/ 4194850 w 10153992"/>
              <a:gd name="connsiteY625" fmla="*/ 4713915 h 4798649"/>
              <a:gd name="connsiteX626" fmla="*/ 4767717 w 10153992"/>
              <a:gd name="connsiteY626" fmla="*/ 4401439 h 4798649"/>
              <a:gd name="connsiteX627" fmla="*/ 4811974 w 10153992"/>
              <a:gd name="connsiteY627" fmla="*/ 4334413 h 4798649"/>
              <a:gd name="connsiteX628" fmla="*/ 4818261 w 10153992"/>
              <a:gd name="connsiteY628" fmla="*/ 4322085 h 4798649"/>
              <a:gd name="connsiteX629" fmla="*/ 4844236 w 10153992"/>
              <a:gd name="connsiteY629" fmla="*/ 4271005 h 4798649"/>
              <a:gd name="connsiteX630" fmla="*/ 4885466 w 10153992"/>
              <a:gd name="connsiteY630" fmla="*/ 4136614 h 4798649"/>
              <a:gd name="connsiteX631" fmla="*/ 4892088 w 10153992"/>
              <a:gd name="connsiteY631" fmla="*/ 4084423 h 4798649"/>
              <a:gd name="connsiteX632" fmla="*/ 4894217 w 10153992"/>
              <a:gd name="connsiteY632" fmla="*/ 4067512 h 4798649"/>
              <a:gd name="connsiteX633" fmla="*/ 4867655 w 10153992"/>
              <a:gd name="connsiteY633" fmla="*/ 3854974 h 4798649"/>
              <a:gd name="connsiteX634" fmla="*/ 4787968 w 10153992"/>
              <a:gd name="connsiteY634" fmla="*/ 3685494 h 4798649"/>
              <a:gd name="connsiteX635" fmla="*/ 4533689 w 10153992"/>
              <a:gd name="connsiteY635" fmla="*/ 3453983 h 4798649"/>
              <a:gd name="connsiteX636" fmla="*/ 4268066 w 10153992"/>
              <a:gd name="connsiteY636" fmla="*/ 3321171 h 4798649"/>
              <a:gd name="connsiteX637" fmla="*/ 4204189 w 10153992"/>
              <a:gd name="connsiteY637" fmla="*/ 3290993 h 4798649"/>
              <a:gd name="connsiteX638" fmla="*/ 4203376 w 10153992"/>
              <a:gd name="connsiteY638" fmla="*/ 3293020 h 4798649"/>
              <a:gd name="connsiteX639" fmla="*/ 4175725 w 10153992"/>
              <a:gd name="connsiteY639" fmla="*/ 3304714 h 4798649"/>
              <a:gd name="connsiteX640" fmla="*/ 4135222 w 10153992"/>
              <a:gd name="connsiteY640" fmla="*/ 3264251 h 4798649"/>
              <a:gd name="connsiteX641" fmla="*/ 4137478 w 10153992"/>
              <a:gd name="connsiteY641" fmla="*/ 3258803 h 4798649"/>
              <a:gd name="connsiteX642" fmla="*/ 4044787 w 10153992"/>
              <a:gd name="connsiteY642" fmla="*/ 3211276 h 4798649"/>
              <a:gd name="connsiteX643" fmla="*/ 3953072 w 10153992"/>
              <a:gd name="connsiteY643" fmla="*/ 3159260 h 4798649"/>
              <a:gd name="connsiteX644" fmla="*/ 3825293 w 10153992"/>
              <a:gd name="connsiteY644" fmla="*/ 3069428 h 4798649"/>
              <a:gd name="connsiteX645" fmla="*/ 3688068 w 10153992"/>
              <a:gd name="connsiteY645" fmla="*/ 2939467 h 4798649"/>
              <a:gd name="connsiteX646" fmla="*/ 3592798 w 10153992"/>
              <a:gd name="connsiteY646" fmla="*/ 2815192 h 4798649"/>
              <a:gd name="connsiteX647" fmla="*/ 0 w 10153992"/>
              <a:gd name="connsiteY647" fmla="*/ 2815192 h 4798649"/>
              <a:gd name="connsiteX648" fmla="*/ 0 w 10153992"/>
              <a:gd name="connsiteY648" fmla="*/ 2048600 h 4798649"/>
              <a:gd name="connsiteX649" fmla="*/ 3568007 w 10153992"/>
              <a:gd name="connsiteY649" fmla="*/ 2048600 h 4798649"/>
              <a:gd name="connsiteX650" fmla="*/ 3634934 w 10153992"/>
              <a:gd name="connsiteY650" fmla="*/ 1946987 h 4798649"/>
              <a:gd name="connsiteX651" fmla="*/ 3982151 w 10153992"/>
              <a:gd name="connsiteY651" fmla="*/ 1715907 h 4798649"/>
              <a:gd name="connsiteX652" fmla="*/ 4199243 w 10153992"/>
              <a:gd name="connsiteY652" fmla="*/ 1683154 h 4798649"/>
              <a:gd name="connsiteX653" fmla="*/ 4527377 w 10153992"/>
              <a:gd name="connsiteY653" fmla="*/ 1765237 h 4798649"/>
              <a:gd name="connsiteX654" fmla="*/ 4789206 w 10153992"/>
              <a:gd name="connsiteY654" fmla="*/ 1981571 h 4798649"/>
              <a:gd name="connsiteX655" fmla="*/ 4939752 w 10153992"/>
              <a:gd name="connsiteY655" fmla="*/ 2235810 h 4798649"/>
              <a:gd name="connsiteX656" fmla="*/ 5006777 w 10153992"/>
              <a:gd name="connsiteY656" fmla="*/ 2364827 h 4798649"/>
              <a:gd name="connsiteX657" fmla="*/ 5043470 w 10153992"/>
              <a:gd name="connsiteY657" fmla="*/ 2427623 h 4798649"/>
              <a:gd name="connsiteX658" fmla="*/ 5070003 w 10153992"/>
              <a:gd name="connsiteY658" fmla="*/ 2472895 h 4798649"/>
              <a:gd name="connsiteX659" fmla="*/ 5071305 w 10153992"/>
              <a:gd name="connsiteY659" fmla="*/ 2472365 h 4798649"/>
              <a:gd name="connsiteX660" fmla="*/ 5110529 w 10153992"/>
              <a:gd name="connsiteY660" fmla="*/ 2512867 h 4798649"/>
              <a:gd name="connsiteX661" fmla="*/ 5104600 w 10153992"/>
              <a:gd name="connsiteY661" fmla="*/ 2527075 h 4798649"/>
              <a:gd name="connsiteX662" fmla="*/ 5153547 w 10153992"/>
              <a:gd name="connsiteY662" fmla="*/ 2603302 h 4798649"/>
              <a:gd name="connsiteX663" fmla="*/ 5778421 w 10153992"/>
              <a:gd name="connsiteY663" fmla="*/ 3108651 h 4798649"/>
              <a:gd name="connsiteX664" fmla="*/ 5919501 w 10153992"/>
              <a:gd name="connsiteY664" fmla="*/ 3122831 h 4798649"/>
              <a:gd name="connsiteX665" fmla="*/ 6357800 w 10153992"/>
              <a:gd name="connsiteY665" fmla="*/ 2991018 h 4798649"/>
              <a:gd name="connsiteX666" fmla="*/ 6466426 w 10153992"/>
              <a:gd name="connsiteY666" fmla="*/ 2902923 h 4798649"/>
              <a:gd name="connsiteX667" fmla="*/ 6544706 w 10153992"/>
              <a:gd name="connsiteY667" fmla="*/ 2803355 h 4798649"/>
              <a:gd name="connsiteX668" fmla="*/ 6548827 w 10153992"/>
              <a:gd name="connsiteY668" fmla="*/ 2797458 h 4798649"/>
              <a:gd name="connsiteX669" fmla="*/ 6553927 w 10153992"/>
              <a:gd name="connsiteY669" fmla="*/ 2788862 h 4798649"/>
              <a:gd name="connsiteX670" fmla="*/ 6622029 w 10153992"/>
              <a:gd name="connsiteY670" fmla="*/ 2629901 h 4798649"/>
              <a:gd name="connsiteX671" fmla="*/ 6545014 w 10153992"/>
              <a:gd name="connsiteY671" fmla="*/ 2080230 h 4798649"/>
              <a:gd name="connsiteX672" fmla="*/ 6499479 w 10153992"/>
              <a:gd name="connsiteY672" fmla="*/ 2005576 h 4798649"/>
              <a:gd name="connsiteX673" fmla="*/ 6130530 w 10153992"/>
              <a:gd name="connsiteY673" fmla="*/ 1710485 h 4798649"/>
              <a:gd name="connsiteX674" fmla="*/ 6002953 w 10153992"/>
              <a:gd name="connsiteY674" fmla="*/ 1643560 h 4798649"/>
              <a:gd name="connsiteX675" fmla="*/ 5977070 w 10153992"/>
              <a:gd name="connsiteY675" fmla="*/ 1653955 h 4798649"/>
              <a:gd name="connsiteX676" fmla="*/ 5936567 w 10153992"/>
              <a:gd name="connsiteY676" fmla="*/ 1614730 h 4798649"/>
              <a:gd name="connsiteX677" fmla="*/ 5938509 w 10153992"/>
              <a:gd name="connsiteY677" fmla="*/ 1610141 h 4798649"/>
              <a:gd name="connsiteX678" fmla="*/ 5913790 w 10153992"/>
              <a:gd name="connsiteY678" fmla="*/ 1598254 h 4798649"/>
              <a:gd name="connsiteX679" fmla="*/ 5533050 w 10153992"/>
              <a:gd name="connsiteY679" fmla="*/ 1389550 h 4798649"/>
              <a:gd name="connsiteX680" fmla="*/ 5404008 w 10153992"/>
              <a:gd name="connsiteY680" fmla="*/ 1276641 h 4798649"/>
              <a:gd name="connsiteX681" fmla="*/ 5310720 w 10153992"/>
              <a:gd name="connsiteY681" fmla="*/ 1147938 h 4798649"/>
              <a:gd name="connsiteX682" fmla="*/ 1726691 w 10153992"/>
              <a:gd name="connsiteY682" fmla="*/ 1147938 h 4798649"/>
              <a:gd name="connsiteX683" fmla="*/ 1726691 w 10153992"/>
              <a:gd name="connsiteY683" fmla="*/ 382623 h 4798649"/>
              <a:gd name="connsiteX684" fmla="*/ 5309092 w 10153992"/>
              <a:gd name="connsiteY684" fmla="*/ 382623 h 4798649"/>
              <a:gd name="connsiteX685" fmla="*/ 5347364 w 10153992"/>
              <a:gd name="connsiteY685" fmla="*/ 325089 h 4798649"/>
              <a:gd name="connsiteX686" fmla="*/ 5912871 w 10153992"/>
              <a:gd name="connsiteY686" fmla="*/ 38187 h 4798649"/>
              <a:gd name="connsiteX687" fmla="*/ 6046333 w 10153992"/>
              <a:gd name="connsiteY687" fmla="*/ 0 h 4798649"/>
              <a:gd name="connsiteX688" fmla="*/ 6588045 w 10153992"/>
              <a:gd name="connsiteY688" fmla="*/ 292824 h 4798649"/>
              <a:gd name="connsiteX689" fmla="*/ 6585488 w 10153992"/>
              <a:gd name="connsiteY689" fmla="*/ 302930 h 4798649"/>
              <a:gd name="connsiteX690" fmla="*/ 6581694 w 10153992"/>
              <a:gd name="connsiteY690" fmla="*/ 304208 h 4798649"/>
              <a:gd name="connsiteX691" fmla="*/ 6575383 w 10153992"/>
              <a:gd name="connsiteY691" fmla="*/ 301652 h 4798649"/>
              <a:gd name="connsiteX692" fmla="*/ 6044456 w 10153992"/>
              <a:gd name="connsiteY692" fmla="*/ 15298 h 4798649"/>
              <a:gd name="connsiteX693" fmla="*/ 6021329 w 10153992"/>
              <a:gd name="connsiteY693" fmla="*/ 15778 h 4798649"/>
              <a:gd name="connsiteX694" fmla="*/ 6019451 w 10153992"/>
              <a:gd name="connsiteY694" fmla="*/ 16017 h 4798649"/>
              <a:gd name="connsiteX695" fmla="*/ 6012461 w 10153992"/>
              <a:gd name="connsiteY695" fmla="*/ 8188 h 4798649"/>
              <a:gd name="connsiteX696" fmla="*/ 6020050 w 10153992"/>
              <a:gd name="connsiteY696" fmla="*/ 599 h 4798649"/>
              <a:gd name="connsiteX697" fmla="*/ 6046333 w 10153992"/>
              <a:gd name="connsiteY697" fmla="*/ 0 h 47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0153992" h="4798649">
                <a:moveTo>
                  <a:pt x="4150235" y="4581497"/>
                </a:moveTo>
                <a:lnTo>
                  <a:pt x="4140983" y="4608498"/>
                </a:lnTo>
                <a:lnTo>
                  <a:pt x="4183308" y="4613986"/>
                </a:lnTo>
                <a:lnTo>
                  <a:pt x="4199931" y="4611857"/>
                </a:lnTo>
                <a:lnTo>
                  <a:pt x="4206777" y="4582563"/>
                </a:lnTo>
                <a:lnTo>
                  <a:pt x="4183308" y="4584861"/>
                </a:lnTo>
                <a:close/>
                <a:moveTo>
                  <a:pt x="4271129" y="4576261"/>
                </a:moveTo>
                <a:lnTo>
                  <a:pt x="4232281" y="4580065"/>
                </a:lnTo>
                <a:lnTo>
                  <a:pt x="4225372" y="4608599"/>
                </a:lnTo>
                <a:lnTo>
                  <a:pt x="4264535" y="4603583"/>
                </a:lnTo>
                <a:lnTo>
                  <a:pt x="4267910" y="4586307"/>
                </a:lnTo>
                <a:close/>
                <a:moveTo>
                  <a:pt x="4086154" y="4574979"/>
                </a:moveTo>
                <a:lnTo>
                  <a:pt x="4077268" y="4600235"/>
                </a:lnTo>
                <a:lnTo>
                  <a:pt x="4117149" y="4605407"/>
                </a:lnTo>
                <a:lnTo>
                  <a:pt x="4126487" y="4579082"/>
                </a:lnTo>
                <a:close/>
                <a:moveTo>
                  <a:pt x="4339851" y="4560054"/>
                </a:moveTo>
                <a:lnTo>
                  <a:pt x="4297339" y="4573042"/>
                </a:lnTo>
                <a:lnTo>
                  <a:pt x="4291142" y="4591999"/>
                </a:lnTo>
                <a:lnTo>
                  <a:pt x="4289194" y="4600425"/>
                </a:lnTo>
                <a:lnTo>
                  <a:pt x="4313502" y="4597312"/>
                </a:lnTo>
                <a:lnTo>
                  <a:pt x="4334099" y="4589722"/>
                </a:lnTo>
                <a:close/>
                <a:moveTo>
                  <a:pt x="4015072" y="4557264"/>
                </a:moveTo>
                <a:lnTo>
                  <a:pt x="4007533" y="4580573"/>
                </a:lnTo>
                <a:lnTo>
                  <a:pt x="4051979" y="4596956"/>
                </a:lnTo>
                <a:lnTo>
                  <a:pt x="4052904" y="4597076"/>
                </a:lnTo>
                <a:lnTo>
                  <a:pt x="4062240" y="4570757"/>
                </a:lnTo>
                <a:close/>
                <a:moveTo>
                  <a:pt x="4396600" y="4542716"/>
                </a:moveTo>
                <a:lnTo>
                  <a:pt x="4363434" y="4552849"/>
                </a:lnTo>
                <a:lnTo>
                  <a:pt x="4364180" y="4557074"/>
                </a:lnTo>
                <a:lnTo>
                  <a:pt x="4359538" y="4580349"/>
                </a:lnTo>
                <a:lnTo>
                  <a:pt x="4395166" y="4567221"/>
                </a:lnTo>
                <a:close/>
                <a:moveTo>
                  <a:pt x="3953568" y="4531216"/>
                </a:moveTo>
                <a:lnTo>
                  <a:pt x="3945877" y="4553486"/>
                </a:lnTo>
                <a:lnTo>
                  <a:pt x="3960835" y="4563360"/>
                </a:lnTo>
                <a:lnTo>
                  <a:pt x="3985329" y="4572388"/>
                </a:lnTo>
                <a:lnTo>
                  <a:pt x="3992923" y="4550886"/>
                </a:lnTo>
                <a:close/>
                <a:moveTo>
                  <a:pt x="4452247" y="4512793"/>
                </a:moveTo>
                <a:lnTo>
                  <a:pt x="4419596" y="4530417"/>
                </a:lnTo>
                <a:lnTo>
                  <a:pt x="4421139" y="4531749"/>
                </a:lnTo>
                <a:lnTo>
                  <a:pt x="4419470" y="4553445"/>
                </a:lnTo>
                <a:lnTo>
                  <a:pt x="4450988" y="4532410"/>
                </a:lnTo>
                <a:close/>
                <a:moveTo>
                  <a:pt x="3881155" y="4493982"/>
                </a:moveTo>
                <a:lnTo>
                  <a:pt x="3875600" y="4507096"/>
                </a:lnTo>
                <a:lnTo>
                  <a:pt x="3925898" y="4540298"/>
                </a:lnTo>
                <a:lnTo>
                  <a:pt x="3932655" y="4520763"/>
                </a:lnTo>
                <a:lnTo>
                  <a:pt x="3884540" y="4496714"/>
                </a:lnTo>
                <a:close/>
                <a:moveTo>
                  <a:pt x="4505371" y="4479803"/>
                </a:moveTo>
                <a:lnTo>
                  <a:pt x="4490246" y="4492281"/>
                </a:lnTo>
                <a:lnTo>
                  <a:pt x="4474878" y="4500577"/>
                </a:lnTo>
                <a:lnTo>
                  <a:pt x="4476780" y="4505186"/>
                </a:lnTo>
                <a:lnTo>
                  <a:pt x="4476171" y="4515602"/>
                </a:lnTo>
                <a:lnTo>
                  <a:pt x="4506407" y="4495423"/>
                </a:lnTo>
                <a:close/>
                <a:moveTo>
                  <a:pt x="3822943" y="4447000"/>
                </a:moveTo>
                <a:lnTo>
                  <a:pt x="3822308" y="4449210"/>
                </a:lnTo>
                <a:lnTo>
                  <a:pt x="3817455" y="4458046"/>
                </a:lnTo>
                <a:lnTo>
                  <a:pt x="3839916" y="4483540"/>
                </a:lnTo>
                <a:lnTo>
                  <a:pt x="3855749" y="4493991"/>
                </a:lnTo>
                <a:lnTo>
                  <a:pt x="3862608" y="4479013"/>
                </a:lnTo>
                <a:close/>
                <a:moveTo>
                  <a:pt x="3528875" y="4397658"/>
                </a:moveTo>
                <a:cubicBezTo>
                  <a:pt x="3531711" y="4397658"/>
                  <a:pt x="3533948" y="4399376"/>
                  <a:pt x="3535626" y="4402731"/>
                </a:cubicBezTo>
                <a:cubicBezTo>
                  <a:pt x="3629253" y="4606402"/>
                  <a:pt x="3822779" y="4755670"/>
                  <a:pt x="4027688" y="4783471"/>
                </a:cubicBezTo>
                <a:cubicBezTo>
                  <a:pt x="4032761" y="4783471"/>
                  <a:pt x="4035277" y="4787265"/>
                  <a:pt x="4035277" y="4792338"/>
                </a:cubicBezTo>
                <a:cubicBezTo>
                  <a:pt x="4034039" y="4796133"/>
                  <a:pt x="4031483" y="4798649"/>
                  <a:pt x="4026450" y="4798649"/>
                </a:cubicBezTo>
                <a:cubicBezTo>
                  <a:pt x="3815189" y="4769571"/>
                  <a:pt x="3616591" y="4617786"/>
                  <a:pt x="3520447" y="4409042"/>
                </a:cubicBezTo>
                <a:cubicBezTo>
                  <a:pt x="3519209" y="4405247"/>
                  <a:pt x="3520447" y="4400215"/>
                  <a:pt x="3524242" y="4398936"/>
                </a:cubicBezTo>
                <a:cubicBezTo>
                  <a:pt x="3525920" y="4398098"/>
                  <a:pt x="3527477" y="4397658"/>
                  <a:pt x="3528875" y="4397658"/>
                </a:cubicBezTo>
                <a:close/>
                <a:moveTo>
                  <a:pt x="4625575" y="4360081"/>
                </a:moveTo>
                <a:lnTo>
                  <a:pt x="4571966" y="4424858"/>
                </a:lnTo>
                <a:lnTo>
                  <a:pt x="4526595" y="4462292"/>
                </a:lnTo>
                <a:lnTo>
                  <a:pt x="4528628" y="4467240"/>
                </a:lnTo>
                <a:lnTo>
                  <a:pt x="4529288" y="4476714"/>
                </a:lnTo>
                <a:lnTo>
                  <a:pt x="4618017" y="4374074"/>
                </a:lnTo>
                <a:close/>
                <a:moveTo>
                  <a:pt x="3727150" y="4344685"/>
                </a:moveTo>
                <a:lnTo>
                  <a:pt x="3742937" y="4373466"/>
                </a:lnTo>
                <a:lnTo>
                  <a:pt x="3800407" y="4438697"/>
                </a:lnTo>
                <a:lnTo>
                  <a:pt x="3802912" y="4430832"/>
                </a:lnTo>
                <a:lnTo>
                  <a:pt x="3790220" y="4420589"/>
                </a:lnTo>
                <a:close/>
                <a:moveTo>
                  <a:pt x="4829724" y="3691810"/>
                </a:moveTo>
                <a:lnTo>
                  <a:pt x="4856755" y="3743809"/>
                </a:lnTo>
                <a:lnTo>
                  <a:pt x="4861948" y="3753163"/>
                </a:lnTo>
                <a:lnTo>
                  <a:pt x="4862921" y="3755672"/>
                </a:lnTo>
                <a:lnTo>
                  <a:pt x="4868609" y="3766614"/>
                </a:lnTo>
                <a:cubicBezTo>
                  <a:pt x="4879993" y="3792387"/>
                  <a:pt x="4889799" y="3818949"/>
                  <a:pt x="4898027" y="3846151"/>
                </a:cubicBezTo>
                <a:cubicBezTo>
                  <a:pt x="4920795" y="3919527"/>
                  <a:pt x="4929662" y="3995419"/>
                  <a:pt x="4925868" y="4070033"/>
                </a:cubicBezTo>
                <a:cubicBezTo>
                  <a:pt x="4922692" y="4118744"/>
                  <a:pt x="4913515" y="4167125"/>
                  <a:pt x="4898806" y="4214084"/>
                </a:cubicBezTo>
                <a:lnTo>
                  <a:pt x="4898749" y="4214236"/>
                </a:lnTo>
                <a:lnTo>
                  <a:pt x="4898631" y="4214718"/>
                </a:lnTo>
                <a:cubicBezTo>
                  <a:pt x="4884082" y="4261996"/>
                  <a:pt x="4863841" y="4307851"/>
                  <a:pt x="4838536" y="4350870"/>
                </a:cubicBezTo>
                <a:lnTo>
                  <a:pt x="4827264" y="4368085"/>
                </a:lnTo>
                <a:lnTo>
                  <a:pt x="4810751" y="4395132"/>
                </a:lnTo>
                <a:lnTo>
                  <a:pt x="8360235" y="4395132"/>
                </a:lnTo>
                <a:lnTo>
                  <a:pt x="8360235" y="3691810"/>
                </a:lnTo>
                <a:close/>
                <a:moveTo>
                  <a:pt x="4164334" y="3472958"/>
                </a:moveTo>
                <a:cubicBezTo>
                  <a:pt x="4027688" y="3472958"/>
                  <a:pt x="3893638" y="3529917"/>
                  <a:pt x="3792422" y="3631094"/>
                </a:cubicBezTo>
                <a:cubicBezTo>
                  <a:pt x="3688689" y="3737343"/>
                  <a:pt x="3631770" y="3877744"/>
                  <a:pt x="3638081" y="4016907"/>
                </a:cubicBezTo>
                <a:cubicBezTo>
                  <a:pt x="3652021" y="4323032"/>
                  <a:pt x="3891082" y="4562094"/>
                  <a:pt x="4182029" y="4562094"/>
                </a:cubicBezTo>
                <a:cubicBezTo>
                  <a:pt x="4475493" y="4562094"/>
                  <a:pt x="4703210" y="4331900"/>
                  <a:pt x="4727216" y="4016907"/>
                </a:cubicBezTo>
                <a:cubicBezTo>
                  <a:pt x="4736083" y="3886611"/>
                  <a:pt x="4693064" y="3760111"/>
                  <a:pt x="4604550" y="3661451"/>
                </a:cubicBezTo>
                <a:cubicBezTo>
                  <a:pt x="4503334" y="3547612"/>
                  <a:pt x="4348992" y="3479309"/>
                  <a:pt x="4182029" y="3472958"/>
                </a:cubicBezTo>
                <a:close/>
                <a:moveTo>
                  <a:pt x="4166012" y="3448633"/>
                </a:moveTo>
                <a:cubicBezTo>
                  <a:pt x="4171764" y="3448633"/>
                  <a:pt x="4177516" y="3448753"/>
                  <a:pt x="4183308" y="3448952"/>
                </a:cubicBezTo>
                <a:cubicBezTo>
                  <a:pt x="4356582" y="3455263"/>
                  <a:pt x="4515996" y="3527361"/>
                  <a:pt x="4622245" y="3646272"/>
                </a:cubicBezTo>
                <a:cubicBezTo>
                  <a:pt x="4714594" y="3748727"/>
                  <a:pt x="4760129" y="3881539"/>
                  <a:pt x="4750024" y="4018185"/>
                </a:cubicBezTo>
                <a:lnTo>
                  <a:pt x="4744842" y="4051009"/>
                </a:lnTo>
                <a:lnTo>
                  <a:pt x="4746229" y="4056138"/>
                </a:lnTo>
                <a:cubicBezTo>
                  <a:pt x="4734394" y="4222359"/>
                  <a:pt x="4670772" y="4365910"/>
                  <a:pt x="4573313" y="4468840"/>
                </a:cubicBezTo>
                <a:lnTo>
                  <a:pt x="4531150" y="4503454"/>
                </a:lnTo>
                <a:lnTo>
                  <a:pt x="4531184" y="4503948"/>
                </a:lnTo>
                <a:cubicBezTo>
                  <a:pt x="4532422" y="4510259"/>
                  <a:pt x="4527390" y="4516570"/>
                  <a:pt x="4521039" y="4516570"/>
                </a:cubicBezTo>
                <a:cubicBezTo>
                  <a:pt x="4521039" y="4517848"/>
                  <a:pt x="4519800" y="4517848"/>
                  <a:pt x="4519800" y="4517848"/>
                </a:cubicBezTo>
                <a:lnTo>
                  <a:pt x="4516849" y="4515194"/>
                </a:lnTo>
                <a:lnTo>
                  <a:pt x="4465239" y="4557564"/>
                </a:lnTo>
                <a:lnTo>
                  <a:pt x="4412747" y="4585176"/>
                </a:lnTo>
                <a:lnTo>
                  <a:pt x="4405960" y="4591224"/>
                </a:lnTo>
                <a:lnTo>
                  <a:pt x="4403404" y="4591224"/>
                </a:lnTo>
                <a:lnTo>
                  <a:pt x="4402478" y="4590578"/>
                </a:lnTo>
                <a:lnTo>
                  <a:pt x="4394890" y="4594569"/>
                </a:lnTo>
                <a:lnTo>
                  <a:pt x="4345277" y="4610276"/>
                </a:lnTo>
                <a:lnTo>
                  <a:pt x="4343968" y="4611437"/>
                </a:lnTo>
                <a:lnTo>
                  <a:pt x="4341607" y="4611437"/>
                </a:lnTo>
                <a:lnTo>
                  <a:pt x="4292945" y="4626843"/>
                </a:lnTo>
                <a:cubicBezTo>
                  <a:pt x="4257583" y="4634178"/>
                  <a:pt x="4220939" y="4637992"/>
                  <a:pt x="4183308" y="4637992"/>
                </a:cubicBezTo>
                <a:cubicBezTo>
                  <a:pt x="4145516" y="4637992"/>
                  <a:pt x="4108575" y="4634059"/>
                  <a:pt x="4072835" y="4626549"/>
                </a:cubicBezTo>
                <a:lnTo>
                  <a:pt x="3989691" y="4600053"/>
                </a:lnTo>
                <a:lnTo>
                  <a:pt x="3988509" y="4600053"/>
                </a:lnTo>
                <a:lnTo>
                  <a:pt x="3988285" y="4599605"/>
                </a:lnTo>
                <a:lnTo>
                  <a:pt x="3969566" y="4593640"/>
                </a:lnTo>
                <a:cubicBezTo>
                  <a:pt x="3771637" y="4507782"/>
                  <a:pt x="3629564" y="4305943"/>
                  <a:pt x="3619108" y="4064965"/>
                </a:cubicBezTo>
                <a:lnTo>
                  <a:pt x="3620871" y="4058545"/>
                </a:lnTo>
                <a:lnTo>
                  <a:pt x="3615313" y="4018185"/>
                </a:lnTo>
                <a:cubicBezTo>
                  <a:pt x="3609002" y="3871433"/>
                  <a:pt x="3667200" y="3724721"/>
                  <a:pt x="3775965" y="3614637"/>
                </a:cubicBezTo>
                <a:cubicBezTo>
                  <a:pt x="3881775" y="3508867"/>
                  <a:pt x="4022655" y="3448633"/>
                  <a:pt x="4166012" y="3448633"/>
                </a:cubicBezTo>
                <a:close/>
                <a:moveTo>
                  <a:pt x="5906721" y="2975068"/>
                </a:moveTo>
                <a:lnTo>
                  <a:pt x="5896056" y="3004650"/>
                </a:lnTo>
                <a:lnTo>
                  <a:pt x="5939078" y="3007444"/>
                </a:lnTo>
                <a:lnTo>
                  <a:pt x="5955552" y="3006397"/>
                </a:lnTo>
                <a:lnTo>
                  <a:pt x="5955542" y="3006213"/>
                </a:lnTo>
                <a:cubicBezTo>
                  <a:pt x="5958078" y="2998624"/>
                  <a:pt x="5959975" y="2992612"/>
                  <a:pt x="5961553" y="2986601"/>
                </a:cubicBezTo>
                <a:lnTo>
                  <a:pt x="5963781" y="2975929"/>
                </a:lnTo>
                <a:lnTo>
                  <a:pt x="5939076" y="2978360"/>
                </a:lnTo>
                <a:close/>
                <a:moveTo>
                  <a:pt x="4149861" y="2974957"/>
                </a:moveTo>
                <a:lnTo>
                  <a:pt x="4140867" y="3001939"/>
                </a:lnTo>
                <a:lnTo>
                  <a:pt x="4183308" y="3007444"/>
                </a:lnTo>
                <a:lnTo>
                  <a:pt x="4199934" y="3005314"/>
                </a:lnTo>
                <a:lnTo>
                  <a:pt x="4206545" y="2976072"/>
                </a:lnTo>
                <a:lnTo>
                  <a:pt x="4183308" y="2978360"/>
                </a:lnTo>
                <a:close/>
                <a:moveTo>
                  <a:pt x="4270820" y="2969745"/>
                </a:moveTo>
                <a:lnTo>
                  <a:pt x="4232275" y="2973539"/>
                </a:lnTo>
                <a:lnTo>
                  <a:pt x="4225145" y="3002085"/>
                </a:lnTo>
                <a:lnTo>
                  <a:pt x="4264313" y="2997068"/>
                </a:lnTo>
                <a:lnTo>
                  <a:pt x="4267910" y="2979007"/>
                </a:lnTo>
                <a:close/>
                <a:moveTo>
                  <a:pt x="6026908" y="2969719"/>
                </a:moveTo>
                <a:lnTo>
                  <a:pt x="5988155" y="2973531"/>
                </a:lnTo>
                <a:lnTo>
                  <a:pt x="5984326" y="2992292"/>
                </a:lnTo>
                <a:lnTo>
                  <a:pt x="5980605" y="3004804"/>
                </a:lnTo>
                <a:lnTo>
                  <a:pt x="6005753" y="3003205"/>
                </a:lnTo>
                <a:lnTo>
                  <a:pt x="6019490" y="3000534"/>
                </a:lnTo>
                <a:lnTo>
                  <a:pt x="6024178" y="2979007"/>
                </a:lnTo>
                <a:close/>
                <a:moveTo>
                  <a:pt x="5841496" y="2968431"/>
                </a:moveTo>
                <a:lnTo>
                  <a:pt x="5832100" y="2995203"/>
                </a:lnTo>
                <a:lnTo>
                  <a:pt x="5871059" y="3002874"/>
                </a:lnTo>
                <a:lnTo>
                  <a:pt x="5881851" y="2972537"/>
                </a:lnTo>
                <a:close/>
                <a:moveTo>
                  <a:pt x="4085721" y="2968430"/>
                </a:moveTo>
                <a:lnTo>
                  <a:pt x="4076853" y="2993635"/>
                </a:lnTo>
                <a:lnTo>
                  <a:pt x="4116730" y="2998808"/>
                </a:lnTo>
                <a:lnTo>
                  <a:pt x="4126051" y="2972534"/>
                </a:lnTo>
                <a:close/>
                <a:moveTo>
                  <a:pt x="6095617" y="2953472"/>
                </a:moveTo>
                <a:lnTo>
                  <a:pt x="6052701" y="2966626"/>
                </a:lnTo>
                <a:lnTo>
                  <a:pt x="6046946" y="2984684"/>
                </a:lnTo>
                <a:lnTo>
                  <a:pt x="6044349" y="2995699"/>
                </a:lnTo>
                <a:lnTo>
                  <a:pt x="6069711" y="2990767"/>
                </a:lnTo>
                <a:lnTo>
                  <a:pt x="6089618" y="2983439"/>
                </a:lnTo>
                <a:close/>
                <a:moveTo>
                  <a:pt x="4339822" y="2953439"/>
                </a:moveTo>
                <a:lnTo>
                  <a:pt x="4296931" y="2966604"/>
                </a:lnTo>
                <a:lnTo>
                  <a:pt x="4291142" y="2984684"/>
                </a:lnTo>
                <a:lnTo>
                  <a:pt x="4288965" y="2993910"/>
                </a:lnTo>
                <a:lnTo>
                  <a:pt x="4313502" y="2990767"/>
                </a:lnTo>
                <a:lnTo>
                  <a:pt x="4333880" y="2983255"/>
                </a:lnTo>
                <a:close/>
                <a:moveTo>
                  <a:pt x="5771707" y="2950997"/>
                </a:moveTo>
                <a:lnTo>
                  <a:pt x="5763334" y="2974021"/>
                </a:lnTo>
                <a:lnTo>
                  <a:pt x="5807754" y="2990409"/>
                </a:lnTo>
                <a:lnTo>
                  <a:pt x="5809437" y="2990740"/>
                </a:lnTo>
                <a:lnTo>
                  <a:pt x="5818749" y="2964462"/>
                </a:lnTo>
                <a:close/>
                <a:moveTo>
                  <a:pt x="4016379" y="2946573"/>
                </a:moveTo>
                <a:lnTo>
                  <a:pt x="4007272" y="2973920"/>
                </a:lnTo>
                <a:lnTo>
                  <a:pt x="4051979" y="2990409"/>
                </a:lnTo>
                <a:lnTo>
                  <a:pt x="4052484" y="2990474"/>
                </a:lnTo>
                <a:lnTo>
                  <a:pt x="4062080" y="2963396"/>
                </a:lnTo>
                <a:close/>
                <a:moveTo>
                  <a:pt x="4396534" y="2936031"/>
                </a:moveTo>
                <a:lnTo>
                  <a:pt x="4363626" y="2946132"/>
                </a:lnTo>
                <a:lnTo>
                  <a:pt x="4364180" y="2949254"/>
                </a:lnTo>
                <a:lnTo>
                  <a:pt x="4359418" y="2973840"/>
                </a:lnTo>
                <a:lnTo>
                  <a:pt x="4395092" y="2960689"/>
                </a:lnTo>
                <a:close/>
                <a:moveTo>
                  <a:pt x="6153162" y="2935811"/>
                </a:moveTo>
                <a:lnTo>
                  <a:pt x="6153068" y="2935862"/>
                </a:lnTo>
                <a:lnTo>
                  <a:pt x="6119440" y="2946170"/>
                </a:lnTo>
                <a:lnTo>
                  <a:pt x="6119989" y="2949254"/>
                </a:lnTo>
                <a:lnTo>
                  <a:pt x="6115168" y="2974034"/>
                </a:lnTo>
                <a:lnTo>
                  <a:pt x="6151689" y="2960590"/>
                </a:lnTo>
                <a:lnTo>
                  <a:pt x="6153513" y="2948474"/>
                </a:lnTo>
                <a:close/>
                <a:moveTo>
                  <a:pt x="5709661" y="2924840"/>
                </a:moveTo>
                <a:lnTo>
                  <a:pt x="5702280" y="2948644"/>
                </a:lnTo>
                <a:lnTo>
                  <a:pt x="5716632" y="2956792"/>
                </a:lnTo>
                <a:lnTo>
                  <a:pt x="5740826" y="2965718"/>
                </a:lnTo>
                <a:lnTo>
                  <a:pt x="5748606" y="2944324"/>
                </a:lnTo>
                <a:close/>
                <a:moveTo>
                  <a:pt x="3953945" y="2923589"/>
                </a:moveTo>
                <a:lnTo>
                  <a:pt x="3945897" y="2946921"/>
                </a:lnTo>
                <a:lnTo>
                  <a:pt x="3960835" y="2956792"/>
                </a:lnTo>
                <a:lnTo>
                  <a:pt x="3985054" y="2965725"/>
                </a:lnTo>
                <a:lnTo>
                  <a:pt x="3994895" y="2938664"/>
                </a:lnTo>
                <a:close/>
                <a:moveTo>
                  <a:pt x="4452268" y="2905950"/>
                </a:moveTo>
                <a:lnTo>
                  <a:pt x="4420004" y="2923438"/>
                </a:lnTo>
                <a:lnTo>
                  <a:pt x="4421139" y="2925247"/>
                </a:lnTo>
                <a:lnTo>
                  <a:pt x="4419476" y="2946869"/>
                </a:lnTo>
                <a:lnTo>
                  <a:pt x="4450993" y="2925813"/>
                </a:lnTo>
                <a:close/>
                <a:moveTo>
                  <a:pt x="6209499" y="2905343"/>
                </a:moveTo>
                <a:lnTo>
                  <a:pt x="6175949" y="2923487"/>
                </a:lnTo>
                <a:lnTo>
                  <a:pt x="6176910" y="2925247"/>
                </a:lnTo>
                <a:lnTo>
                  <a:pt x="6175725" y="2948477"/>
                </a:lnTo>
                <a:lnTo>
                  <a:pt x="6207090" y="2930545"/>
                </a:lnTo>
                <a:lnTo>
                  <a:pt x="6208869" y="2918277"/>
                </a:lnTo>
                <a:close/>
                <a:moveTo>
                  <a:pt x="5637504" y="2887876"/>
                </a:moveTo>
                <a:lnTo>
                  <a:pt x="5631227" y="2902720"/>
                </a:lnTo>
                <a:lnTo>
                  <a:pt x="5653566" y="2920987"/>
                </a:lnTo>
                <a:lnTo>
                  <a:pt x="5680712" y="2936399"/>
                </a:lnTo>
                <a:lnTo>
                  <a:pt x="5688151" y="2914079"/>
                </a:lnTo>
                <a:lnTo>
                  <a:pt x="5640310" y="2890144"/>
                </a:lnTo>
                <a:close/>
                <a:moveTo>
                  <a:pt x="3881140" y="2886223"/>
                </a:moveTo>
                <a:lnTo>
                  <a:pt x="3875210" y="2900209"/>
                </a:lnTo>
                <a:lnTo>
                  <a:pt x="3925817" y="2933652"/>
                </a:lnTo>
                <a:lnTo>
                  <a:pt x="3931879" y="2915466"/>
                </a:lnTo>
                <a:lnTo>
                  <a:pt x="3919296" y="2910833"/>
                </a:lnTo>
                <a:close/>
                <a:moveTo>
                  <a:pt x="4505398" y="2872820"/>
                </a:moveTo>
                <a:lnTo>
                  <a:pt x="4490246" y="2885365"/>
                </a:lnTo>
                <a:lnTo>
                  <a:pt x="4475181" y="2893531"/>
                </a:lnTo>
                <a:lnTo>
                  <a:pt x="4476780" y="2897407"/>
                </a:lnTo>
                <a:lnTo>
                  <a:pt x="4476100" y="2909040"/>
                </a:lnTo>
                <a:lnTo>
                  <a:pt x="4506423" y="2888781"/>
                </a:lnTo>
                <a:close/>
                <a:moveTo>
                  <a:pt x="6261861" y="2872630"/>
                </a:moveTo>
                <a:lnTo>
                  <a:pt x="6246437" y="2885365"/>
                </a:lnTo>
                <a:lnTo>
                  <a:pt x="6231055" y="2893684"/>
                </a:lnTo>
                <a:lnTo>
                  <a:pt x="6232591" y="2897407"/>
                </a:lnTo>
                <a:lnTo>
                  <a:pt x="6232359" y="2913364"/>
                </a:lnTo>
                <a:lnTo>
                  <a:pt x="6262854" y="2888060"/>
                </a:lnTo>
                <a:lnTo>
                  <a:pt x="6261985" y="2880330"/>
                </a:lnTo>
                <a:close/>
                <a:moveTo>
                  <a:pt x="3821054" y="2840693"/>
                </a:moveTo>
                <a:lnTo>
                  <a:pt x="3817059" y="2850898"/>
                </a:lnTo>
                <a:lnTo>
                  <a:pt x="3839916" y="2876886"/>
                </a:lnTo>
                <a:lnTo>
                  <a:pt x="3855349" y="2887084"/>
                </a:lnTo>
                <a:lnTo>
                  <a:pt x="3861534" y="2873577"/>
                </a:lnTo>
                <a:lnTo>
                  <a:pt x="3851367" y="2867020"/>
                </a:lnTo>
                <a:close/>
                <a:moveTo>
                  <a:pt x="5578701" y="2840348"/>
                </a:moveTo>
                <a:lnTo>
                  <a:pt x="5578257" y="2841590"/>
                </a:lnTo>
                <a:lnTo>
                  <a:pt x="5571797" y="2854121"/>
                </a:lnTo>
                <a:lnTo>
                  <a:pt x="5612010" y="2887005"/>
                </a:lnTo>
                <a:lnTo>
                  <a:pt x="5618166" y="2872246"/>
                </a:lnTo>
                <a:close/>
                <a:moveTo>
                  <a:pt x="6381495" y="2753565"/>
                </a:moveTo>
                <a:lnTo>
                  <a:pt x="6328389" y="2817703"/>
                </a:lnTo>
                <a:lnTo>
                  <a:pt x="6282677" y="2855444"/>
                </a:lnTo>
                <a:lnTo>
                  <a:pt x="6284439" y="2859460"/>
                </a:lnTo>
                <a:lnTo>
                  <a:pt x="6285141" y="2869567"/>
                </a:lnTo>
                <a:lnTo>
                  <a:pt x="6304830" y="2853230"/>
                </a:lnTo>
                <a:cubicBezTo>
                  <a:pt x="6330333" y="2827301"/>
                  <a:pt x="6353544" y="2798529"/>
                  <a:pt x="6374144" y="2767248"/>
                </a:cubicBezTo>
                <a:close/>
                <a:moveTo>
                  <a:pt x="4626322" y="2751835"/>
                </a:moveTo>
                <a:lnTo>
                  <a:pt x="4571966" y="2817703"/>
                </a:lnTo>
                <a:lnTo>
                  <a:pt x="4526680" y="2855199"/>
                </a:lnTo>
                <a:lnTo>
                  <a:pt x="4528628" y="2859460"/>
                </a:lnTo>
                <a:lnTo>
                  <a:pt x="4529361" y="2869974"/>
                </a:lnTo>
                <a:lnTo>
                  <a:pt x="4618017" y="2767248"/>
                </a:lnTo>
                <a:close/>
                <a:moveTo>
                  <a:pt x="5137093" y="2744343"/>
                </a:moveTo>
                <a:cubicBezTo>
                  <a:pt x="5239548" y="2896127"/>
                  <a:pt x="5374915" y="3026422"/>
                  <a:pt x="5529256" y="3123844"/>
                </a:cubicBezTo>
                <a:lnTo>
                  <a:pt x="5520389" y="3137744"/>
                </a:lnTo>
                <a:cubicBezTo>
                  <a:pt x="5364810" y="3039084"/>
                  <a:pt x="5228164" y="2906273"/>
                  <a:pt x="5124471" y="2753210"/>
                </a:cubicBezTo>
                <a:close/>
                <a:moveTo>
                  <a:pt x="5484204" y="2739407"/>
                </a:moveTo>
                <a:lnTo>
                  <a:pt x="5499029" y="2766622"/>
                </a:lnTo>
                <a:lnTo>
                  <a:pt x="5554967" y="2834701"/>
                </a:lnTo>
                <a:lnTo>
                  <a:pt x="5556282" y="2832113"/>
                </a:lnTo>
                <a:lnTo>
                  <a:pt x="5559185" y="2824575"/>
                </a:lnTo>
                <a:lnTo>
                  <a:pt x="5545994" y="2813913"/>
                </a:lnTo>
                <a:close/>
                <a:moveTo>
                  <a:pt x="3727304" y="2738054"/>
                </a:moveTo>
                <a:lnTo>
                  <a:pt x="3742937" y="2766622"/>
                </a:lnTo>
                <a:lnTo>
                  <a:pt x="3800271" y="2831810"/>
                </a:lnTo>
                <a:lnTo>
                  <a:pt x="3802485" y="2824566"/>
                </a:lnTo>
                <a:lnTo>
                  <a:pt x="3790220" y="2813913"/>
                </a:lnTo>
                <a:close/>
                <a:moveTo>
                  <a:pt x="6588051" y="2080236"/>
                </a:moveTo>
                <a:cubicBezTo>
                  <a:pt x="6620924" y="2134639"/>
                  <a:pt x="6644970" y="2183969"/>
                  <a:pt x="6660149" y="2233299"/>
                </a:cubicBezTo>
                <a:cubicBezTo>
                  <a:pt x="6681638" y="2307913"/>
                  <a:pt x="6691784" y="2383805"/>
                  <a:pt x="6686711" y="2458459"/>
                </a:cubicBezTo>
                <a:cubicBezTo>
                  <a:pt x="6679122" y="2590032"/>
                  <a:pt x="6646208" y="2703871"/>
                  <a:pt x="6591845" y="2789869"/>
                </a:cubicBezTo>
                <a:lnTo>
                  <a:pt x="10122357" y="2783557"/>
                </a:lnTo>
                <a:lnTo>
                  <a:pt x="10122357" y="2080236"/>
                </a:lnTo>
                <a:close/>
                <a:moveTo>
                  <a:pt x="31636" y="2080235"/>
                </a:moveTo>
                <a:lnTo>
                  <a:pt x="31636" y="2783557"/>
                </a:lnTo>
                <a:lnTo>
                  <a:pt x="3569735" y="2783557"/>
                </a:lnTo>
                <a:cubicBezTo>
                  <a:pt x="3562146" y="2769616"/>
                  <a:pt x="3554557" y="2756994"/>
                  <a:pt x="3546968" y="2744332"/>
                </a:cubicBezTo>
                <a:lnTo>
                  <a:pt x="3539378" y="2730432"/>
                </a:lnTo>
                <a:cubicBezTo>
                  <a:pt x="3484975" y="2638083"/>
                  <a:pt x="3472353" y="2540661"/>
                  <a:pt x="3467280" y="2458458"/>
                </a:cubicBezTo>
                <a:cubicBezTo>
                  <a:pt x="3462208" y="2383804"/>
                  <a:pt x="3472353" y="2307912"/>
                  <a:pt x="3495121" y="2233298"/>
                </a:cubicBezTo>
                <a:lnTo>
                  <a:pt x="3497637" y="2225709"/>
                </a:lnTo>
                <a:lnTo>
                  <a:pt x="3499210" y="2220760"/>
                </a:lnTo>
                <a:lnTo>
                  <a:pt x="3502349" y="2206066"/>
                </a:lnTo>
                <a:lnTo>
                  <a:pt x="3516523" y="2166291"/>
                </a:lnTo>
                <a:lnTo>
                  <a:pt x="3521514" y="2150590"/>
                </a:lnTo>
                <a:lnTo>
                  <a:pt x="3524896" y="2142795"/>
                </a:lnTo>
                <a:lnTo>
                  <a:pt x="3538181" y="2105515"/>
                </a:lnTo>
                <a:lnTo>
                  <a:pt x="3540697" y="2099204"/>
                </a:lnTo>
                <a:lnTo>
                  <a:pt x="3550182" y="2080235"/>
                </a:lnTo>
                <a:close/>
                <a:moveTo>
                  <a:pt x="5921382" y="1865179"/>
                </a:moveTo>
                <a:cubicBezTo>
                  <a:pt x="5784775" y="1865179"/>
                  <a:pt x="5649407" y="1923377"/>
                  <a:pt x="5549469" y="2024593"/>
                </a:cubicBezTo>
                <a:cubicBezTo>
                  <a:pt x="5444498" y="2129564"/>
                  <a:pt x="5388817" y="2269965"/>
                  <a:pt x="5395168" y="2409127"/>
                </a:cubicBezTo>
                <a:cubicBezTo>
                  <a:pt x="5407790" y="2715253"/>
                  <a:pt x="5646891" y="2954314"/>
                  <a:pt x="5939076" y="2954314"/>
                </a:cubicBezTo>
                <a:cubicBezTo>
                  <a:pt x="6231302" y="2954314"/>
                  <a:pt x="6460257" y="2725359"/>
                  <a:pt x="6483025" y="2409127"/>
                </a:cubicBezTo>
                <a:cubicBezTo>
                  <a:pt x="6493130" y="2278832"/>
                  <a:pt x="6448873" y="2152332"/>
                  <a:pt x="6361597" y="2054950"/>
                </a:cubicBezTo>
                <a:cubicBezTo>
                  <a:pt x="6259142" y="1941071"/>
                  <a:pt x="6104801" y="1871530"/>
                  <a:pt x="5939076" y="1866457"/>
                </a:cubicBezTo>
                <a:cubicBezTo>
                  <a:pt x="5932765" y="1865179"/>
                  <a:pt x="5926454" y="1865179"/>
                  <a:pt x="5921382" y="1865179"/>
                </a:cubicBezTo>
                <a:close/>
                <a:moveTo>
                  <a:pt x="4164334" y="1865179"/>
                </a:moveTo>
                <a:cubicBezTo>
                  <a:pt x="4027688" y="1865179"/>
                  <a:pt x="3893638" y="1923377"/>
                  <a:pt x="3792422" y="2024593"/>
                </a:cubicBezTo>
                <a:cubicBezTo>
                  <a:pt x="3688689" y="2129564"/>
                  <a:pt x="3631770" y="2269965"/>
                  <a:pt x="3638081" y="2409127"/>
                </a:cubicBezTo>
                <a:cubicBezTo>
                  <a:pt x="3652021" y="2715253"/>
                  <a:pt x="3891082" y="2954314"/>
                  <a:pt x="4182029" y="2954314"/>
                </a:cubicBezTo>
                <a:cubicBezTo>
                  <a:pt x="4475493" y="2954314"/>
                  <a:pt x="4703210" y="2725359"/>
                  <a:pt x="4727216" y="2409127"/>
                </a:cubicBezTo>
                <a:cubicBezTo>
                  <a:pt x="4736083" y="2278832"/>
                  <a:pt x="4693064" y="2152332"/>
                  <a:pt x="4604550" y="2054950"/>
                </a:cubicBezTo>
                <a:cubicBezTo>
                  <a:pt x="4503334" y="1941071"/>
                  <a:pt x="4348992" y="1871530"/>
                  <a:pt x="4182029" y="1866457"/>
                </a:cubicBezTo>
                <a:cubicBezTo>
                  <a:pt x="4176957" y="1865179"/>
                  <a:pt x="4170645" y="1865179"/>
                  <a:pt x="4164334" y="1865179"/>
                </a:cubicBezTo>
                <a:close/>
                <a:moveTo>
                  <a:pt x="5921461" y="1842132"/>
                </a:moveTo>
                <a:cubicBezTo>
                  <a:pt x="5927333" y="1842132"/>
                  <a:pt x="5933205" y="1842212"/>
                  <a:pt x="5939076" y="1842411"/>
                </a:cubicBezTo>
                <a:cubicBezTo>
                  <a:pt x="6112391" y="1848762"/>
                  <a:pt x="6271764" y="1919582"/>
                  <a:pt x="6379292" y="2038493"/>
                </a:cubicBezTo>
                <a:cubicBezTo>
                  <a:pt x="6471641" y="2142226"/>
                  <a:pt x="6517176" y="2273759"/>
                  <a:pt x="6507071" y="2410406"/>
                </a:cubicBezTo>
                <a:lnTo>
                  <a:pt x="6501572" y="2445147"/>
                </a:lnTo>
                <a:lnTo>
                  <a:pt x="6503277" y="2449596"/>
                </a:lnTo>
                <a:cubicBezTo>
                  <a:pt x="6491407" y="2607322"/>
                  <a:pt x="6433125" y="2745037"/>
                  <a:pt x="6343412" y="2846846"/>
                </a:cubicBezTo>
                <a:lnTo>
                  <a:pt x="6286542" y="2897788"/>
                </a:lnTo>
                <a:lnTo>
                  <a:pt x="6284748" y="2905000"/>
                </a:lnTo>
                <a:cubicBezTo>
                  <a:pt x="6282851" y="2907532"/>
                  <a:pt x="6280005" y="2909429"/>
                  <a:pt x="6276849" y="2910068"/>
                </a:cubicBezTo>
                <a:lnTo>
                  <a:pt x="6275571" y="2910068"/>
                </a:lnTo>
                <a:lnTo>
                  <a:pt x="6273669" y="2909320"/>
                </a:lnTo>
                <a:lnTo>
                  <a:pt x="6243777" y="2936096"/>
                </a:lnTo>
                <a:lnTo>
                  <a:pt x="6227518" y="2945194"/>
                </a:lnTo>
                <a:lnTo>
                  <a:pt x="6225781" y="2948484"/>
                </a:lnTo>
                <a:cubicBezTo>
                  <a:pt x="6223724" y="2950542"/>
                  <a:pt x="6221187" y="2951810"/>
                  <a:pt x="6218651" y="2951810"/>
                </a:cubicBezTo>
                <a:lnTo>
                  <a:pt x="6217101" y="2951023"/>
                </a:lnTo>
                <a:lnTo>
                  <a:pt x="6171958" y="2976282"/>
                </a:lnTo>
                <a:lnTo>
                  <a:pt x="6161731" y="2983444"/>
                </a:lnTo>
                <a:lnTo>
                  <a:pt x="6160493" y="2983444"/>
                </a:lnTo>
                <a:lnTo>
                  <a:pt x="6159852" y="2983056"/>
                </a:lnTo>
                <a:lnTo>
                  <a:pt x="6151219" y="2987887"/>
                </a:lnTo>
                <a:cubicBezTo>
                  <a:pt x="6086132" y="3016152"/>
                  <a:pt x="6014660" y="3031490"/>
                  <a:pt x="5939078" y="3031490"/>
                </a:cubicBezTo>
                <a:cubicBezTo>
                  <a:pt x="5636787" y="3031490"/>
                  <a:pt x="5388819" y="2778489"/>
                  <a:pt x="5374918" y="2457185"/>
                </a:cubicBezTo>
                <a:lnTo>
                  <a:pt x="5376873" y="2452356"/>
                </a:lnTo>
                <a:lnTo>
                  <a:pt x="5371122" y="2410406"/>
                </a:lnTo>
                <a:cubicBezTo>
                  <a:pt x="5364811" y="2264932"/>
                  <a:pt x="5422969" y="2116902"/>
                  <a:pt x="5531774" y="2008136"/>
                </a:cubicBezTo>
                <a:cubicBezTo>
                  <a:pt x="5637504" y="1901208"/>
                  <a:pt x="5778225" y="1842132"/>
                  <a:pt x="5921461" y="1842132"/>
                </a:cubicBezTo>
                <a:close/>
                <a:moveTo>
                  <a:pt x="4165692" y="1842132"/>
                </a:moveTo>
                <a:cubicBezTo>
                  <a:pt x="4171564" y="1842132"/>
                  <a:pt x="4177436" y="1842212"/>
                  <a:pt x="4183308" y="1842411"/>
                </a:cubicBezTo>
                <a:cubicBezTo>
                  <a:pt x="4356582" y="1848762"/>
                  <a:pt x="4515996" y="1919582"/>
                  <a:pt x="4622245" y="2038493"/>
                </a:cubicBezTo>
                <a:cubicBezTo>
                  <a:pt x="4714594" y="2142226"/>
                  <a:pt x="4760129" y="2273759"/>
                  <a:pt x="4750024" y="2410406"/>
                </a:cubicBezTo>
                <a:lnTo>
                  <a:pt x="4744749" y="2443829"/>
                </a:lnTo>
                <a:lnTo>
                  <a:pt x="4746229" y="2449596"/>
                </a:lnTo>
                <a:cubicBezTo>
                  <a:pt x="4734957" y="2607322"/>
                  <a:pt x="4676714" y="2745037"/>
                  <a:pt x="4587003" y="2846846"/>
                </a:cubicBezTo>
                <a:lnTo>
                  <a:pt x="4530950" y="2897062"/>
                </a:lnTo>
                <a:lnTo>
                  <a:pt x="4528957" y="2905000"/>
                </a:lnTo>
                <a:cubicBezTo>
                  <a:pt x="4527060" y="2907532"/>
                  <a:pt x="4524214" y="2909429"/>
                  <a:pt x="4521039" y="2910068"/>
                </a:cubicBezTo>
                <a:lnTo>
                  <a:pt x="4519800" y="2910068"/>
                </a:lnTo>
                <a:lnTo>
                  <a:pt x="4518022" y="2908643"/>
                </a:lnTo>
                <a:lnTo>
                  <a:pt x="4487378" y="2936096"/>
                </a:lnTo>
                <a:lnTo>
                  <a:pt x="4465377" y="2948416"/>
                </a:lnTo>
                <a:lnTo>
                  <a:pt x="4461602" y="2951810"/>
                </a:lnTo>
                <a:lnTo>
                  <a:pt x="4460781" y="2950989"/>
                </a:lnTo>
                <a:lnTo>
                  <a:pt x="4413981" y="2977196"/>
                </a:lnTo>
                <a:lnTo>
                  <a:pt x="4405960" y="2983444"/>
                </a:lnTo>
                <a:lnTo>
                  <a:pt x="4403404" y="2983444"/>
                </a:lnTo>
                <a:lnTo>
                  <a:pt x="4403146" y="2983264"/>
                </a:lnTo>
                <a:lnTo>
                  <a:pt x="4394890" y="2987887"/>
                </a:lnTo>
                <a:cubicBezTo>
                  <a:pt x="4329882" y="3016152"/>
                  <a:pt x="4258571" y="3031490"/>
                  <a:pt x="4183308" y="3031490"/>
                </a:cubicBezTo>
                <a:cubicBezTo>
                  <a:pt x="3880977" y="3031490"/>
                  <a:pt x="3633049" y="2778489"/>
                  <a:pt x="3619108" y="2457185"/>
                </a:cubicBezTo>
                <a:lnTo>
                  <a:pt x="3620889" y="2451044"/>
                </a:lnTo>
                <a:lnTo>
                  <a:pt x="3615313" y="2410406"/>
                </a:lnTo>
                <a:cubicBezTo>
                  <a:pt x="3609002" y="2264932"/>
                  <a:pt x="3667200" y="2116902"/>
                  <a:pt x="3775965" y="2008136"/>
                </a:cubicBezTo>
                <a:cubicBezTo>
                  <a:pt x="3881695" y="1901208"/>
                  <a:pt x="4022456" y="1842132"/>
                  <a:pt x="4165692" y="1842132"/>
                </a:cubicBezTo>
                <a:close/>
                <a:moveTo>
                  <a:pt x="4757626" y="1837378"/>
                </a:moveTo>
                <a:cubicBezTo>
                  <a:pt x="4884087" y="1971428"/>
                  <a:pt x="4984025" y="2133358"/>
                  <a:pt x="5046017" y="2307910"/>
                </a:cubicBezTo>
                <a:lnTo>
                  <a:pt x="5030839" y="2312983"/>
                </a:lnTo>
                <a:cubicBezTo>
                  <a:pt x="4968847" y="2140947"/>
                  <a:pt x="4871465" y="1980295"/>
                  <a:pt x="4746242" y="1847483"/>
                </a:cubicBezTo>
                <a:close/>
                <a:moveTo>
                  <a:pt x="5906679" y="1341960"/>
                </a:moveTo>
                <a:lnTo>
                  <a:pt x="5896701" y="1368861"/>
                </a:lnTo>
                <a:lnTo>
                  <a:pt x="5939078" y="1374383"/>
                </a:lnTo>
                <a:lnTo>
                  <a:pt x="5955565" y="1372278"/>
                </a:lnTo>
                <a:lnTo>
                  <a:pt x="5955542" y="1371830"/>
                </a:lnTo>
                <a:lnTo>
                  <a:pt x="5963252" y="1342878"/>
                </a:lnTo>
                <a:lnTo>
                  <a:pt x="5939076" y="1345256"/>
                </a:lnTo>
                <a:close/>
                <a:moveTo>
                  <a:pt x="6026825" y="1336624"/>
                </a:moveTo>
                <a:lnTo>
                  <a:pt x="5988085" y="1340435"/>
                </a:lnTo>
                <a:lnTo>
                  <a:pt x="5980912" y="1369042"/>
                </a:lnTo>
                <a:lnTo>
                  <a:pt x="6020213" y="1364024"/>
                </a:lnTo>
                <a:lnTo>
                  <a:pt x="6024178" y="1345449"/>
                </a:lnTo>
                <a:close/>
                <a:moveTo>
                  <a:pt x="5841498" y="1335329"/>
                </a:moveTo>
                <a:lnTo>
                  <a:pt x="5832665" y="1360515"/>
                </a:lnTo>
                <a:lnTo>
                  <a:pt x="5872516" y="1365709"/>
                </a:lnTo>
                <a:lnTo>
                  <a:pt x="5881853" y="1339434"/>
                </a:lnTo>
                <a:close/>
                <a:moveTo>
                  <a:pt x="6095624" y="1320369"/>
                </a:moveTo>
                <a:lnTo>
                  <a:pt x="6052679" y="1333530"/>
                </a:lnTo>
                <a:lnTo>
                  <a:pt x="6046946" y="1351141"/>
                </a:lnTo>
                <a:lnTo>
                  <a:pt x="6044693" y="1360898"/>
                </a:lnTo>
                <a:lnTo>
                  <a:pt x="6069711" y="1357704"/>
                </a:lnTo>
                <a:lnTo>
                  <a:pt x="6089611" y="1350378"/>
                </a:lnTo>
                <a:close/>
                <a:moveTo>
                  <a:pt x="5771387" y="1317806"/>
                </a:moveTo>
                <a:lnTo>
                  <a:pt x="5763275" y="1340796"/>
                </a:lnTo>
                <a:lnTo>
                  <a:pt x="5807754" y="1357269"/>
                </a:lnTo>
                <a:lnTo>
                  <a:pt x="5809500" y="1357496"/>
                </a:lnTo>
                <a:lnTo>
                  <a:pt x="5818761" y="1331364"/>
                </a:lnTo>
                <a:close/>
                <a:moveTo>
                  <a:pt x="6152335" y="1302988"/>
                </a:moveTo>
                <a:lnTo>
                  <a:pt x="6119435" y="1313071"/>
                </a:lnTo>
                <a:lnTo>
                  <a:pt x="6119989" y="1316190"/>
                </a:lnTo>
                <a:lnTo>
                  <a:pt x="6115013" y="1341025"/>
                </a:lnTo>
                <a:lnTo>
                  <a:pt x="6150859" y="1327828"/>
                </a:lnTo>
                <a:close/>
                <a:moveTo>
                  <a:pt x="5709577" y="1291701"/>
                </a:moveTo>
                <a:lnTo>
                  <a:pt x="5702388" y="1314076"/>
                </a:lnTo>
                <a:lnTo>
                  <a:pt x="5716632" y="1323522"/>
                </a:lnTo>
                <a:lnTo>
                  <a:pt x="5740770" y="1332462"/>
                </a:lnTo>
                <a:lnTo>
                  <a:pt x="5748315" y="1311080"/>
                </a:lnTo>
                <a:close/>
                <a:moveTo>
                  <a:pt x="6209059" y="1272485"/>
                </a:moveTo>
                <a:lnTo>
                  <a:pt x="6176223" y="1290242"/>
                </a:lnTo>
                <a:lnTo>
                  <a:pt x="6176910" y="1290906"/>
                </a:lnTo>
                <a:lnTo>
                  <a:pt x="6175740" y="1313849"/>
                </a:lnTo>
                <a:lnTo>
                  <a:pt x="6207149" y="1292857"/>
                </a:lnTo>
                <a:close/>
                <a:moveTo>
                  <a:pt x="5637506" y="1254784"/>
                </a:moveTo>
                <a:lnTo>
                  <a:pt x="5632140" y="1267490"/>
                </a:lnTo>
                <a:lnTo>
                  <a:pt x="5681444" y="1300187"/>
                </a:lnTo>
                <a:lnTo>
                  <a:pt x="5688102" y="1280958"/>
                </a:lnTo>
                <a:lnTo>
                  <a:pt x="5640310" y="1257050"/>
                </a:lnTo>
                <a:close/>
                <a:moveTo>
                  <a:pt x="6262429" y="1239069"/>
                </a:moveTo>
                <a:lnTo>
                  <a:pt x="6246437" y="1252272"/>
                </a:lnTo>
                <a:lnTo>
                  <a:pt x="6231047" y="1260594"/>
                </a:lnTo>
                <a:lnTo>
                  <a:pt x="6232591" y="1264344"/>
                </a:lnTo>
                <a:lnTo>
                  <a:pt x="6231878" y="1276330"/>
                </a:lnTo>
                <a:lnTo>
                  <a:pt x="6263498" y="1255197"/>
                </a:lnTo>
                <a:close/>
                <a:moveTo>
                  <a:pt x="5578701" y="1207258"/>
                </a:moveTo>
                <a:lnTo>
                  <a:pt x="5578256" y="1208501"/>
                </a:lnTo>
                <a:lnTo>
                  <a:pt x="5573426" y="1217863"/>
                </a:lnTo>
                <a:lnTo>
                  <a:pt x="5595806" y="1243395"/>
                </a:lnTo>
                <a:lnTo>
                  <a:pt x="5611940" y="1254095"/>
                </a:lnTo>
                <a:lnTo>
                  <a:pt x="5618165" y="1239152"/>
                </a:lnTo>
                <a:close/>
                <a:moveTo>
                  <a:pt x="6381491" y="1120483"/>
                </a:moveTo>
                <a:lnTo>
                  <a:pt x="6328389" y="1184614"/>
                </a:lnTo>
                <a:lnTo>
                  <a:pt x="6282759" y="1222285"/>
                </a:lnTo>
                <a:lnTo>
                  <a:pt x="6284439" y="1226356"/>
                </a:lnTo>
                <a:lnTo>
                  <a:pt x="6285198" y="1237431"/>
                </a:lnTo>
                <a:lnTo>
                  <a:pt x="6374144" y="1134159"/>
                </a:lnTo>
                <a:close/>
                <a:moveTo>
                  <a:pt x="5485064" y="1107358"/>
                </a:moveTo>
                <a:lnTo>
                  <a:pt x="5499029" y="1132989"/>
                </a:lnTo>
                <a:lnTo>
                  <a:pt x="5556038" y="1198026"/>
                </a:lnTo>
                <a:lnTo>
                  <a:pt x="5559006" y="1191340"/>
                </a:lnTo>
                <a:lnTo>
                  <a:pt x="5545994" y="1180824"/>
                </a:lnTo>
                <a:close/>
                <a:moveTo>
                  <a:pt x="1758325" y="414258"/>
                </a:moveTo>
                <a:lnTo>
                  <a:pt x="1758325" y="1116303"/>
                </a:lnTo>
                <a:lnTo>
                  <a:pt x="5291393" y="1116303"/>
                </a:lnTo>
                <a:cubicBezTo>
                  <a:pt x="5278111" y="1089741"/>
                  <a:pt x="5259448" y="1047371"/>
                  <a:pt x="5243001" y="1000412"/>
                </a:cubicBezTo>
                <a:lnTo>
                  <a:pt x="5234660" y="973004"/>
                </a:lnTo>
                <a:lnTo>
                  <a:pt x="5231029" y="964194"/>
                </a:lnTo>
                <a:lnTo>
                  <a:pt x="5228308" y="952133"/>
                </a:lnTo>
                <a:lnTo>
                  <a:pt x="5220944" y="927935"/>
                </a:lnTo>
                <a:lnTo>
                  <a:pt x="5212584" y="882426"/>
                </a:lnTo>
                <a:lnTo>
                  <a:pt x="5210475" y="873079"/>
                </a:lnTo>
                <a:lnTo>
                  <a:pt x="5209911" y="867879"/>
                </a:lnTo>
                <a:lnTo>
                  <a:pt x="5207911" y="856990"/>
                </a:lnTo>
                <a:lnTo>
                  <a:pt x="5206994" y="840978"/>
                </a:lnTo>
                <a:lnTo>
                  <a:pt x="5200362" y="779815"/>
                </a:lnTo>
                <a:cubicBezTo>
                  <a:pt x="5198774" y="747561"/>
                  <a:pt x="5199641" y="715307"/>
                  <a:pt x="5202881" y="683250"/>
                </a:cubicBezTo>
                <a:lnTo>
                  <a:pt x="5209823" y="643737"/>
                </a:lnTo>
                <a:lnTo>
                  <a:pt x="5211270" y="629652"/>
                </a:lnTo>
                <a:lnTo>
                  <a:pt x="5216110" y="607955"/>
                </a:lnTo>
                <a:lnTo>
                  <a:pt x="5219640" y="587868"/>
                </a:lnTo>
                <a:lnTo>
                  <a:pt x="5222612" y="578808"/>
                </a:lnTo>
                <a:lnTo>
                  <a:pt x="5224328" y="571116"/>
                </a:lnTo>
                <a:lnTo>
                  <a:pt x="5235079" y="540811"/>
                </a:lnTo>
                <a:lnTo>
                  <a:pt x="5250157" y="494853"/>
                </a:lnTo>
                <a:lnTo>
                  <a:pt x="5254607" y="485762"/>
                </a:lnTo>
                <a:lnTo>
                  <a:pt x="5255179" y="484149"/>
                </a:lnTo>
                <a:cubicBezTo>
                  <a:pt x="5265779" y="458216"/>
                  <a:pt x="5276853" y="435129"/>
                  <a:pt x="5288876" y="414258"/>
                </a:cubicBezTo>
                <a:close/>
                <a:moveTo>
                  <a:pt x="5921382" y="232116"/>
                </a:moveTo>
                <a:cubicBezTo>
                  <a:pt x="5784775" y="232116"/>
                  <a:pt x="5649407" y="289034"/>
                  <a:pt x="5549469" y="391489"/>
                </a:cubicBezTo>
                <a:cubicBezTo>
                  <a:pt x="5444498" y="496500"/>
                  <a:pt x="5388817" y="636901"/>
                  <a:pt x="5395168" y="776023"/>
                </a:cubicBezTo>
                <a:cubicBezTo>
                  <a:pt x="5407790" y="1082149"/>
                  <a:pt x="5646891" y="1321250"/>
                  <a:pt x="5939076" y="1321250"/>
                </a:cubicBezTo>
                <a:cubicBezTo>
                  <a:pt x="6231302" y="1321250"/>
                  <a:pt x="6460257" y="1092295"/>
                  <a:pt x="6483025" y="776023"/>
                </a:cubicBezTo>
                <a:cubicBezTo>
                  <a:pt x="6493130" y="645728"/>
                  <a:pt x="6448873" y="519268"/>
                  <a:pt x="6361597" y="421846"/>
                </a:cubicBezTo>
                <a:cubicBezTo>
                  <a:pt x="6259142" y="306730"/>
                  <a:pt x="6104801" y="238427"/>
                  <a:pt x="5939076" y="232116"/>
                </a:cubicBezTo>
                <a:close/>
                <a:moveTo>
                  <a:pt x="5917867" y="208869"/>
                </a:moveTo>
                <a:cubicBezTo>
                  <a:pt x="5924936" y="208869"/>
                  <a:pt x="5932006" y="209028"/>
                  <a:pt x="5939076" y="209348"/>
                </a:cubicBezTo>
                <a:cubicBezTo>
                  <a:pt x="6112391" y="214380"/>
                  <a:pt x="6273043" y="286478"/>
                  <a:pt x="6379292" y="405390"/>
                </a:cubicBezTo>
                <a:cubicBezTo>
                  <a:pt x="6471641" y="507884"/>
                  <a:pt x="6517176" y="640695"/>
                  <a:pt x="6507071" y="777302"/>
                </a:cubicBezTo>
                <a:lnTo>
                  <a:pt x="6501596" y="811895"/>
                </a:lnTo>
                <a:lnTo>
                  <a:pt x="6503277" y="816534"/>
                </a:lnTo>
                <a:cubicBezTo>
                  <a:pt x="6489032" y="1005806"/>
                  <a:pt x="6407956" y="1165858"/>
                  <a:pt x="6285933" y="1269675"/>
                </a:cubicBezTo>
                <a:lnTo>
                  <a:pt x="6285154" y="1270161"/>
                </a:lnTo>
                <a:lnTo>
                  <a:pt x="6284748" y="1271761"/>
                </a:lnTo>
                <a:cubicBezTo>
                  <a:pt x="6282851" y="1274138"/>
                  <a:pt x="6280005" y="1275726"/>
                  <a:pt x="6276849" y="1275726"/>
                </a:cubicBezTo>
                <a:cubicBezTo>
                  <a:pt x="6276849" y="1276964"/>
                  <a:pt x="6275571" y="1276964"/>
                  <a:pt x="6275571" y="1276964"/>
                </a:cubicBezTo>
                <a:lnTo>
                  <a:pt x="6274776" y="1276638"/>
                </a:lnTo>
                <a:lnTo>
                  <a:pt x="6230205" y="1304453"/>
                </a:lnTo>
                <a:lnTo>
                  <a:pt x="6230035" y="1307322"/>
                </a:lnTo>
                <a:cubicBezTo>
                  <a:pt x="6228797" y="1313673"/>
                  <a:pt x="6223724" y="1317468"/>
                  <a:pt x="6218651" y="1317468"/>
                </a:cubicBezTo>
                <a:lnTo>
                  <a:pt x="6216134" y="1317468"/>
                </a:lnTo>
                <a:lnTo>
                  <a:pt x="6213879" y="1314642"/>
                </a:lnTo>
                <a:lnTo>
                  <a:pt x="6174444" y="1339253"/>
                </a:lnTo>
                <a:lnTo>
                  <a:pt x="6174394" y="1340236"/>
                </a:lnTo>
                <a:cubicBezTo>
                  <a:pt x="6173115" y="1346547"/>
                  <a:pt x="6168082" y="1350342"/>
                  <a:pt x="6161731" y="1350342"/>
                </a:cubicBezTo>
                <a:lnTo>
                  <a:pt x="6160493" y="1350342"/>
                </a:lnTo>
                <a:lnTo>
                  <a:pt x="6158553" y="1349170"/>
                </a:lnTo>
                <a:lnTo>
                  <a:pt x="6151219" y="1353747"/>
                </a:lnTo>
                <a:lnTo>
                  <a:pt x="6100757" y="1369684"/>
                </a:lnTo>
                <a:lnTo>
                  <a:pt x="6099737" y="1370593"/>
                </a:lnTo>
                <a:lnTo>
                  <a:pt x="6097880" y="1370593"/>
                </a:lnTo>
                <a:lnTo>
                  <a:pt x="6049084" y="1386004"/>
                </a:lnTo>
                <a:cubicBezTo>
                  <a:pt x="6013633" y="1393336"/>
                  <a:pt x="5976869" y="1397151"/>
                  <a:pt x="5939078" y="1397151"/>
                </a:cubicBezTo>
                <a:cubicBezTo>
                  <a:pt x="5901291" y="1397151"/>
                  <a:pt x="5864354" y="1393218"/>
                  <a:pt x="5828616" y="1385707"/>
                </a:cubicBezTo>
                <a:lnTo>
                  <a:pt x="5745468" y="1359209"/>
                </a:lnTo>
                <a:lnTo>
                  <a:pt x="5744278" y="1359209"/>
                </a:lnTo>
                <a:lnTo>
                  <a:pt x="5743726" y="1358654"/>
                </a:lnTo>
                <a:lnTo>
                  <a:pt x="5725354" y="1352799"/>
                </a:lnTo>
                <a:cubicBezTo>
                  <a:pt x="5527432" y="1266940"/>
                  <a:pt x="5385344" y="1065102"/>
                  <a:pt x="5374918" y="824123"/>
                </a:cubicBezTo>
                <a:lnTo>
                  <a:pt x="5376848" y="819068"/>
                </a:lnTo>
                <a:lnTo>
                  <a:pt x="5371122" y="777302"/>
                </a:lnTo>
                <a:cubicBezTo>
                  <a:pt x="5364811" y="630550"/>
                  <a:pt x="5422969" y="483839"/>
                  <a:pt x="5531774" y="373794"/>
                </a:cubicBezTo>
                <a:cubicBezTo>
                  <a:pt x="5636586" y="268943"/>
                  <a:pt x="5775868" y="208869"/>
                  <a:pt x="5917867" y="208869"/>
                </a:cubicBezTo>
                <a:close/>
                <a:moveTo>
                  <a:pt x="5912871" y="38187"/>
                </a:moveTo>
                <a:cubicBezTo>
                  <a:pt x="5920341" y="38187"/>
                  <a:pt x="5927810" y="38307"/>
                  <a:pt x="5935279" y="38546"/>
                </a:cubicBezTo>
                <a:cubicBezTo>
                  <a:pt x="6159202" y="44898"/>
                  <a:pt x="6367905" y="137247"/>
                  <a:pt x="6507068" y="290270"/>
                </a:cubicBezTo>
                <a:cubicBezTo>
                  <a:pt x="6598139" y="389908"/>
                  <a:pt x="6654362" y="511588"/>
                  <a:pt x="6671439" y="641441"/>
                </a:cubicBezTo>
                <a:lnTo>
                  <a:pt x="6674938" y="760851"/>
                </a:lnTo>
                <a:lnTo>
                  <a:pt x="7070008" y="760851"/>
                </a:lnTo>
                <a:cubicBezTo>
                  <a:pt x="7078835" y="760851"/>
                  <a:pt x="7085186" y="768440"/>
                  <a:pt x="7085186" y="776029"/>
                </a:cubicBezTo>
                <a:cubicBezTo>
                  <a:pt x="7085186" y="784897"/>
                  <a:pt x="7078835" y="792486"/>
                  <a:pt x="7070008" y="792486"/>
                </a:cubicBezTo>
                <a:lnTo>
                  <a:pt x="6662666" y="792486"/>
                </a:lnTo>
                <a:cubicBezTo>
                  <a:pt x="6658232" y="792486"/>
                  <a:pt x="6654437" y="790589"/>
                  <a:pt x="6651751" y="787583"/>
                </a:cubicBezTo>
                <a:lnTo>
                  <a:pt x="6650237" y="783481"/>
                </a:lnTo>
                <a:lnTo>
                  <a:pt x="6648098" y="782506"/>
                </a:lnTo>
                <a:cubicBezTo>
                  <a:pt x="6645571" y="779506"/>
                  <a:pt x="6644313" y="775401"/>
                  <a:pt x="6644952" y="770988"/>
                </a:cubicBezTo>
                <a:cubicBezTo>
                  <a:pt x="6656336" y="601468"/>
                  <a:pt x="6599417" y="438300"/>
                  <a:pt x="6484300" y="311799"/>
                </a:cubicBezTo>
                <a:cubicBezTo>
                  <a:pt x="6350210" y="165047"/>
                  <a:pt x="6150334" y="76493"/>
                  <a:pt x="5934041" y="70182"/>
                </a:cubicBezTo>
                <a:cubicBezTo>
                  <a:pt x="5926692" y="69902"/>
                  <a:pt x="5919342" y="69782"/>
                  <a:pt x="5911992" y="69782"/>
                </a:cubicBezTo>
                <a:cubicBezTo>
                  <a:pt x="5705016" y="69782"/>
                  <a:pt x="5502291" y="174922"/>
                  <a:pt x="5372667" y="344207"/>
                </a:cubicBezTo>
                <a:lnTo>
                  <a:pt x="5328901" y="409892"/>
                </a:lnTo>
                <a:lnTo>
                  <a:pt x="5305389" y="454043"/>
                </a:lnTo>
                <a:lnTo>
                  <a:pt x="5286756" y="492078"/>
                </a:lnTo>
                <a:lnTo>
                  <a:pt x="5265026" y="551640"/>
                </a:lnTo>
                <a:lnTo>
                  <a:pt x="5252304" y="590675"/>
                </a:lnTo>
                <a:lnTo>
                  <a:pt x="5249030" y="605370"/>
                </a:lnTo>
                <a:lnTo>
                  <a:pt x="5240432" y="654400"/>
                </a:lnTo>
                <a:lnTo>
                  <a:pt x="5235727" y="700922"/>
                </a:lnTo>
                <a:cubicBezTo>
                  <a:pt x="5234461" y="724244"/>
                  <a:pt x="5234143" y="748871"/>
                  <a:pt x="5234772" y="774389"/>
                </a:cubicBezTo>
                <a:lnTo>
                  <a:pt x="5236780" y="807805"/>
                </a:lnTo>
                <a:lnTo>
                  <a:pt x="5259396" y="944878"/>
                </a:lnTo>
                <a:lnTo>
                  <a:pt x="5270901" y="979271"/>
                </a:lnTo>
                <a:lnTo>
                  <a:pt x="5326910" y="1114145"/>
                </a:lnTo>
                <a:lnTo>
                  <a:pt x="5331855" y="1122654"/>
                </a:lnTo>
                <a:lnTo>
                  <a:pt x="5349590" y="1147938"/>
                </a:lnTo>
                <a:lnTo>
                  <a:pt x="5349536" y="1147938"/>
                </a:lnTo>
                <a:lnTo>
                  <a:pt x="5427255" y="1255306"/>
                </a:lnTo>
                <a:cubicBezTo>
                  <a:pt x="5464417" y="1296263"/>
                  <a:pt x="5505849" y="1332631"/>
                  <a:pt x="5550745" y="1362988"/>
                </a:cubicBezTo>
                <a:cubicBezTo>
                  <a:pt x="5667140" y="1445191"/>
                  <a:pt x="5798673" y="1508462"/>
                  <a:pt x="5926452" y="1569176"/>
                </a:cubicBezTo>
                <a:lnTo>
                  <a:pt x="5955196" y="1583274"/>
                </a:lnTo>
                <a:lnTo>
                  <a:pt x="5977070" y="1574228"/>
                </a:lnTo>
                <a:cubicBezTo>
                  <a:pt x="5998559" y="1574228"/>
                  <a:pt x="6017532" y="1591963"/>
                  <a:pt x="6017532" y="1614730"/>
                </a:cubicBezTo>
                <a:lnTo>
                  <a:pt x="6017075" y="1615813"/>
                </a:lnTo>
                <a:lnTo>
                  <a:pt x="6147135" y="1683876"/>
                </a:lnTo>
                <a:cubicBezTo>
                  <a:pt x="6281201" y="1758518"/>
                  <a:pt x="6417575" y="1852203"/>
                  <a:pt x="6524763" y="1987881"/>
                </a:cubicBezTo>
                <a:lnTo>
                  <a:pt x="6562603" y="2048601"/>
                </a:lnTo>
                <a:lnTo>
                  <a:pt x="10153992" y="2048601"/>
                </a:lnTo>
                <a:lnTo>
                  <a:pt x="10153992" y="2815193"/>
                </a:lnTo>
                <a:lnTo>
                  <a:pt x="6569073" y="2822702"/>
                </a:lnTo>
                <a:lnTo>
                  <a:pt x="6489034" y="2925391"/>
                </a:lnTo>
                <a:cubicBezTo>
                  <a:pt x="6455192" y="2959702"/>
                  <a:pt x="6417235" y="2990379"/>
                  <a:pt x="6375495" y="3017580"/>
                </a:cubicBezTo>
                <a:cubicBezTo>
                  <a:pt x="6233816" y="3107373"/>
                  <a:pt x="6073163" y="3155465"/>
                  <a:pt x="5918862" y="3155465"/>
                </a:cubicBezTo>
                <a:cubicBezTo>
                  <a:pt x="5869532" y="3155465"/>
                  <a:pt x="5820202" y="3150392"/>
                  <a:pt x="5772110" y="3140246"/>
                </a:cubicBezTo>
                <a:cubicBezTo>
                  <a:pt x="5481008" y="3080481"/>
                  <a:pt x="5271253" y="2834780"/>
                  <a:pt x="5128449" y="2621735"/>
                </a:cubicBezTo>
                <a:lnTo>
                  <a:pt x="5080950" y="2548034"/>
                </a:lnTo>
                <a:lnTo>
                  <a:pt x="5071305" y="2552052"/>
                </a:lnTo>
                <a:cubicBezTo>
                  <a:pt x="5048537" y="2552052"/>
                  <a:pt x="5030842" y="2534357"/>
                  <a:pt x="5030842" y="2512867"/>
                </a:cubicBezTo>
                <a:lnTo>
                  <a:pt x="5041632" y="2486303"/>
                </a:lnTo>
                <a:lnTo>
                  <a:pt x="5016443" y="2443441"/>
                </a:lnTo>
                <a:cubicBezTo>
                  <a:pt x="5004900" y="2423674"/>
                  <a:pt x="4992877" y="2402793"/>
                  <a:pt x="4980215" y="2380005"/>
                </a:cubicBezTo>
                <a:cubicBezTo>
                  <a:pt x="4954931" y="2338265"/>
                  <a:pt x="4933441" y="2294007"/>
                  <a:pt x="4911912" y="2250988"/>
                </a:cubicBezTo>
                <a:cubicBezTo>
                  <a:pt x="4868893" y="2164990"/>
                  <a:pt x="4824635" y="2077714"/>
                  <a:pt x="4763922" y="2001782"/>
                </a:cubicBezTo>
                <a:cubicBezTo>
                  <a:pt x="4698135" y="1918300"/>
                  <a:pt x="4610859" y="1846203"/>
                  <a:pt x="4512199" y="1793078"/>
                </a:cubicBezTo>
                <a:cubicBezTo>
                  <a:pt x="4416495" y="1741391"/>
                  <a:pt x="4310445" y="1715108"/>
                  <a:pt x="4201799" y="1715108"/>
                </a:cubicBezTo>
                <a:cubicBezTo>
                  <a:pt x="4132338" y="1715108"/>
                  <a:pt x="4061838" y="1725853"/>
                  <a:pt x="3992296" y="1747542"/>
                </a:cubicBezTo>
                <a:cubicBezTo>
                  <a:pt x="3859465" y="1788345"/>
                  <a:pt x="3743013" y="1866129"/>
                  <a:pt x="3659471" y="1967584"/>
                </a:cubicBezTo>
                <a:lnTo>
                  <a:pt x="3605913" y="2048600"/>
                </a:lnTo>
                <a:lnTo>
                  <a:pt x="3610238" y="2048600"/>
                </a:lnTo>
                <a:lnTo>
                  <a:pt x="3593781" y="2073924"/>
                </a:lnTo>
                <a:lnTo>
                  <a:pt x="3556990" y="2146880"/>
                </a:lnTo>
                <a:lnTo>
                  <a:pt x="3551848" y="2161253"/>
                </a:lnTo>
                <a:lnTo>
                  <a:pt x="3529561" y="2229761"/>
                </a:lnTo>
                <a:lnTo>
                  <a:pt x="3511588" y="2313450"/>
                </a:lnTo>
                <a:cubicBezTo>
                  <a:pt x="3501782" y="2380335"/>
                  <a:pt x="3500833" y="2448329"/>
                  <a:pt x="3509062" y="2515373"/>
                </a:cubicBezTo>
                <a:cubicBezTo>
                  <a:pt x="3514135" y="2560290"/>
                  <a:pt x="3525209" y="2605196"/>
                  <a:pt x="3541811" y="2649943"/>
                </a:cubicBezTo>
                <a:lnTo>
                  <a:pt x="3604913" y="2777858"/>
                </a:lnTo>
                <a:lnTo>
                  <a:pt x="3612754" y="2789868"/>
                </a:lnTo>
                <a:lnTo>
                  <a:pt x="3615027" y="2793120"/>
                </a:lnTo>
                <a:lnTo>
                  <a:pt x="3711300" y="2919215"/>
                </a:lnTo>
                <a:cubicBezTo>
                  <a:pt x="3750989" y="2963168"/>
                  <a:pt x="3795576" y="3005538"/>
                  <a:pt x="3844266" y="3045382"/>
                </a:cubicBezTo>
                <a:cubicBezTo>
                  <a:pt x="3882253" y="3075739"/>
                  <a:pt x="3922715" y="3103579"/>
                  <a:pt x="3969529" y="3132658"/>
                </a:cubicBezTo>
                <a:cubicBezTo>
                  <a:pt x="3997349" y="3149754"/>
                  <a:pt x="4026758" y="3166520"/>
                  <a:pt x="4059331" y="3184070"/>
                </a:cubicBezTo>
                <a:lnTo>
                  <a:pt x="4154081" y="3232940"/>
                </a:lnTo>
                <a:lnTo>
                  <a:pt x="4175725" y="3223789"/>
                </a:lnTo>
                <a:cubicBezTo>
                  <a:pt x="4186470" y="3223789"/>
                  <a:pt x="4196266" y="3228532"/>
                  <a:pt x="4203376" y="3235961"/>
                </a:cubicBezTo>
                <a:lnTo>
                  <a:pt x="4213590" y="3261015"/>
                </a:lnTo>
                <a:lnTo>
                  <a:pt x="4280688" y="3292092"/>
                </a:lnTo>
                <a:cubicBezTo>
                  <a:pt x="4370520" y="3333833"/>
                  <a:pt x="4461591" y="3376852"/>
                  <a:pt x="4548867" y="3426182"/>
                </a:cubicBezTo>
                <a:cubicBezTo>
                  <a:pt x="4632359" y="3474564"/>
                  <a:pt x="4703763" y="3532202"/>
                  <a:pt x="4761461" y="3598541"/>
                </a:cubicBezTo>
                <a:lnTo>
                  <a:pt x="4808715" y="3660175"/>
                </a:lnTo>
                <a:lnTo>
                  <a:pt x="8391870" y="3660175"/>
                </a:lnTo>
                <a:lnTo>
                  <a:pt x="8391870" y="4426767"/>
                </a:lnTo>
                <a:lnTo>
                  <a:pt x="4787860" y="4426767"/>
                </a:lnTo>
                <a:lnTo>
                  <a:pt x="4733256" y="4494260"/>
                </a:lnTo>
                <a:cubicBezTo>
                  <a:pt x="4586456" y="4656136"/>
                  <a:pt x="4390113" y="4744272"/>
                  <a:pt x="4190895" y="4744272"/>
                </a:cubicBezTo>
                <a:cubicBezTo>
                  <a:pt x="4087162" y="4744272"/>
                  <a:pt x="3983430" y="4720226"/>
                  <a:pt x="3884769" y="4672174"/>
                </a:cubicBezTo>
                <a:cubicBezTo>
                  <a:pt x="3706403" y="4583920"/>
                  <a:pt x="3577848" y="4425250"/>
                  <a:pt x="3523656" y="4237231"/>
                </a:cubicBezTo>
                <a:lnTo>
                  <a:pt x="3497181" y="4054859"/>
                </a:lnTo>
                <a:lnTo>
                  <a:pt x="3087816" y="4054859"/>
                </a:lnTo>
                <a:cubicBezTo>
                  <a:pt x="3078988" y="4054859"/>
                  <a:pt x="3071399" y="4047270"/>
                  <a:pt x="3071399" y="4038402"/>
                </a:cubicBezTo>
                <a:cubicBezTo>
                  <a:pt x="3071399" y="4029575"/>
                  <a:pt x="3078988" y="4023224"/>
                  <a:pt x="3087816" y="4023224"/>
                </a:cubicBezTo>
                <a:lnTo>
                  <a:pt x="3506541" y="4023224"/>
                </a:lnTo>
                <a:lnTo>
                  <a:pt x="3510716" y="4024860"/>
                </a:lnTo>
                <a:lnTo>
                  <a:pt x="3511578" y="4024493"/>
                </a:lnTo>
                <a:cubicBezTo>
                  <a:pt x="3520446" y="4024493"/>
                  <a:pt x="3526797" y="4032082"/>
                  <a:pt x="3526797" y="4040950"/>
                </a:cubicBezTo>
                <a:cubicBezTo>
                  <a:pt x="3529314" y="4300262"/>
                  <a:pt x="3672231" y="4530496"/>
                  <a:pt x="3898670" y="4643056"/>
                </a:cubicBezTo>
                <a:cubicBezTo>
                  <a:pt x="3994973" y="4690828"/>
                  <a:pt x="4095550" y="4713915"/>
                  <a:pt x="4194850" y="4713915"/>
                </a:cubicBezTo>
                <a:cubicBezTo>
                  <a:pt x="4411103" y="4713915"/>
                  <a:pt x="4621205" y="4604311"/>
                  <a:pt x="4767717" y="4401439"/>
                </a:cubicBezTo>
                <a:cubicBezTo>
                  <a:pt x="4782895" y="4379949"/>
                  <a:pt x="4798074" y="4357181"/>
                  <a:pt x="4811974" y="4334413"/>
                </a:cubicBezTo>
                <a:lnTo>
                  <a:pt x="4818261" y="4322085"/>
                </a:lnTo>
                <a:lnTo>
                  <a:pt x="4844236" y="4271005"/>
                </a:lnTo>
                <a:cubicBezTo>
                  <a:pt x="4863172" y="4227680"/>
                  <a:pt x="4876964" y="4182466"/>
                  <a:pt x="4885466" y="4136614"/>
                </a:cubicBezTo>
                <a:lnTo>
                  <a:pt x="4892088" y="4084423"/>
                </a:lnTo>
                <a:lnTo>
                  <a:pt x="4894217" y="4067512"/>
                </a:lnTo>
                <a:cubicBezTo>
                  <a:pt x="4898012" y="3997931"/>
                  <a:pt x="4889145" y="3925833"/>
                  <a:pt x="4867655" y="3854974"/>
                </a:cubicBezTo>
                <a:cubicBezTo>
                  <a:pt x="4848682" y="3794260"/>
                  <a:pt x="4822120" y="3737341"/>
                  <a:pt x="4787968" y="3685494"/>
                </a:cubicBezTo>
                <a:cubicBezTo>
                  <a:pt x="4725976" y="3593145"/>
                  <a:pt x="4641216" y="3514697"/>
                  <a:pt x="4533689" y="3453983"/>
                </a:cubicBezTo>
                <a:cubicBezTo>
                  <a:pt x="4447691" y="3404653"/>
                  <a:pt x="4356580" y="3361674"/>
                  <a:pt x="4268066" y="3321171"/>
                </a:cubicBezTo>
                <a:lnTo>
                  <a:pt x="4204189" y="3290993"/>
                </a:lnTo>
                <a:lnTo>
                  <a:pt x="4203376" y="3293020"/>
                </a:lnTo>
                <a:cubicBezTo>
                  <a:pt x="4196266" y="3300290"/>
                  <a:pt x="4186470" y="3304714"/>
                  <a:pt x="4175725" y="3304714"/>
                </a:cubicBezTo>
                <a:cubicBezTo>
                  <a:pt x="4152957" y="3304714"/>
                  <a:pt x="4135222" y="3287019"/>
                  <a:pt x="4135222" y="3264251"/>
                </a:cubicBezTo>
                <a:lnTo>
                  <a:pt x="4137478" y="3258803"/>
                </a:lnTo>
                <a:lnTo>
                  <a:pt x="4044787" y="3211276"/>
                </a:lnTo>
                <a:cubicBezTo>
                  <a:pt x="4011579" y="3193412"/>
                  <a:pt x="3981532" y="3176336"/>
                  <a:pt x="3953072" y="3159260"/>
                </a:cubicBezTo>
                <a:cubicBezTo>
                  <a:pt x="3906258" y="3130141"/>
                  <a:pt x="3863239" y="3101063"/>
                  <a:pt x="3825293" y="3069428"/>
                </a:cubicBezTo>
                <a:cubicBezTo>
                  <a:pt x="3775344" y="3028326"/>
                  <a:pt x="3729180" y="2984688"/>
                  <a:pt x="3688068" y="2939467"/>
                </a:cubicBezTo>
                <a:lnTo>
                  <a:pt x="3592798" y="2815192"/>
                </a:lnTo>
                <a:lnTo>
                  <a:pt x="0" y="2815192"/>
                </a:lnTo>
                <a:lnTo>
                  <a:pt x="0" y="2048600"/>
                </a:lnTo>
                <a:lnTo>
                  <a:pt x="3568007" y="2048600"/>
                </a:lnTo>
                <a:lnTo>
                  <a:pt x="3634934" y="1946987"/>
                </a:lnTo>
                <a:cubicBezTo>
                  <a:pt x="3722217" y="1840426"/>
                  <a:pt x="3843657" y="1758597"/>
                  <a:pt x="3982151" y="1715907"/>
                </a:cubicBezTo>
                <a:cubicBezTo>
                  <a:pt x="4054248" y="1693978"/>
                  <a:pt x="4127305" y="1683154"/>
                  <a:pt x="4199243" y="1683154"/>
                </a:cubicBezTo>
                <a:cubicBezTo>
                  <a:pt x="4314160" y="1683154"/>
                  <a:pt x="4426241" y="1710795"/>
                  <a:pt x="4527377" y="1765237"/>
                </a:cubicBezTo>
                <a:cubicBezTo>
                  <a:pt x="4629832" y="1820918"/>
                  <a:pt x="4719624" y="1895533"/>
                  <a:pt x="4789206" y="1981571"/>
                </a:cubicBezTo>
                <a:cubicBezTo>
                  <a:pt x="4851198" y="2059979"/>
                  <a:pt x="4896733" y="2149812"/>
                  <a:pt x="4939752" y="2235810"/>
                </a:cubicBezTo>
                <a:cubicBezTo>
                  <a:pt x="4961242" y="2278829"/>
                  <a:pt x="4984009" y="2323086"/>
                  <a:pt x="5006777" y="2364827"/>
                </a:cubicBezTo>
                <a:cubicBezTo>
                  <a:pt x="5020058" y="2387615"/>
                  <a:pt x="5032081" y="2408176"/>
                  <a:pt x="5043470" y="2427623"/>
                </a:cubicBezTo>
                <a:lnTo>
                  <a:pt x="5070003" y="2472895"/>
                </a:lnTo>
                <a:lnTo>
                  <a:pt x="5071305" y="2472365"/>
                </a:lnTo>
                <a:cubicBezTo>
                  <a:pt x="5092834" y="2472365"/>
                  <a:pt x="5110529" y="2490100"/>
                  <a:pt x="5110529" y="2512867"/>
                </a:cubicBezTo>
                <a:lnTo>
                  <a:pt x="5104600" y="2527075"/>
                </a:lnTo>
                <a:lnTo>
                  <a:pt x="5153547" y="2603302"/>
                </a:lnTo>
                <a:cubicBezTo>
                  <a:pt x="5292663" y="2811441"/>
                  <a:pt x="5497315" y="3051088"/>
                  <a:pt x="5778421" y="3108651"/>
                </a:cubicBezTo>
                <a:cubicBezTo>
                  <a:pt x="5824476" y="3118158"/>
                  <a:pt x="5871729" y="3122831"/>
                  <a:pt x="5919501" y="3122831"/>
                </a:cubicBezTo>
                <a:cubicBezTo>
                  <a:pt x="6068730" y="3122831"/>
                  <a:pt x="6222711" y="3077216"/>
                  <a:pt x="6357800" y="2991018"/>
                </a:cubicBezTo>
                <a:cubicBezTo>
                  <a:pt x="6397643" y="2965075"/>
                  <a:pt x="6434012" y="2935656"/>
                  <a:pt x="6466426" y="2902923"/>
                </a:cubicBezTo>
                <a:lnTo>
                  <a:pt x="6544706" y="2803355"/>
                </a:lnTo>
                <a:lnTo>
                  <a:pt x="6548827" y="2797458"/>
                </a:lnTo>
                <a:lnTo>
                  <a:pt x="6553927" y="2788862"/>
                </a:lnTo>
                <a:lnTo>
                  <a:pt x="6622029" y="2629901"/>
                </a:lnTo>
                <a:cubicBezTo>
                  <a:pt x="6668581" y="2455216"/>
                  <a:pt x="6642736" y="2256680"/>
                  <a:pt x="6545014" y="2080230"/>
                </a:cubicBezTo>
                <a:cubicBezTo>
                  <a:pt x="6532352" y="2054946"/>
                  <a:pt x="6515935" y="2029621"/>
                  <a:pt x="6499479" y="2005576"/>
                </a:cubicBezTo>
                <a:cubicBezTo>
                  <a:pt x="6396065" y="1874661"/>
                  <a:pt x="6262051" y="1783583"/>
                  <a:pt x="6130530" y="1710485"/>
                </a:cubicBezTo>
                <a:lnTo>
                  <a:pt x="6002953" y="1643560"/>
                </a:lnTo>
                <a:lnTo>
                  <a:pt x="5977070" y="1653955"/>
                </a:lnTo>
                <a:cubicBezTo>
                  <a:pt x="5955540" y="1653955"/>
                  <a:pt x="5936567" y="1636220"/>
                  <a:pt x="5936567" y="1614730"/>
                </a:cubicBezTo>
                <a:lnTo>
                  <a:pt x="5938509" y="1610141"/>
                </a:lnTo>
                <a:lnTo>
                  <a:pt x="5913790" y="1598254"/>
                </a:lnTo>
                <a:cubicBezTo>
                  <a:pt x="5784773" y="1536262"/>
                  <a:pt x="5650683" y="1471754"/>
                  <a:pt x="5533050" y="1389550"/>
                </a:cubicBezTo>
                <a:cubicBezTo>
                  <a:pt x="5486237" y="1357296"/>
                  <a:pt x="5442908" y="1319340"/>
                  <a:pt x="5404008" y="1276641"/>
                </a:cubicBezTo>
                <a:lnTo>
                  <a:pt x="5310720" y="1147938"/>
                </a:lnTo>
                <a:lnTo>
                  <a:pt x="1726691" y="1147938"/>
                </a:lnTo>
                <a:lnTo>
                  <a:pt x="1726691" y="382623"/>
                </a:lnTo>
                <a:lnTo>
                  <a:pt x="5309092" y="382623"/>
                </a:lnTo>
                <a:lnTo>
                  <a:pt x="5347364" y="325089"/>
                </a:lnTo>
                <a:cubicBezTo>
                  <a:pt x="5483304" y="147272"/>
                  <a:pt x="5695060" y="38187"/>
                  <a:pt x="5912871" y="38187"/>
                </a:cubicBezTo>
                <a:close/>
                <a:moveTo>
                  <a:pt x="6046333" y="0"/>
                </a:moveTo>
                <a:cubicBezTo>
                  <a:pt x="6250763" y="0"/>
                  <a:pt x="6460665" y="112081"/>
                  <a:pt x="6588045" y="292824"/>
                </a:cubicBezTo>
                <a:cubicBezTo>
                  <a:pt x="6590561" y="295341"/>
                  <a:pt x="6589283" y="300414"/>
                  <a:pt x="6585488" y="302930"/>
                </a:cubicBezTo>
                <a:cubicBezTo>
                  <a:pt x="6584250" y="304208"/>
                  <a:pt x="6582972" y="304208"/>
                  <a:pt x="6581694" y="304208"/>
                </a:cubicBezTo>
                <a:cubicBezTo>
                  <a:pt x="6579177" y="304208"/>
                  <a:pt x="6576661" y="304208"/>
                  <a:pt x="6575383" y="301652"/>
                </a:cubicBezTo>
                <a:cubicBezTo>
                  <a:pt x="6449921" y="125062"/>
                  <a:pt x="6244732" y="15298"/>
                  <a:pt x="6044456" y="15298"/>
                </a:cubicBezTo>
                <a:cubicBezTo>
                  <a:pt x="6036747" y="15298"/>
                  <a:pt x="6029038" y="15458"/>
                  <a:pt x="6021329" y="15778"/>
                </a:cubicBezTo>
                <a:cubicBezTo>
                  <a:pt x="6020650" y="15938"/>
                  <a:pt x="6020050" y="16017"/>
                  <a:pt x="6019451" y="16017"/>
                </a:cubicBezTo>
                <a:cubicBezTo>
                  <a:pt x="6015617" y="16017"/>
                  <a:pt x="6013580" y="12582"/>
                  <a:pt x="6012461" y="8188"/>
                </a:cubicBezTo>
                <a:cubicBezTo>
                  <a:pt x="6012461" y="4394"/>
                  <a:pt x="6016256" y="599"/>
                  <a:pt x="6020050" y="599"/>
                </a:cubicBezTo>
                <a:cubicBezTo>
                  <a:pt x="6028798" y="200"/>
                  <a:pt x="6037586" y="0"/>
                  <a:pt x="6046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3" name="Google Shape;2613;p58"/>
          <p:cNvSpPr/>
          <p:nvPr/>
        </p:nvSpPr>
        <p:spPr>
          <a:xfrm flipH="1">
            <a:off x="6614674" y="197686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4" name="Google Shape;2614;p58"/>
          <p:cNvSpPr/>
          <p:nvPr/>
        </p:nvSpPr>
        <p:spPr>
          <a:xfrm flipH="1">
            <a:off x="6614674" y="362085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5" name="Google Shape;2615;p58"/>
          <p:cNvSpPr/>
          <p:nvPr/>
        </p:nvSpPr>
        <p:spPr>
          <a:xfrm flipH="1">
            <a:off x="4807023" y="525387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6" name="Google Shape;2616;p58"/>
          <p:cNvSpPr/>
          <p:nvPr/>
        </p:nvSpPr>
        <p:spPr>
          <a:xfrm flipH="1">
            <a:off x="4831024" y="361735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7" name="Google Shape;2617;p58"/>
          <p:cNvSpPr txBox="1"/>
          <p:nvPr/>
        </p:nvSpPr>
        <p:spPr>
          <a:xfrm>
            <a:off x="6487357" y="1976864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5333" dirty="0">
              <a:solidFill>
                <a:srgbClr val="9FC5E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8" name="Google Shape;2618;p58"/>
          <p:cNvSpPr txBox="1"/>
          <p:nvPr/>
        </p:nvSpPr>
        <p:spPr>
          <a:xfrm>
            <a:off x="6487357" y="3559408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5333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9" name="Google Shape;2619;p58"/>
          <p:cNvSpPr txBox="1"/>
          <p:nvPr/>
        </p:nvSpPr>
        <p:spPr>
          <a:xfrm>
            <a:off x="4710680" y="3626146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5333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0" name="Google Shape;2620;p58"/>
          <p:cNvSpPr txBox="1"/>
          <p:nvPr/>
        </p:nvSpPr>
        <p:spPr>
          <a:xfrm>
            <a:off x="4703707" y="5171269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5333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1" name="Google Shape;2621;p58"/>
          <p:cNvSpPr txBox="1"/>
          <p:nvPr/>
        </p:nvSpPr>
        <p:spPr>
          <a:xfrm>
            <a:off x="2474195" y="5424664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START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531" name="Google Shape;2531;p58"/>
          <p:cNvSpPr/>
          <p:nvPr/>
        </p:nvSpPr>
        <p:spPr>
          <a:xfrm>
            <a:off x="4043367" y="5515580"/>
            <a:ext cx="244173" cy="241777"/>
          </a:xfrm>
          <a:custGeom>
            <a:avLst/>
            <a:gdLst/>
            <a:ahLst/>
            <a:cxnLst/>
            <a:rect l="l" t="t" r="r" b="b"/>
            <a:pathLst>
              <a:path w="6113" h="6053" extrusionOk="0">
                <a:moveTo>
                  <a:pt x="3484" y="99"/>
                </a:moveTo>
                <a:cubicBezTo>
                  <a:pt x="3452" y="131"/>
                  <a:pt x="3389" y="163"/>
                  <a:pt x="3357" y="194"/>
                </a:cubicBezTo>
                <a:cubicBezTo>
                  <a:pt x="3357" y="163"/>
                  <a:pt x="3357" y="163"/>
                  <a:pt x="3326" y="163"/>
                </a:cubicBezTo>
                <a:cubicBezTo>
                  <a:pt x="3326" y="150"/>
                  <a:pt x="3321" y="143"/>
                  <a:pt x="3315" y="140"/>
                </a:cubicBezTo>
                <a:lnTo>
                  <a:pt x="3315" y="140"/>
                </a:lnTo>
                <a:cubicBezTo>
                  <a:pt x="3380" y="113"/>
                  <a:pt x="3437" y="99"/>
                  <a:pt x="3484" y="99"/>
                </a:cubicBezTo>
                <a:close/>
                <a:moveTo>
                  <a:pt x="4783" y="638"/>
                </a:moveTo>
                <a:cubicBezTo>
                  <a:pt x="4814" y="638"/>
                  <a:pt x="4814" y="669"/>
                  <a:pt x="4814" y="701"/>
                </a:cubicBezTo>
                <a:cubicBezTo>
                  <a:pt x="4783" y="701"/>
                  <a:pt x="4783" y="701"/>
                  <a:pt x="4783" y="733"/>
                </a:cubicBezTo>
                <a:cubicBezTo>
                  <a:pt x="4783" y="701"/>
                  <a:pt x="4783" y="701"/>
                  <a:pt x="4783" y="701"/>
                </a:cubicBezTo>
                <a:cubicBezTo>
                  <a:pt x="4783" y="701"/>
                  <a:pt x="4751" y="669"/>
                  <a:pt x="4719" y="669"/>
                </a:cubicBezTo>
                <a:cubicBezTo>
                  <a:pt x="4751" y="638"/>
                  <a:pt x="4783" y="638"/>
                  <a:pt x="4783" y="638"/>
                </a:cubicBezTo>
                <a:close/>
                <a:moveTo>
                  <a:pt x="4466" y="638"/>
                </a:moveTo>
                <a:cubicBezTo>
                  <a:pt x="4466" y="669"/>
                  <a:pt x="4434" y="701"/>
                  <a:pt x="4402" y="733"/>
                </a:cubicBezTo>
                <a:cubicBezTo>
                  <a:pt x="4371" y="764"/>
                  <a:pt x="4307" y="796"/>
                  <a:pt x="4244" y="828"/>
                </a:cubicBezTo>
                <a:cubicBezTo>
                  <a:pt x="4339" y="764"/>
                  <a:pt x="4402" y="701"/>
                  <a:pt x="4466" y="638"/>
                </a:cubicBezTo>
                <a:close/>
                <a:moveTo>
                  <a:pt x="4529" y="764"/>
                </a:moveTo>
                <a:cubicBezTo>
                  <a:pt x="4529" y="764"/>
                  <a:pt x="4497" y="796"/>
                  <a:pt x="4466" y="828"/>
                </a:cubicBezTo>
                <a:cubicBezTo>
                  <a:pt x="4402" y="859"/>
                  <a:pt x="4339" y="923"/>
                  <a:pt x="4276" y="986"/>
                </a:cubicBezTo>
                <a:cubicBezTo>
                  <a:pt x="4339" y="923"/>
                  <a:pt x="4402" y="859"/>
                  <a:pt x="4466" y="796"/>
                </a:cubicBezTo>
                <a:cubicBezTo>
                  <a:pt x="4497" y="764"/>
                  <a:pt x="4497" y="764"/>
                  <a:pt x="4529" y="764"/>
                </a:cubicBezTo>
                <a:close/>
                <a:moveTo>
                  <a:pt x="3297" y="147"/>
                </a:moveTo>
                <a:cubicBezTo>
                  <a:pt x="3295" y="151"/>
                  <a:pt x="3294" y="156"/>
                  <a:pt x="3294" y="163"/>
                </a:cubicBezTo>
                <a:cubicBezTo>
                  <a:pt x="3136" y="258"/>
                  <a:pt x="2439" y="828"/>
                  <a:pt x="1711" y="1398"/>
                </a:cubicBezTo>
                <a:cubicBezTo>
                  <a:pt x="2320" y="841"/>
                  <a:pt x="2929" y="307"/>
                  <a:pt x="3297" y="147"/>
                </a:cubicBezTo>
                <a:close/>
                <a:moveTo>
                  <a:pt x="4276" y="891"/>
                </a:moveTo>
                <a:cubicBezTo>
                  <a:pt x="4086" y="1049"/>
                  <a:pt x="3801" y="1271"/>
                  <a:pt x="3484" y="1493"/>
                </a:cubicBezTo>
                <a:cubicBezTo>
                  <a:pt x="3516" y="1461"/>
                  <a:pt x="3547" y="1429"/>
                  <a:pt x="3611" y="1398"/>
                </a:cubicBezTo>
                <a:cubicBezTo>
                  <a:pt x="3864" y="1176"/>
                  <a:pt x="4086" y="986"/>
                  <a:pt x="4276" y="891"/>
                </a:cubicBezTo>
                <a:close/>
                <a:moveTo>
                  <a:pt x="1489" y="891"/>
                </a:moveTo>
                <a:cubicBezTo>
                  <a:pt x="1141" y="1176"/>
                  <a:pt x="856" y="1429"/>
                  <a:pt x="666" y="1588"/>
                </a:cubicBezTo>
                <a:cubicBezTo>
                  <a:pt x="761" y="1461"/>
                  <a:pt x="919" y="1334"/>
                  <a:pt x="1046" y="1208"/>
                </a:cubicBezTo>
                <a:cubicBezTo>
                  <a:pt x="1172" y="1113"/>
                  <a:pt x="1331" y="986"/>
                  <a:pt x="1489" y="891"/>
                </a:cubicBezTo>
                <a:close/>
                <a:moveTo>
                  <a:pt x="5733" y="1714"/>
                </a:moveTo>
                <a:cubicBezTo>
                  <a:pt x="5733" y="1714"/>
                  <a:pt x="5733" y="1714"/>
                  <a:pt x="5733" y="1746"/>
                </a:cubicBezTo>
                <a:cubicBezTo>
                  <a:pt x="5694" y="1765"/>
                  <a:pt x="5667" y="1773"/>
                  <a:pt x="5638" y="1790"/>
                </a:cubicBezTo>
                <a:lnTo>
                  <a:pt x="5638" y="1790"/>
                </a:lnTo>
                <a:lnTo>
                  <a:pt x="5733" y="1714"/>
                </a:lnTo>
                <a:close/>
                <a:moveTo>
                  <a:pt x="5794" y="1789"/>
                </a:moveTo>
                <a:lnTo>
                  <a:pt x="5794" y="1789"/>
                </a:lnTo>
                <a:cubicBezTo>
                  <a:pt x="5792" y="1801"/>
                  <a:pt x="5784" y="1821"/>
                  <a:pt x="5764" y="1841"/>
                </a:cubicBezTo>
                <a:cubicBezTo>
                  <a:pt x="5764" y="1814"/>
                  <a:pt x="5788" y="1810"/>
                  <a:pt x="5794" y="1789"/>
                </a:cubicBezTo>
                <a:close/>
                <a:moveTo>
                  <a:pt x="3104" y="1746"/>
                </a:moveTo>
                <a:lnTo>
                  <a:pt x="3104" y="1746"/>
                </a:lnTo>
                <a:cubicBezTo>
                  <a:pt x="3072" y="1778"/>
                  <a:pt x="3041" y="1778"/>
                  <a:pt x="3009" y="1809"/>
                </a:cubicBezTo>
                <a:lnTo>
                  <a:pt x="2914" y="1873"/>
                </a:lnTo>
                <a:cubicBezTo>
                  <a:pt x="2977" y="1809"/>
                  <a:pt x="3041" y="1778"/>
                  <a:pt x="3104" y="1746"/>
                </a:cubicBezTo>
                <a:close/>
                <a:moveTo>
                  <a:pt x="5701" y="1809"/>
                </a:moveTo>
                <a:cubicBezTo>
                  <a:pt x="5701" y="1841"/>
                  <a:pt x="5669" y="1904"/>
                  <a:pt x="5638" y="1936"/>
                </a:cubicBezTo>
                <a:cubicBezTo>
                  <a:pt x="5543" y="1968"/>
                  <a:pt x="5416" y="2031"/>
                  <a:pt x="5289" y="2094"/>
                </a:cubicBezTo>
                <a:cubicBezTo>
                  <a:pt x="5479" y="1968"/>
                  <a:pt x="5606" y="1873"/>
                  <a:pt x="5701" y="1809"/>
                </a:cubicBezTo>
                <a:close/>
                <a:moveTo>
                  <a:pt x="5701" y="1999"/>
                </a:moveTo>
                <a:cubicBezTo>
                  <a:pt x="5733" y="1999"/>
                  <a:pt x="5764" y="2031"/>
                  <a:pt x="5796" y="2031"/>
                </a:cubicBezTo>
                <a:cubicBezTo>
                  <a:pt x="5733" y="2063"/>
                  <a:pt x="5606" y="2189"/>
                  <a:pt x="5416" y="2316"/>
                </a:cubicBezTo>
                <a:cubicBezTo>
                  <a:pt x="5543" y="2189"/>
                  <a:pt x="5638" y="2094"/>
                  <a:pt x="5701" y="1999"/>
                </a:cubicBezTo>
                <a:close/>
                <a:moveTo>
                  <a:pt x="4719" y="733"/>
                </a:moveTo>
                <a:cubicBezTo>
                  <a:pt x="4751" y="764"/>
                  <a:pt x="4751" y="796"/>
                  <a:pt x="4751" y="828"/>
                </a:cubicBezTo>
                <a:cubicBezTo>
                  <a:pt x="4687" y="923"/>
                  <a:pt x="4624" y="1018"/>
                  <a:pt x="4561" y="1113"/>
                </a:cubicBezTo>
                <a:cubicBezTo>
                  <a:pt x="4466" y="1176"/>
                  <a:pt x="4339" y="1239"/>
                  <a:pt x="4244" y="1334"/>
                </a:cubicBezTo>
                <a:cubicBezTo>
                  <a:pt x="3769" y="1651"/>
                  <a:pt x="3104" y="2126"/>
                  <a:pt x="2502" y="2601"/>
                </a:cubicBezTo>
                <a:cubicBezTo>
                  <a:pt x="3041" y="2126"/>
                  <a:pt x="3706" y="1556"/>
                  <a:pt x="4529" y="859"/>
                </a:cubicBezTo>
                <a:cubicBezTo>
                  <a:pt x="4561" y="796"/>
                  <a:pt x="4624" y="764"/>
                  <a:pt x="4656" y="733"/>
                </a:cubicBezTo>
                <a:close/>
                <a:moveTo>
                  <a:pt x="4307" y="479"/>
                </a:moveTo>
                <a:cubicBezTo>
                  <a:pt x="4276" y="543"/>
                  <a:pt x="4244" y="606"/>
                  <a:pt x="4181" y="701"/>
                </a:cubicBezTo>
                <a:cubicBezTo>
                  <a:pt x="3737" y="1018"/>
                  <a:pt x="2946" y="1683"/>
                  <a:pt x="2217" y="2348"/>
                </a:cubicBezTo>
                <a:cubicBezTo>
                  <a:pt x="1996" y="2474"/>
                  <a:pt x="1806" y="2601"/>
                  <a:pt x="1584" y="2728"/>
                </a:cubicBezTo>
                <a:lnTo>
                  <a:pt x="4276" y="479"/>
                </a:lnTo>
                <a:close/>
                <a:moveTo>
                  <a:pt x="4814" y="1176"/>
                </a:moveTo>
                <a:cubicBezTo>
                  <a:pt x="4687" y="1303"/>
                  <a:pt x="4529" y="1429"/>
                  <a:pt x="4402" y="1556"/>
                </a:cubicBezTo>
                <a:lnTo>
                  <a:pt x="2914" y="2791"/>
                </a:lnTo>
                <a:cubicBezTo>
                  <a:pt x="3389" y="2379"/>
                  <a:pt x="3832" y="1968"/>
                  <a:pt x="4212" y="1619"/>
                </a:cubicBezTo>
                <a:cubicBezTo>
                  <a:pt x="4434" y="1429"/>
                  <a:pt x="4656" y="1303"/>
                  <a:pt x="4814" y="1176"/>
                </a:cubicBezTo>
                <a:close/>
                <a:moveTo>
                  <a:pt x="4920" y="2775"/>
                </a:moveTo>
                <a:cubicBezTo>
                  <a:pt x="4888" y="2801"/>
                  <a:pt x="4851" y="2828"/>
                  <a:pt x="4813" y="2854"/>
                </a:cubicBezTo>
                <a:lnTo>
                  <a:pt x="4813" y="2854"/>
                </a:lnTo>
                <a:cubicBezTo>
                  <a:pt x="4825" y="2844"/>
                  <a:pt x="4835" y="2833"/>
                  <a:pt x="4846" y="2823"/>
                </a:cubicBezTo>
                <a:cubicBezTo>
                  <a:pt x="4846" y="2823"/>
                  <a:pt x="4878" y="2823"/>
                  <a:pt x="4878" y="2791"/>
                </a:cubicBezTo>
                <a:cubicBezTo>
                  <a:pt x="4892" y="2791"/>
                  <a:pt x="4906" y="2785"/>
                  <a:pt x="4920" y="2775"/>
                </a:cubicBezTo>
                <a:close/>
                <a:moveTo>
                  <a:pt x="1267" y="1968"/>
                </a:moveTo>
                <a:cubicBezTo>
                  <a:pt x="761" y="2474"/>
                  <a:pt x="349" y="2918"/>
                  <a:pt x="222" y="3044"/>
                </a:cubicBezTo>
                <a:lnTo>
                  <a:pt x="222" y="3013"/>
                </a:lnTo>
                <a:cubicBezTo>
                  <a:pt x="254" y="2981"/>
                  <a:pt x="254" y="2918"/>
                  <a:pt x="317" y="2854"/>
                </a:cubicBezTo>
                <a:cubicBezTo>
                  <a:pt x="381" y="2759"/>
                  <a:pt x="507" y="2664"/>
                  <a:pt x="602" y="2506"/>
                </a:cubicBezTo>
                <a:cubicBezTo>
                  <a:pt x="792" y="2379"/>
                  <a:pt x="1014" y="2189"/>
                  <a:pt x="1267" y="1968"/>
                </a:cubicBezTo>
                <a:close/>
                <a:moveTo>
                  <a:pt x="2661" y="2126"/>
                </a:moveTo>
                <a:lnTo>
                  <a:pt x="2661" y="2126"/>
                </a:lnTo>
                <a:cubicBezTo>
                  <a:pt x="2281" y="2443"/>
                  <a:pt x="1901" y="2728"/>
                  <a:pt x="1521" y="3044"/>
                </a:cubicBezTo>
                <a:lnTo>
                  <a:pt x="2439" y="2253"/>
                </a:lnTo>
                <a:cubicBezTo>
                  <a:pt x="2471" y="2253"/>
                  <a:pt x="2471" y="2253"/>
                  <a:pt x="2502" y="2221"/>
                </a:cubicBezTo>
                <a:cubicBezTo>
                  <a:pt x="2534" y="2189"/>
                  <a:pt x="2597" y="2158"/>
                  <a:pt x="2661" y="2126"/>
                </a:cubicBezTo>
                <a:close/>
                <a:moveTo>
                  <a:pt x="4086" y="1144"/>
                </a:moveTo>
                <a:lnTo>
                  <a:pt x="4086" y="1144"/>
                </a:lnTo>
                <a:cubicBezTo>
                  <a:pt x="2946" y="2126"/>
                  <a:pt x="2059" y="2886"/>
                  <a:pt x="1426" y="3424"/>
                </a:cubicBezTo>
                <a:cubicBezTo>
                  <a:pt x="1964" y="2886"/>
                  <a:pt x="2439" y="2443"/>
                  <a:pt x="2851" y="2063"/>
                </a:cubicBezTo>
                <a:cubicBezTo>
                  <a:pt x="2914" y="1999"/>
                  <a:pt x="3009" y="1904"/>
                  <a:pt x="3104" y="1841"/>
                </a:cubicBezTo>
                <a:cubicBezTo>
                  <a:pt x="3484" y="1588"/>
                  <a:pt x="3832" y="1334"/>
                  <a:pt x="4086" y="1144"/>
                </a:cubicBezTo>
                <a:close/>
                <a:moveTo>
                  <a:pt x="2186" y="3171"/>
                </a:moveTo>
                <a:cubicBezTo>
                  <a:pt x="2027" y="3298"/>
                  <a:pt x="1869" y="3424"/>
                  <a:pt x="1711" y="3551"/>
                </a:cubicBezTo>
                <a:cubicBezTo>
                  <a:pt x="1742" y="3488"/>
                  <a:pt x="1806" y="3456"/>
                  <a:pt x="1869" y="3393"/>
                </a:cubicBezTo>
                <a:cubicBezTo>
                  <a:pt x="1964" y="3329"/>
                  <a:pt x="2091" y="3234"/>
                  <a:pt x="2186" y="3171"/>
                </a:cubicBezTo>
                <a:close/>
                <a:moveTo>
                  <a:pt x="5574" y="2031"/>
                </a:moveTo>
                <a:cubicBezTo>
                  <a:pt x="5511" y="2126"/>
                  <a:pt x="5416" y="2189"/>
                  <a:pt x="5353" y="2284"/>
                </a:cubicBezTo>
                <a:cubicBezTo>
                  <a:pt x="5194" y="2443"/>
                  <a:pt x="5036" y="2569"/>
                  <a:pt x="4846" y="2759"/>
                </a:cubicBezTo>
                <a:cubicBezTo>
                  <a:pt x="4402" y="3076"/>
                  <a:pt x="3896" y="3488"/>
                  <a:pt x="3421" y="3868"/>
                </a:cubicBezTo>
                <a:lnTo>
                  <a:pt x="3421" y="3868"/>
                </a:lnTo>
                <a:cubicBezTo>
                  <a:pt x="3823" y="3465"/>
                  <a:pt x="4254" y="3035"/>
                  <a:pt x="4624" y="2664"/>
                </a:cubicBezTo>
                <a:cubicBezTo>
                  <a:pt x="5004" y="2348"/>
                  <a:pt x="5321" y="2126"/>
                  <a:pt x="5574" y="2031"/>
                </a:cubicBezTo>
                <a:close/>
                <a:moveTo>
                  <a:pt x="4307" y="1366"/>
                </a:moveTo>
                <a:cubicBezTo>
                  <a:pt x="4181" y="1493"/>
                  <a:pt x="3991" y="1651"/>
                  <a:pt x="3801" y="1809"/>
                </a:cubicBezTo>
                <a:cubicBezTo>
                  <a:pt x="3199" y="2253"/>
                  <a:pt x="2471" y="2823"/>
                  <a:pt x="1837" y="3329"/>
                </a:cubicBezTo>
                <a:cubicBezTo>
                  <a:pt x="1552" y="3551"/>
                  <a:pt x="1267" y="3741"/>
                  <a:pt x="1046" y="3899"/>
                </a:cubicBezTo>
                <a:cubicBezTo>
                  <a:pt x="1837" y="3108"/>
                  <a:pt x="3421" y="1999"/>
                  <a:pt x="4276" y="1366"/>
                </a:cubicBezTo>
                <a:close/>
                <a:moveTo>
                  <a:pt x="1837" y="2633"/>
                </a:moveTo>
                <a:lnTo>
                  <a:pt x="1742" y="2728"/>
                </a:lnTo>
                <a:cubicBezTo>
                  <a:pt x="1489" y="2949"/>
                  <a:pt x="1267" y="3139"/>
                  <a:pt x="1077" y="3298"/>
                </a:cubicBezTo>
                <a:lnTo>
                  <a:pt x="349" y="3931"/>
                </a:lnTo>
                <a:cubicBezTo>
                  <a:pt x="349" y="3931"/>
                  <a:pt x="317" y="3963"/>
                  <a:pt x="349" y="3963"/>
                </a:cubicBezTo>
                <a:cubicBezTo>
                  <a:pt x="349" y="3963"/>
                  <a:pt x="349" y="3994"/>
                  <a:pt x="349" y="3994"/>
                </a:cubicBezTo>
                <a:lnTo>
                  <a:pt x="317" y="3994"/>
                </a:lnTo>
                <a:cubicBezTo>
                  <a:pt x="317" y="3994"/>
                  <a:pt x="317" y="3963"/>
                  <a:pt x="317" y="3931"/>
                </a:cubicBezTo>
                <a:cubicBezTo>
                  <a:pt x="349" y="3836"/>
                  <a:pt x="412" y="3741"/>
                  <a:pt x="571" y="3614"/>
                </a:cubicBezTo>
                <a:lnTo>
                  <a:pt x="951" y="3266"/>
                </a:lnTo>
                <a:cubicBezTo>
                  <a:pt x="1204" y="3076"/>
                  <a:pt x="1521" y="2854"/>
                  <a:pt x="1837" y="2633"/>
                </a:cubicBezTo>
                <a:close/>
                <a:moveTo>
                  <a:pt x="6018" y="2854"/>
                </a:moveTo>
                <a:lnTo>
                  <a:pt x="6018" y="2854"/>
                </a:lnTo>
                <a:cubicBezTo>
                  <a:pt x="5923" y="3044"/>
                  <a:pt x="5448" y="3519"/>
                  <a:pt x="4846" y="4026"/>
                </a:cubicBezTo>
                <a:cubicBezTo>
                  <a:pt x="5384" y="3519"/>
                  <a:pt x="5859" y="3013"/>
                  <a:pt x="6018" y="2854"/>
                </a:cubicBezTo>
                <a:close/>
                <a:moveTo>
                  <a:pt x="4687" y="2126"/>
                </a:moveTo>
                <a:cubicBezTo>
                  <a:pt x="4086" y="2664"/>
                  <a:pt x="3167" y="3424"/>
                  <a:pt x="2312" y="4121"/>
                </a:cubicBezTo>
                <a:lnTo>
                  <a:pt x="4687" y="2126"/>
                </a:lnTo>
                <a:close/>
                <a:moveTo>
                  <a:pt x="982" y="3868"/>
                </a:moveTo>
                <a:cubicBezTo>
                  <a:pt x="919" y="3931"/>
                  <a:pt x="856" y="4026"/>
                  <a:pt x="792" y="4089"/>
                </a:cubicBezTo>
                <a:cubicBezTo>
                  <a:pt x="761" y="4121"/>
                  <a:pt x="729" y="4121"/>
                  <a:pt x="697" y="4153"/>
                </a:cubicBezTo>
                <a:cubicBezTo>
                  <a:pt x="761" y="4089"/>
                  <a:pt x="824" y="3994"/>
                  <a:pt x="887" y="3931"/>
                </a:cubicBezTo>
                <a:cubicBezTo>
                  <a:pt x="919" y="3899"/>
                  <a:pt x="951" y="3868"/>
                  <a:pt x="982" y="3868"/>
                </a:cubicBezTo>
                <a:close/>
                <a:moveTo>
                  <a:pt x="2059" y="2696"/>
                </a:moveTo>
                <a:cubicBezTo>
                  <a:pt x="1679" y="3044"/>
                  <a:pt x="1299" y="3456"/>
                  <a:pt x="856" y="3899"/>
                </a:cubicBezTo>
                <a:cubicBezTo>
                  <a:pt x="602" y="4089"/>
                  <a:pt x="444" y="4216"/>
                  <a:pt x="381" y="4248"/>
                </a:cubicBezTo>
                <a:cubicBezTo>
                  <a:pt x="381" y="4121"/>
                  <a:pt x="539" y="3931"/>
                  <a:pt x="792" y="3678"/>
                </a:cubicBezTo>
                <a:cubicBezTo>
                  <a:pt x="1109" y="3456"/>
                  <a:pt x="1584" y="3076"/>
                  <a:pt x="2059" y="2696"/>
                </a:cubicBezTo>
                <a:close/>
                <a:moveTo>
                  <a:pt x="1299" y="3804"/>
                </a:moveTo>
                <a:cubicBezTo>
                  <a:pt x="1204" y="3899"/>
                  <a:pt x="1141" y="3963"/>
                  <a:pt x="1046" y="4026"/>
                </a:cubicBezTo>
                <a:cubicBezTo>
                  <a:pt x="887" y="4184"/>
                  <a:pt x="729" y="4279"/>
                  <a:pt x="634" y="4374"/>
                </a:cubicBezTo>
                <a:cubicBezTo>
                  <a:pt x="697" y="4311"/>
                  <a:pt x="761" y="4216"/>
                  <a:pt x="824" y="4153"/>
                </a:cubicBezTo>
                <a:cubicBezTo>
                  <a:pt x="951" y="4058"/>
                  <a:pt x="1109" y="3931"/>
                  <a:pt x="1299" y="3804"/>
                </a:cubicBezTo>
                <a:close/>
                <a:moveTo>
                  <a:pt x="5796" y="3709"/>
                </a:moveTo>
                <a:cubicBezTo>
                  <a:pt x="5764" y="3773"/>
                  <a:pt x="5606" y="3931"/>
                  <a:pt x="5384" y="4153"/>
                </a:cubicBezTo>
                <a:cubicBezTo>
                  <a:pt x="5258" y="4248"/>
                  <a:pt x="5099" y="4343"/>
                  <a:pt x="4941" y="4470"/>
                </a:cubicBezTo>
                <a:cubicBezTo>
                  <a:pt x="5321" y="4153"/>
                  <a:pt x="5669" y="3773"/>
                  <a:pt x="5796" y="3709"/>
                </a:cubicBezTo>
                <a:close/>
                <a:moveTo>
                  <a:pt x="3136" y="2506"/>
                </a:moveTo>
                <a:lnTo>
                  <a:pt x="3136" y="2506"/>
                </a:lnTo>
                <a:cubicBezTo>
                  <a:pt x="2186" y="3393"/>
                  <a:pt x="1172" y="4279"/>
                  <a:pt x="729" y="4501"/>
                </a:cubicBezTo>
                <a:cubicBezTo>
                  <a:pt x="792" y="4406"/>
                  <a:pt x="919" y="4248"/>
                  <a:pt x="1077" y="4121"/>
                </a:cubicBezTo>
                <a:cubicBezTo>
                  <a:pt x="1267" y="3963"/>
                  <a:pt x="1489" y="3773"/>
                  <a:pt x="1742" y="3614"/>
                </a:cubicBezTo>
                <a:cubicBezTo>
                  <a:pt x="2186" y="3266"/>
                  <a:pt x="2661" y="2886"/>
                  <a:pt x="3136" y="2506"/>
                </a:cubicBezTo>
                <a:close/>
                <a:moveTo>
                  <a:pt x="761" y="4374"/>
                </a:moveTo>
                <a:lnTo>
                  <a:pt x="761" y="4374"/>
                </a:lnTo>
                <a:cubicBezTo>
                  <a:pt x="697" y="4438"/>
                  <a:pt x="666" y="4501"/>
                  <a:pt x="634" y="4565"/>
                </a:cubicBezTo>
                <a:lnTo>
                  <a:pt x="539" y="4565"/>
                </a:lnTo>
                <a:cubicBezTo>
                  <a:pt x="539" y="4565"/>
                  <a:pt x="571" y="4565"/>
                  <a:pt x="571" y="4533"/>
                </a:cubicBezTo>
                <a:cubicBezTo>
                  <a:pt x="602" y="4501"/>
                  <a:pt x="666" y="4438"/>
                  <a:pt x="761" y="4374"/>
                </a:cubicBezTo>
                <a:close/>
                <a:moveTo>
                  <a:pt x="3199" y="2664"/>
                </a:moveTo>
                <a:lnTo>
                  <a:pt x="3199" y="2664"/>
                </a:lnTo>
                <a:cubicBezTo>
                  <a:pt x="2851" y="2981"/>
                  <a:pt x="2502" y="3298"/>
                  <a:pt x="2186" y="3583"/>
                </a:cubicBezTo>
                <a:cubicBezTo>
                  <a:pt x="1647" y="4058"/>
                  <a:pt x="1141" y="4438"/>
                  <a:pt x="856" y="4628"/>
                </a:cubicBezTo>
                <a:lnTo>
                  <a:pt x="3199" y="2664"/>
                </a:lnTo>
                <a:close/>
                <a:moveTo>
                  <a:pt x="3294" y="3773"/>
                </a:moveTo>
                <a:lnTo>
                  <a:pt x="3294" y="3773"/>
                </a:lnTo>
                <a:cubicBezTo>
                  <a:pt x="3104" y="3994"/>
                  <a:pt x="2914" y="4184"/>
                  <a:pt x="2724" y="4374"/>
                </a:cubicBezTo>
                <a:cubicBezTo>
                  <a:pt x="2724" y="4374"/>
                  <a:pt x="2692" y="4406"/>
                  <a:pt x="2661" y="4406"/>
                </a:cubicBezTo>
                <a:cubicBezTo>
                  <a:pt x="2566" y="4501"/>
                  <a:pt x="2471" y="4565"/>
                  <a:pt x="2376" y="4628"/>
                </a:cubicBezTo>
                <a:cubicBezTo>
                  <a:pt x="2692" y="4343"/>
                  <a:pt x="3009" y="4058"/>
                  <a:pt x="3294" y="3773"/>
                </a:cubicBezTo>
                <a:close/>
                <a:moveTo>
                  <a:pt x="602" y="4628"/>
                </a:moveTo>
                <a:cubicBezTo>
                  <a:pt x="571" y="4660"/>
                  <a:pt x="571" y="4660"/>
                  <a:pt x="571" y="4691"/>
                </a:cubicBezTo>
                <a:cubicBezTo>
                  <a:pt x="571" y="4691"/>
                  <a:pt x="571" y="4723"/>
                  <a:pt x="571" y="4723"/>
                </a:cubicBezTo>
                <a:cubicBezTo>
                  <a:pt x="539" y="4723"/>
                  <a:pt x="539" y="4660"/>
                  <a:pt x="539" y="4628"/>
                </a:cubicBezTo>
                <a:close/>
                <a:moveTo>
                  <a:pt x="1077" y="4374"/>
                </a:moveTo>
                <a:lnTo>
                  <a:pt x="634" y="4723"/>
                </a:lnTo>
                <a:lnTo>
                  <a:pt x="634" y="4691"/>
                </a:lnTo>
                <a:cubicBezTo>
                  <a:pt x="634" y="4660"/>
                  <a:pt x="666" y="4628"/>
                  <a:pt x="666" y="4596"/>
                </a:cubicBezTo>
                <a:cubicBezTo>
                  <a:pt x="761" y="4565"/>
                  <a:pt x="919" y="4470"/>
                  <a:pt x="1077" y="4374"/>
                </a:cubicBezTo>
                <a:close/>
                <a:moveTo>
                  <a:pt x="3706" y="3741"/>
                </a:moveTo>
                <a:lnTo>
                  <a:pt x="3706" y="3741"/>
                </a:lnTo>
                <a:cubicBezTo>
                  <a:pt x="3421" y="3963"/>
                  <a:pt x="3167" y="4184"/>
                  <a:pt x="2914" y="4406"/>
                </a:cubicBezTo>
                <a:cubicBezTo>
                  <a:pt x="2661" y="4628"/>
                  <a:pt x="2439" y="4786"/>
                  <a:pt x="2281" y="4945"/>
                </a:cubicBezTo>
                <a:cubicBezTo>
                  <a:pt x="2344" y="4881"/>
                  <a:pt x="2407" y="4818"/>
                  <a:pt x="2471" y="4755"/>
                </a:cubicBezTo>
                <a:cubicBezTo>
                  <a:pt x="2756" y="4501"/>
                  <a:pt x="3104" y="4216"/>
                  <a:pt x="3452" y="3931"/>
                </a:cubicBezTo>
                <a:cubicBezTo>
                  <a:pt x="3547" y="3868"/>
                  <a:pt x="3611" y="3804"/>
                  <a:pt x="3706" y="3741"/>
                </a:cubicBezTo>
                <a:close/>
                <a:moveTo>
                  <a:pt x="2851" y="4121"/>
                </a:moveTo>
                <a:cubicBezTo>
                  <a:pt x="2439" y="4470"/>
                  <a:pt x="2091" y="4786"/>
                  <a:pt x="1837" y="5040"/>
                </a:cubicBezTo>
                <a:cubicBezTo>
                  <a:pt x="1711" y="5103"/>
                  <a:pt x="1647" y="5198"/>
                  <a:pt x="1584" y="5230"/>
                </a:cubicBezTo>
                <a:cubicBezTo>
                  <a:pt x="1521" y="5261"/>
                  <a:pt x="1457" y="5293"/>
                  <a:pt x="1426" y="5293"/>
                </a:cubicBezTo>
                <a:lnTo>
                  <a:pt x="2851" y="4121"/>
                </a:lnTo>
                <a:close/>
                <a:moveTo>
                  <a:pt x="2249" y="4501"/>
                </a:moveTo>
                <a:cubicBezTo>
                  <a:pt x="1932" y="4786"/>
                  <a:pt x="1616" y="5071"/>
                  <a:pt x="1299" y="5325"/>
                </a:cubicBezTo>
                <a:cubicBezTo>
                  <a:pt x="1299" y="5325"/>
                  <a:pt x="1267" y="5293"/>
                  <a:pt x="1267" y="5293"/>
                </a:cubicBezTo>
                <a:cubicBezTo>
                  <a:pt x="1394" y="5198"/>
                  <a:pt x="1774" y="4913"/>
                  <a:pt x="2249" y="4501"/>
                </a:cubicBezTo>
                <a:close/>
                <a:moveTo>
                  <a:pt x="4086" y="4343"/>
                </a:moveTo>
                <a:lnTo>
                  <a:pt x="4086" y="4343"/>
                </a:lnTo>
                <a:cubicBezTo>
                  <a:pt x="3579" y="4818"/>
                  <a:pt x="3041" y="5293"/>
                  <a:pt x="2661" y="5546"/>
                </a:cubicBezTo>
                <a:cubicBezTo>
                  <a:pt x="2661" y="5515"/>
                  <a:pt x="2692" y="5483"/>
                  <a:pt x="2724" y="5483"/>
                </a:cubicBezTo>
                <a:lnTo>
                  <a:pt x="4086" y="4343"/>
                </a:lnTo>
                <a:close/>
                <a:moveTo>
                  <a:pt x="5226" y="4026"/>
                </a:moveTo>
                <a:cubicBezTo>
                  <a:pt x="4719" y="4565"/>
                  <a:pt x="4022" y="5261"/>
                  <a:pt x="3484" y="5641"/>
                </a:cubicBezTo>
                <a:lnTo>
                  <a:pt x="5226" y="4026"/>
                </a:lnTo>
                <a:close/>
                <a:moveTo>
                  <a:pt x="2154" y="5641"/>
                </a:moveTo>
                <a:cubicBezTo>
                  <a:pt x="2154" y="5673"/>
                  <a:pt x="2154" y="5705"/>
                  <a:pt x="2122" y="5705"/>
                </a:cubicBezTo>
                <a:lnTo>
                  <a:pt x="2154" y="5641"/>
                </a:lnTo>
                <a:close/>
                <a:moveTo>
                  <a:pt x="5669" y="2696"/>
                </a:moveTo>
                <a:lnTo>
                  <a:pt x="5669" y="2696"/>
                </a:lnTo>
                <a:cubicBezTo>
                  <a:pt x="5479" y="2886"/>
                  <a:pt x="5194" y="3203"/>
                  <a:pt x="4846" y="3551"/>
                </a:cubicBezTo>
                <a:cubicBezTo>
                  <a:pt x="4117" y="4153"/>
                  <a:pt x="3199" y="4913"/>
                  <a:pt x="2692" y="5388"/>
                </a:cubicBezTo>
                <a:lnTo>
                  <a:pt x="2344" y="5705"/>
                </a:lnTo>
                <a:cubicBezTo>
                  <a:pt x="2281" y="5705"/>
                  <a:pt x="2249" y="5736"/>
                  <a:pt x="2186" y="5736"/>
                </a:cubicBezTo>
                <a:cubicBezTo>
                  <a:pt x="2217" y="5673"/>
                  <a:pt x="2281" y="5578"/>
                  <a:pt x="2344" y="5483"/>
                </a:cubicBezTo>
                <a:lnTo>
                  <a:pt x="4371" y="3678"/>
                </a:lnTo>
                <a:cubicBezTo>
                  <a:pt x="4878" y="3266"/>
                  <a:pt x="5384" y="2886"/>
                  <a:pt x="5669" y="2696"/>
                </a:cubicBezTo>
                <a:close/>
                <a:moveTo>
                  <a:pt x="2217" y="5800"/>
                </a:moveTo>
                <a:lnTo>
                  <a:pt x="2186" y="5831"/>
                </a:lnTo>
                <a:lnTo>
                  <a:pt x="2186" y="5800"/>
                </a:lnTo>
                <a:close/>
                <a:moveTo>
                  <a:pt x="5511" y="4438"/>
                </a:moveTo>
                <a:cubicBezTo>
                  <a:pt x="5353" y="4596"/>
                  <a:pt x="5226" y="4723"/>
                  <a:pt x="5131" y="4850"/>
                </a:cubicBezTo>
                <a:cubicBezTo>
                  <a:pt x="4656" y="5325"/>
                  <a:pt x="4117" y="5831"/>
                  <a:pt x="3927" y="5831"/>
                </a:cubicBezTo>
                <a:lnTo>
                  <a:pt x="3896" y="5831"/>
                </a:lnTo>
                <a:cubicBezTo>
                  <a:pt x="3864" y="5736"/>
                  <a:pt x="4497" y="5261"/>
                  <a:pt x="4909" y="4913"/>
                </a:cubicBezTo>
                <a:cubicBezTo>
                  <a:pt x="5163" y="4723"/>
                  <a:pt x="5353" y="4565"/>
                  <a:pt x="5511" y="4438"/>
                </a:cubicBezTo>
                <a:close/>
                <a:moveTo>
                  <a:pt x="3121" y="1"/>
                </a:moveTo>
                <a:cubicBezTo>
                  <a:pt x="3044" y="1"/>
                  <a:pt x="2830" y="210"/>
                  <a:pt x="2122" y="859"/>
                </a:cubicBezTo>
                <a:cubicBezTo>
                  <a:pt x="1584" y="1366"/>
                  <a:pt x="729" y="2126"/>
                  <a:pt x="412" y="2348"/>
                </a:cubicBezTo>
                <a:lnTo>
                  <a:pt x="2882" y="68"/>
                </a:lnTo>
                <a:cubicBezTo>
                  <a:pt x="2882" y="36"/>
                  <a:pt x="2882" y="36"/>
                  <a:pt x="2882" y="4"/>
                </a:cubicBezTo>
                <a:lnTo>
                  <a:pt x="2851" y="4"/>
                </a:lnTo>
                <a:cubicBezTo>
                  <a:pt x="2819" y="4"/>
                  <a:pt x="2819" y="4"/>
                  <a:pt x="1774" y="891"/>
                </a:cubicBezTo>
                <a:cubicBezTo>
                  <a:pt x="1489" y="1144"/>
                  <a:pt x="1141" y="1461"/>
                  <a:pt x="824" y="1714"/>
                </a:cubicBezTo>
                <a:lnTo>
                  <a:pt x="2534" y="99"/>
                </a:lnTo>
                <a:cubicBezTo>
                  <a:pt x="2566" y="99"/>
                  <a:pt x="2566" y="68"/>
                  <a:pt x="2566" y="68"/>
                </a:cubicBezTo>
                <a:cubicBezTo>
                  <a:pt x="2534" y="36"/>
                  <a:pt x="2534" y="36"/>
                  <a:pt x="2502" y="36"/>
                </a:cubicBezTo>
                <a:lnTo>
                  <a:pt x="2122" y="384"/>
                </a:lnTo>
                <a:lnTo>
                  <a:pt x="2122" y="353"/>
                </a:lnTo>
                <a:cubicBezTo>
                  <a:pt x="2249" y="258"/>
                  <a:pt x="2281" y="226"/>
                  <a:pt x="2281" y="194"/>
                </a:cubicBezTo>
                <a:cubicBezTo>
                  <a:pt x="2281" y="194"/>
                  <a:pt x="2281" y="194"/>
                  <a:pt x="2281" y="163"/>
                </a:cubicBezTo>
                <a:lnTo>
                  <a:pt x="2217" y="163"/>
                </a:lnTo>
                <a:cubicBezTo>
                  <a:pt x="2186" y="226"/>
                  <a:pt x="2122" y="258"/>
                  <a:pt x="2091" y="321"/>
                </a:cubicBezTo>
                <a:cubicBezTo>
                  <a:pt x="1964" y="384"/>
                  <a:pt x="1837" y="511"/>
                  <a:pt x="1679" y="638"/>
                </a:cubicBezTo>
                <a:cubicBezTo>
                  <a:pt x="1584" y="701"/>
                  <a:pt x="1457" y="796"/>
                  <a:pt x="1362" y="891"/>
                </a:cubicBezTo>
                <a:cubicBezTo>
                  <a:pt x="1426" y="764"/>
                  <a:pt x="1489" y="701"/>
                  <a:pt x="1489" y="638"/>
                </a:cubicBezTo>
                <a:cubicBezTo>
                  <a:pt x="1489" y="606"/>
                  <a:pt x="1489" y="574"/>
                  <a:pt x="1489" y="543"/>
                </a:cubicBezTo>
                <a:lnTo>
                  <a:pt x="1426" y="543"/>
                </a:lnTo>
                <a:cubicBezTo>
                  <a:pt x="1267" y="733"/>
                  <a:pt x="1046" y="923"/>
                  <a:pt x="1014" y="923"/>
                </a:cubicBezTo>
                <a:lnTo>
                  <a:pt x="982" y="923"/>
                </a:lnTo>
                <a:cubicBezTo>
                  <a:pt x="951" y="954"/>
                  <a:pt x="951" y="954"/>
                  <a:pt x="982" y="986"/>
                </a:cubicBezTo>
                <a:lnTo>
                  <a:pt x="1014" y="986"/>
                </a:lnTo>
                <a:cubicBezTo>
                  <a:pt x="1077" y="986"/>
                  <a:pt x="1267" y="796"/>
                  <a:pt x="1426" y="638"/>
                </a:cubicBezTo>
                <a:lnTo>
                  <a:pt x="1426" y="638"/>
                </a:lnTo>
                <a:cubicBezTo>
                  <a:pt x="1394" y="764"/>
                  <a:pt x="1204" y="954"/>
                  <a:pt x="1014" y="1176"/>
                </a:cubicBezTo>
                <a:cubicBezTo>
                  <a:pt x="729" y="1398"/>
                  <a:pt x="539" y="1556"/>
                  <a:pt x="412" y="1714"/>
                </a:cubicBezTo>
                <a:lnTo>
                  <a:pt x="381" y="1714"/>
                </a:lnTo>
                <a:cubicBezTo>
                  <a:pt x="381" y="1746"/>
                  <a:pt x="381" y="1746"/>
                  <a:pt x="381" y="1746"/>
                </a:cubicBezTo>
                <a:cubicBezTo>
                  <a:pt x="349" y="1809"/>
                  <a:pt x="317" y="1841"/>
                  <a:pt x="317" y="1873"/>
                </a:cubicBezTo>
                <a:cubicBezTo>
                  <a:pt x="317" y="1904"/>
                  <a:pt x="317" y="1904"/>
                  <a:pt x="349" y="1936"/>
                </a:cubicBezTo>
                <a:lnTo>
                  <a:pt x="381" y="1936"/>
                </a:lnTo>
                <a:lnTo>
                  <a:pt x="1616" y="891"/>
                </a:lnTo>
                <a:lnTo>
                  <a:pt x="127" y="2284"/>
                </a:lnTo>
                <a:cubicBezTo>
                  <a:pt x="127" y="2284"/>
                  <a:pt x="127" y="2316"/>
                  <a:pt x="127" y="2348"/>
                </a:cubicBezTo>
                <a:lnTo>
                  <a:pt x="159" y="2348"/>
                </a:lnTo>
                <a:cubicBezTo>
                  <a:pt x="190" y="2348"/>
                  <a:pt x="412" y="2158"/>
                  <a:pt x="1711" y="1049"/>
                </a:cubicBezTo>
                <a:lnTo>
                  <a:pt x="1711" y="1049"/>
                </a:lnTo>
                <a:lnTo>
                  <a:pt x="254" y="2411"/>
                </a:lnTo>
                <a:cubicBezTo>
                  <a:pt x="254" y="2411"/>
                  <a:pt x="254" y="2443"/>
                  <a:pt x="254" y="2443"/>
                </a:cubicBezTo>
                <a:cubicBezTo>
                  <a:pt x="254" y="2443"/>
                  <a:pt x="285" y="2474"/>
                  <a:pt x="285" y="2474"/>
                </a:cubicBezTo>
                <a:cubicBezTo>
                  <a:pt x="349" y="2474"/>
                  <a:pt x="571" y="2348"/>
                  <a:pt x="856" y="2094"/>
                </a:cubicBezTo>
                <a:lnTo>
                  <a:pt x="856" y="2094"/>
                </a:lnTo>
                <a:cubicBezTo>
                  <a:pt x="0" y="2886"/>
                  <a:pt x="32" y="2886"/>
                  <a:pt x="64" y="2918"/>
                </a:cubicBezTo>
                <a:cubicBezTo>
                  <a:pt x="64" y="2918"/>
                  <a:pt x="64" y="2949"/>
                  <a:pt x="64" y="2949"/>
                </a:cubicBezTo>
                <a:cubicBezTo>
                  <a:pt x="64" y="2949"/>
                  <a:pt x="64" y="2949"/>
                  <a:pt x="95" y="2918"/>
                </a:cubicBezTo>
                <a:lnTo>
                  <a:pt x="95" y="2918"/>
                </a:lnTo>
                <a:cubicBezTo>
                  <a:pt x="64" y="2949"/>
                  <a:pt x="64" y="2981"/>
                  <a:pt x="64" y="2981"/>
                </a:cubicBezTo>
                <a:cubicBezTo>
                  <a:pt x="64" y="3013"/>
                  <a:pt x="64" y="3044"/>
                  <a:pt x="95" y="3044"/>
                </a:cubicBezTo>
                <a:lnTo>
                  <a:pt x="127" y="3044"/>
                </a:lnTo>
                <a:cubicBezTo>
                  <a:pt x="127" y="3044"/>
                  <a:pt x="159" y="3013"/>
                  <a:pt x="190" y="2981"/>
                </a:cubicBezTo>
                <a:lnTo>
                  <a:pt x="190" y="3013"/>
                </a:lnTo>
                <a:cubicBezTo>
                  <a:pt x="159" y="3044"/>
                  <a:pt x="190" y="3108"/>
                  <a:pt x="222" y="3139"/>
                </a:cubicBezTo>
                <a:lnTo>
                  <a:pt x="254" y="3139"/>
                </a:lnTo>
                <a:cubicBezTo>
                  <a:pt x="285" y="3108"/>
                  <a:pt x="1172" y="2158"/>
                  <a:pt x="2059" y="1334"/>
                </a:cubicBezTo>
                <a:cubicBezTo>
                  <a:pt x="2217" y="1176"/>
                  <a:pt x="2376" y="1049"/>
                  <a:pt x="2534" y="891"/>
                </a:cubicBezTo>
                <a:cubicBezTo>
                  <a:pt x="3009" y="543"/>
                  <a:pt x="3389" y="289"/>
                  <a:pt x="3547" y="194"/>
                </a:cubicBezTo>
                <a:cubicBezTo>
                  <a:pt x="3579" y="163"/>
                  <a:pt x="3611" y="163"/>
                  <a:pt x="3642" y="163"/>
                </a:cubicBezTo>
                <a:lnTo>
                  <a:pt x="3674" y="163"/>
                </a:lnTo>
                <a:cubicBezTo>
                  <a:pt x="3199" y="574"/>
                  <a:pt x="254" y="2981"/>
                  <a:pt x="222" y="3329"/>
                </a:cubicBezTo>
                <a:cubicBezTo>
                  <a:pt x="222" y="3361"/>
                  <a:pt x="222" y="3361"/>
                  <a:pt x="222" y="3361"/>
                </a:cubicBezTo>
                <a:cubicBezTo>
                  <a:pt x="222" y="3393"/>
                  <a:pt x="190" y="3424"/>
                  <a:pt x="159" y="3424"/>
                </a:cubicBezTo>
                <a:cubicBezTo>
                  <a:pt x="159" y="3456"/>
                  <a:pt x="159" y="3456"/>
                  <a:pt x="159" y="3488"/>
                </a:cubicBezTo>
                <a:lnTo>
                  <a:pt x="222" y="3488"/>
                </a:lnTo>
                <a:lnTo>
                  <a:pt x="317" y="3393"/>
                </a:lnTo>
                <a:lnTo>
                  <a:pt x="349" y="3393"/>
                </a:lnTo>
                <a:cubicBezTo>
                  <a:pt x="222" y="3519"/>
                  <a:pt x="159" y="3646"/>
                  <a:pt x="127" y="3709"/>
                </a:cubicBezTo>
                <a:cubicBezTo>
                  <a:pt x="127" y="3709"/>
                  <a:pt x="159" y="3741"/>
                  <a:pt x="159" y="3741"/>
                </a:cubicBezTo>
                <a:cubicBezTo>
                  <a:pt x="159" y="3773"/>
                  <a:pt x="159" y="3773"/>
                  <a:pt x="190" y="3773"/>
                </a:cubicBezTo>
                <a:cubicBezTo>
                  <a:pt x="190" y="3773"/>
                  <a:pt x="190" y="3773"/>
                  <a:pt x="190" y="3741"/>
                </a:cubicBezTo>
                <a:cubicBezTo>
                  <a:pt x="1616" y="2443"/>
                  <a:pt x="3864" y="416"/>
                  <a:pt x="4181" y="353"/>
                </a:cubicBezTo>
                <a:lnTo>
                  <a:pt x="4181" y="353"/>
                </a:lnTo>
                <a:cubicBezTo>
                  <a:pt x="3991" y="606"/>
                  <a:pt x="2312" y="2031"/>
                  <a:pt x="887" y="3234"/>
                </a:cubicBezTo>
                <a:cubicBezTo>
                  <a:pt x="729" y="3361"/>
                  <a:pt x="634" y="3456"/>
                  <a:pt x="507" y="3551"/>
                </a:cubicBezTo>
                <a:cubicBezTo>
                  <a:pt x="412" y="3646"/>
                  <a:pt x="317" y="3709"/>
                  <a:pt x="222" y="3804"/>
                </a:cubicBezTo>
                <a:cubicBezTo>
                  <a:pt x="222" y="3804"/>
                  <a:pt x="222" y="3836"/>
                  <a:pt x="222" y="3836"/>
                </a:cubicBezTo>
                <a:cubicBezTo>
                  <a:pt x="238" y="3852"/>
                  <a:pt x="246" y="3860"/>
                  <a:pt x="254" y="3860"/>
                </a:cubicBezTo>
                <a:cubicBezTo>
                  <a:pt x="262" y="3860"/>
                  <a:pt x="270" y="3852"/>
                  <a:pt x="285" y="3836"/>
                </a:cubicBezTo>
                <a:lnTo>
                  <a:pt x="285" y="3836"/>
                </a:lnTo>
                <a:cubicBezTo>
                  <a:pt x="285" y="3868"/>
                  <a:pt x="254" y="3899"/>
                  <a:pt x="254" y="3931"/>
                </a:cubicBezTo>
                <a:cubicBezTo>
                  <a:pt x="254" y="3994"/>
                  <a:pt x="254" y="4026"/>
                  <a:pt x="285" y="4089"/>
                </a:cubicBezTo>
                <a:lnTo>
                  <a:pt x="349" y="4089"/>
                </a:lnTo>
                <a:cubicBezTo>
                  <a:pt x="349" y="4068"/>
                  <a:pt x="363" y="4061"/>
                  <a:pt x="373" y="4049"/>
                </a:cubicBezTo>
                <a:lnTo>
                  <a:pt x="373" y="4049"/>
                </a:lnTo>
                <a:cubicBezTo>
                  <a:pt x="344" y="4131"/>
                  <a:pt x="317" y="4187"/>
                  <a:pt x="317" y="4216"/>
                </a:cubicBezTo>
                <a:cubicBezTo>
                  <a:pt x="317" y="4279"/>
                  <a:pt x="317" y="4311"/>
                  <a:pt x="317" y="4311"/>
                </a:cubicBezTo>
                <a:cubicBezTo>
                  <a:pt x="349" y="4343"/>
                  <a:pt x="349" y="4343"/>
                  <a:pt x="349" y="4343"/>
                </a:cubicBezTo>
                <a:cubicBezTo>
                  <a:pt x="381" y="4343"/>
                  <a:pt x="412" y="4311"/>
                  <a:pt x="476" y="4279"/>
                </a:cubicBezTo>
                <a:lnTo>
                  <a:pt x="476" y="4279"/>
                </a:lnTo>
                <a:lnTo>
                  <a:pt x="381" y="4343"/>
                </a:lnTo>
                <a:cubicBezTo>
                  <a:pt x="381" y="4343"/>
                  <a:pt x="381" y="4374"/>
                  <a:pt x="381" y="4374"/>
                </a:cubicBezTo>
                <a:cubicBezTo>
                  <a:pt x="381" y="4406"/>
                  <a:pt x="381" y="4406"/>
                  <a:pt x="412" y="4406"/>
                </a:cubicBezTo>
                <a:cubicBezTo>
                  <a:pt x="444" y="4374"/>
                  <a:pt x="507" y="4343"/>
                  <a:pt x="634" y="4248"/>
                </a:cubicBezTo>
                <a:lnTo>
                  <a:pt x="634" y="4248"/>
                </a:lnTo>
                <a:cubicBezTo>
                  <a:pt x="571" y="4343"/>
                  <a:pt x="507" y="4438"/>
                  <a:pt x="507" y="4501"/>
                </a:cubicBezTo>
                <a:cubicBezTo>
                  <a:pt x="476" y="4533"/>
                  <a:pt x="476" y="4533"/>
                  <a:pt x="476" y="4565"/>
                </a:cubicBezTo>
                <a:cubicBezTo>
                  <a:pt x="444" y="4565"/>
                  <a:pt x="476" y="4596"/>
                  <a:pt x="476" y="4596"/>
                </a:cubicBezTo>
                <a:cubicBezTo>
                  <a:pt x="476" y="4660"/>
                  <a:pt x="476" y="4723"/>
                  <a:pt x="507" y="4786"/>
                </a:cubicBezTo>
                <a:cubicBezTo>
                  <a:pt x="539" y="4786"/>
                  <a:pt x="539" y="4818"/>
                  <a:pt x="571" y="4818"/>
                </a:cubicBezTo>
                <a:lnTo>
                  <a:pt x="634" y="4818"/>
                </a:lnTo>
                <a:lnTo>
                  <a:pt x="634" y="4786"/>
                </a:lnTo>
                <a:cubicBezTo>
                  <a:pt x="792" y="4755"/>
                  <a:pt x="1046" y="4596"/>
                  <a:pt x="1331" y="4374"/>
                </a:cubicBezTo>
                <a:lnTo>
                  <a:pt x="1331" y="4374"/>
                </a:lnTo>
                <a:cubicBezTo>
                  <a:pt x="1014" y="4691"/>
                  <a:pt x="761" y="4913"/>
                  <a:pt x="729" y="4945"/>
                </a:cubicBezTo>
                <a:cubicBezTo>
                  <a:pt x="729" y="4945"/>
                  <a:pt x="729" y="4976"/>
                  <a:pt x="729" y="4976"/>
                </a:cubicBezTo>
                <a:cubicBezTo>
                  <a:pt x="729" y="5008"/>
                  <a:pt x="761" y="5008"/>
                  <a:pt x="792" y="5008"/>
                </a:cubicBezTo>
                <a:lnTo>
                  <a:pt x="4149" y="1936"/>
                </a:lnTo>
                <a:cubicBezTo>
                  <a:pt x="4687" y="1461"/>
                  <a:pt x="5163" y="1144"/>
                  <a:pt x="5321" y="1081"/>
                </a:cubicBezTo>
                <a:lnTo>
                  <a:pt x="5321" y="1081"/>
                </a:lnTo>
                <a:lnTo>
                  <a:pt x="824" y="5071"/>
                </a:lnTo>
                <a:cubicBezTo>
                  <a:pt x="824" y="5071"/>
                  <a:pt x="824" y="5103"/>
                  <a:pt x="824" y="5103"/>
                </a:cubicBezTo>
                <a:cubicBezTo>
                  <a:pt x="824" y="5119"/>
                  <a:pt x="832" y="5127"/>
                  <a:pt x="840" y="5127"/>
                </a:cubicBezTo>
                <a:cubicBezTo>
                  <a:pt x="848" y="5127"/>
                  <a:pt x="856" y="5119"/>
                  <a:pt x="856" y="5103"/>
                </a:cubicBezTo>
                <a:lnTo>
                  <a:pt x="5321" y="1398"/>
                </a:lnTo>
                <a:lnTo>
                  <a:pt x="5321" y="1398"/>
                </a:lnTo>
                <a:cubicBezTo>
                  <a:pt x="5289" y="1429"/>
                  <a:pt x="5226" y="1524"/>
                  <a:pt x="5163" y="1619"/>
                </a:cubicBezTo>
                <a:lnTo>
                  <a:pt x="982" y="5135"/>
                </a:lnTo>
                <a:cubicBezTo>
                  <a:pt x="951" y="5166"/>
                  <a:pt x="951" y="5166"/>
                  <a:pt x="982" y="5198"/>
                </a:cubicBezTo>
                <a:lnTo>
                  <a:pt x="1014" y="5198"/>
                </a:lnTo>
                <a:cubicBezTo>
                  <a:pt x="1172" y="5071"/>
                  <a:pt x="4339" y="2664"/>
                  <a:pt x="5194" y="1714"/>
                </a:cubicBezTo>
                <a:lnTo>
                  <a:pt x="5511" y="1429"/>
                </a:lnTo>
                <a:lnTo>
                  <a:pt x="5511" y="1429"/>
                </a:lnTo>
                <a:cubicBezTo>
                  <a:pt x="5353" y="1904"/>
                  <a:pt x="2344" y="4343"/>
                  <a:pt x="1172" y="5293"/>
                </a:cubicBezTo>
                <a:cubicBezTo>
                  <a:pt x="1172" y="5325"/>
                  <a:pt x="1172" y="5325"/>
                  <a:pt x="1172" y="5325"/>
                </a:cubicBezTo>
                <a:cubicBezTo>
                  <a:pt x="1204" y="5356"/>
                  <a:pt x="1236" y="5388"/>
                  <a:pt x="1267" y="5388"/>
                </a:cubicBezTo>
                <a:lnTo>
                  <a:pt x="1331" y="5388"/>
                </a:lnTo>
                <a:cubicBezTo>
                  <a:pt x="1362" y="5388"/>
                  <a:pt x="1394" y="5388"/>
                  <a:pt x="1457" y="5356"/>
                </a:cubicBezTo>
                <a:lnTo>
                  <a:pt x="1457" y="5356"/>
                </a:lnTo>
                <a:cubicBezTo>
                  <a:pt x="1457" y="5388"/>
                  <a:pt x="1426" y="5388"/>
                  <a:pt x="1426" y="5388"/>
                </a:cubicBezTo>
                <a:cubicBezTo>
                  <a:pt x="1426" y="5420"/>
                  <a:pt x="1457" y="5420"/>
                  <a:pt x="1457" y="5420"/>
                </a:cubicBezTo>
                <a:cubicBezTo>
                  <a:pt x="1457" y="5451"/>
                  <a:pt x="1457" y="5451"/>
                  <a:pt x="1489" y="5451"/>
                </a:cubicBezTo>
                <a:cubicBezTo>
                  <a:pt x="1489" y="5451"/>
                  <a:pt x="1489" y="5451"/>
                  <a:pt x="1489" y="5420"/>
                </a:cubicBezTo>
                <a:lnTo>
                  <a:pt x="1679" y="5261"/>
                </a:lnTo>
                <a:cubicBezTo>
                  <a:pt x="1806" y="5198"/>
                  <a:pt x="1932" y="5103"/>
                  <a:pt x="2091" y="4976"/>
                </a:cubicBezTo>
                <a:lnTo>
                  <a:pt x="2091" y="4976"/>
                </a:lnTo>
                <a:cubicBezTo>
                  <a:pt x="1869" y="5198"/>
                  <a:pt x="1711" y="5388"/>
                  <a:pt x="1679" y="5483"/>
                </a:cubicBezTo>
                <a:cubicBezTo>
                  <a:pt x="1647" y="5515"/>
                  <a:pt x="1647" y="5546"/>
                  <a:pt x="1647" y="5546"/>
                </a:cubicBezTo>
                <a:cubicBezTo>
                  <a:pt x="1647" y="5546"/>
                  <a:pt x="1679" y="5546"/>
                  <a:pt x="1679" y="5578"/>
                </a:cubicBezTo>
                <a:lnTo>
                  <a:pt x="1711" y="5578"/>
                </a:lnTo>
                <a:cubicBezTo>
                  <a:pt x="3136" y="4343"/>
                  <a:pt x="5258" y="2538"/>
                  <a:pt x="5669" y="2253"/>
                </a:cubicBezTo>
                <a:lnTo>
                  <a:pt x="5669" y="2253"/>
                </a:lnTo>
                <a:cubicBezTo>
                  <a:pt x="5543" y="2443"/>
                  <a:pt x="4878" y="3013"/>
                  <a:pt x="4117" y="3709"/>
                </a:cubicBezTo>
                <a:lnTo>
                  <a:pt x="1711" y="5736"/>
                </a:lnTo>
                <a:cubicBezTo>
                  <a:pt x="1679" y="5736"/>
                  <a:pt x="1679" y="5768"/>
                  <a:pt x="1711" y="5768"/>
                </a:cubicBezTo>
                <a:cubicBezTo>
                  <a:pt x="1711" y="5768"/>
                  <a:pt x="1725" y="5782"/>
                  <a:pt x="1734" y="5782"/>
                </a:cubicBezTo>
                <a:cubicBezTo>
                  <a:pt x="1739" y="5782"/>
                  <a:pt x="1742" y="5778"/>
                  <a:pt x="1742" y="5768"/>
                </a:cubicBezTo>
                <a:cubicBezTo>
                  <a:pt x="1869" y="5673"/>
                  <a:pt x="2217" y="5388"/>
                  <a:pt x="2692" y="5008"/>
                </a:cubicBezTo>
                <a:lnTo>
                  <a:pt x="2692" y="5008"/>
                </a:lnTo>
                <a:cubicBezTo>
                  <a:pt x="2534" y="5166"/>
                  <a:pt x="2407" y="5293"/>
                  <a:pt x="2281" y="5420"/>
                </a:cubicBezTo>
                <a:lnTo>
                  <a:pt x="2027" y="5673"/>
                </a:lnTo>
                <a:cubicBezTo>
                  <a:pt x="1996" y="5705"/>
                  <a:pt x="1996" y="5705"/>
                  <a:pt x="2027" y="5736"/>
                </a:cubicBezTo>
                <a:cubicBezTo>
                  <a:pt x="2027" y="5736"/>
                  <a:pt x="2059" y="5768"/>
                  <a:pt x="2091" y="5768"/>
                </a:cubicBezTo>
                <a:cubicBezTo>
                  <a:pt x="2091" y="5831"/>
                  <a:pt x="2091" y="5863"/>
                  <a:pt x="2122" y="5895"/>
                </a:cubicBezTo>
                <a:cubicBezTo>
                  <a:pt x="2154" y="5926"/>
                  <a:pt x="2154" y="5926"/>
                  <a:pt x="2154" y="5926"/>
                </a:cubicBezTo>
                <a:cubicBezTo>
                  <a:pt x="2154" y="5926"/>
                  <a:pt x="2186" y="5926"/>
                  <a:pt x="2186" y="5895"/>
                </a:cubicBezTo>
                <a:lnTo>
                  <a:pt x="2344" y="5768"/>
                </a:lnTo>
                <a:lnTo>
                  <a:pt x="2344" y="5768"/>
                </a:lnTo>
                <a:cubicBezTo>
                  <a:pt x="2344" y="5800"/>
                  <a:pt x="2312" y="5800"/>
                  <a:pt x="2312" y="5831"/>
                </a:cubicBezTo>
                <a:cubicBezTo>
                  <a:pt x="2312" y="5831"/>
                  <a:pt x="2344" y="5863"/>
                  <a:pt x="2344" y="5863"/>
                </a:cubicBezTo>
                <a:cubicBezTo>
                  <a:pt x="2376" y="5895"/>
                  <a:pt x="2407" y="5926"/>
                  <a:pt x="2439" y="5926"/>
                </a:cubicBezTo>
                <a:cubicBezTo>
                  <a:pt x="2471" y="5926"/>
                  <a:pt x="2534" y="5895"/>
                  <a:pt x="2566" y="5895"/>
                </a:cubicBezTo>
                <a:cubicBezTo>
                  <a:pt x="2534" y="5926"/>
                  <a:pt x="2502" y="5926"/>
                  <a:pt x="2502" y="5958"/>
                </a:cubicBezTo>
                <a:cubicBezTo>
                  <a:pt x="2471" y="5958"/>
                  <a:pt x="2471" y="5958"/>
                  <a:pt x="2471" y="5990"/>
                </a:cubicBezTo>
                <a:cubicBezTo>
                  <a:pt x="2502" y="6021"/>
                  <a:pt x="2502" y="6021"/>
                  <a:pt x="2502" y="6021"/>
                </a:cubicBezTo>
                <a:cubicBezTo>
                  <a:pt x="2566" y="6021"/>
                  <a:pt x="2819" y="5831"/>
                  <a:pt x="3167" y="5546"/>
                </a:cubicBezTo>
                <a:lnTo>
                  <a:pt x="3167" y="5546"/>
                </a:lnTo>
                <a:lnTo>
                  <a:pt x="2787" y="5895"/>
                </a:lnTo>
                <a:cubicBezTo>
                  <a:pt x="2756" y="5926"/>
                  <a:pt x="2756" y="5926"/>
                  <a:pt x="2787" y="5958"/>
                </a:cubicBezTo>
                <a:cubicBezTo>
                  <a:pt x="2819" y="5990"/>
                  <a:pt x="2851" y="6021"/>
                  <a:pt x="2914" y="6021"/>
                </a:cubicBezTo>
                <a:cubicBezTo>
                  <a:pt x="2977" y="6021"/>
                  <a:pt x="3041" y="5990"/>
                  <a:pt x="3136" y="5958"/>
                </a:cubicBezTo>
                <a:lnTo>
                  <a:pt x="3167" y="5958"/>
                </a:lnTo>
                <a:cubicBezTo>
                  <a:pt x="3199" y="5958"/>
                  <a:pt x="3262" y="5958"/>
                  <a:pt x="3326" y="5926"/>
                </a:cubicBezTo>
                <a:lnTo>
                  <a:pt x="3326" y="5926"/>
                </a:lnTo>
                <a:lnTo>
                  <a:pt x="3262" y="5990"/>
                </a:lnTo>
                <a:cubicBezTo>
                  <a:pt x="3231" y="5990"/>
                  <a:pt x="3231" y="6021"/>
                  <a:pt x="3262" y="6021"/>
                </a:cubicBezTo>
                <a:cubicBezTo>
                  <a:pt x="3262" y="6053"/>
                  <a:pt x="3262" y="6053"/>
                  <a:pt x="3262" y="6053"/>
                </a:cubicBezTo>
                <a:cubicBezTo>
                  <a:pt x="3294" y="6053"/>
                  <a:pt x="3294" y="6053"/>
                  <a:pt x="3326" y="6021"/>
                </a:cubicBezTo>
                <a:cubicBezTo>
                  <a:pt x="3357" y="5990"/>
                  <a:pt x="3484" y="5895"/>
                  <a:pt x="3674" y="5736"/>
                </a:cubicBezTo>
                <a:lnTo>
                  <a:pt x="3674" y="5736"/>
                </a:lnTo>
                <a:cubicBezTo>
                  <a:pt x="3642" y="5800"/>
                  <a:pt x="3674" y="5831"/>
                  <a:pt x="3674" y="5831"/>
                </a:cubicBezTo>
                <a:cubicBezTo>
                  <a:pt x="3706" y="5863"/>
                  <a:pt x="3706" y="5863"/>
                  <a:pt x="3706" y="5863"/>
                </a:cubicBezTo>
                <a:cubicBezTo>
                  <a:pt x="3706" y="5863"/>
                  <a:pt x="3737" y="5863"/>
                  <a:pt x="3737" y="5831"/>
                </a:cubicBezTo>
                <a:lnTo>
                  <a:pt x="3864" y="5736"/>
                </a:lnTo>
                <a:lnTo>
                  <a:pt x="3864" y="5736"/>
                </a:lnTo>
                <a:cubicBezTo>
                  <a:pt x="3864" y="5768"/>
                  <a:pt x="3832" y="5800"/>
                  <a:pt x="3832" y="5800"/>
                </a:cubicBezTo>
                <a:cubicBezTo>
                  <a:pt x="3832" y="5831"/>
                  <a:pt x="3832" y="5863"/>
                  <a:pt x="3864" y="5863"/>
                </a:cubicBezTo>
                <a:cubicBezTo>
                  <a:pt x="3864" y="5863"/>
                  <a:pt x="3896" y="5895"/>
                  <a:pt x="3927" y="5895"/>
                </a:cubicBezTo>
                <a:cubicBezTo>
                  <a:pt x="4086" y="5895"/>
                  <a:pt x="4434" y="5610"/>
                  <a:pt x="4783" y="5293"/>
                </a:cubicBezTo>
                <a:lnTo>
                  <a:pt x="4783" y="5293"/>
                </a:lnTo>
                <a:cubicBezTo>
                  <a:pt x="4751" y="5356"/>
                  <a:pt x="4783" y="5356"/>
                  <a:pt x="4783" y="5388"/>
                </a:cubicBezTo>
                <a:lnTo>
                  <a:pt x="4814" y="5388"/>
                </a:lnTo>
                <a:cubicBezTo>
                  <a:pt x="4878" y="5388"/>
                  <a:pt x="5036" y="5230"/>
                  <a:pt x="5163" y="5103"/>
                </a:cubicBezTo>
                <a:cubicBezTo>
                  <a:pt x="5194" y="5071"/>
                  <a:pt x="5194" y="5071"/>
                  <a:pt x="5163" y="5040"/>
                </a:cubicBezTo>
                <a:lnTo>
                  <a:pt x="5131" y="5040"/>
                </a:lnTo>
                <a:cubicBezTo>
                  <a:pt x="5036" y="5135"/>
                  <a:pt x="4909" y="5261"/>
                  <a:pt x="4846" y="5293"/>
                </a:cubicBezTo>
                <a:cubicBezTo>
                  <a:pt x="4909" y="5230"/>
                  <a:pt x="5036" y="5071"/>
                  <a:pt x="5194" y="4881"/>
                </a:cubicBezTo>
                <a:cubicBezTo>
                  <a:pt x="5448" y="4628"/>
                  <a:pt x="5669" y="4406"/>
                  <a:pt x="5733" y="4343"/>
                </a:cubicBezTo>
                <a:cubicBezTo>
                  <a:pt x="5733" y="4343"/>
                  <a:pt x="5733" y="4311"/>
                  <a:pt x="5733" y="4279"/>
                </a:cubicBezTo>
                <a:lnTo>
                  <a:pt x="5701" y="4279"/>
                </a:lnTo>
                <a:cubicBezTo>
                  <a:pt x="5796" y="4184"/>
                  <a:pt x="5859" y="4121"/>
                  <a:pt x="5859" y="4089"/>
                </a:cubicBezTo>
                <a:cubicBezTo>
                  <a:pt x="5859" y="4058"/>
                  <a:pt x="5859" y="4026"/>
                  <a:pt x="5859" y="4026"/>
                </a:cubicBezTo>
                <a:lnTo>
                  <a:pt x="5796" y="4026"/>
                </a:lnTo>
                <a:lnTo>
                  <a:pt x="3737" y="5768"/>
                </a:lnTo>
                <a:cubicBezTo>
                  <a:pt x="3737" y="5736"/>
                  <a:pt x="3769" y="5705"/>
                  <a:pt x="3801" y="5641"/>
                </a:cubicBezTo>
                <a:cubicBezTo>
                  <a:pt x="4149" y="5356"/>
                  <a:pt x="4624" y="4945"/>
                  <a:pt x="5036" y="4565"/>
                </a:cubicBezTo>
                <a:cubicBezTo>
                  <a:pt x="5416" y="4279"/>
                  <a:pt x="5701" y="4026"/>
                  <a:pt x="5796" y="3931"/>
                </a:cubicBezTo>
                <a:lnTo>
                  <a:pt x="5859" y="3899"/>
                </a:lnTo>
                <a:cubicBezTo>
                  <a:pt x="5859" y="3899"/>
                  <a:pt x="5859" y="3899"/>
                  <a:pt x="5859" y="3868"/>
                </a:cubicBezTo>
                <a:cubicBezTo>
                  <a:pt x="5859" y="3836"/>
                  <a:pt x="5859" y="3836"/>
                  <a:pt x="5828" y="3836"/>
                </a:cubicBezTo>
                <a:cubicBezTo>
                  <a:pt x="5828" y="3836"/>
                  <a:pt x="5796" y="3868"/>
                  <a:pt x="5764" y="3899"/>
                </a:cubicBezTo>
                <a:cubicBezTo>
                  <a:pt x="5859" y="3773"/>
                  <a:pt x="5891" y="3709"/>
                  <a:pt x="5923" y="3678"/>
                </a:cubicBezTo>
                <a:cubicBezTo>
                  <a:pt x="5923" y="3646"/>
                  <a:pt x="5891" y="3646"/>
                  <a:pt x="5891" y="3614"/>
                </a:cubicBezTo>
                <a:lnTo>
                  <a:pt x="5859" y="3614"/>
                </a:lnTo>
                <a:cubicBezTo>
                  <a:pt x="5796" y="3614"/>
                  <a:pt x="5638" y="3773"/>
                  <a:pt x="5258" y="4121"/>
                </a:cubicBezTo>
                <a:cubicBezTo>
                  <a:pt x="5638" y="3709"/>
                  <a:pt x="5954" y="3361"/>
                  <a:pt x="5986" y="3329"/>
                </a:cubicBezTo>
                <a:cubicBezTo>
                  <a:pt x="5986" y="3329"/>
                  <a:pt x="5986" y="3298"/>
                  <a:pt x="5986" y="3298"/>
                </a:cubicBezTo>
                <a:cubicBezTo>
                  <a:pt x="5970" y="3282"/>
                  <a:pt x="5962" y="3274"/>
                  <a:pt x="5954" y="3274"/>
                </a:cubicBezTo>
                <a:cubicBezTo>
                  <a:pt x="5946" y="3274"/>
                  <a:pt x="5938" y="3282"/>
                  <a:pt x="5923" y="3298"/>
                </a:cubicBezTo>
                <a:lnTo>
                  <a:pt x="3167" y="5863"/>
                </a:lnTo>
                <a:cubicBezTo>
                  <a:pt x="3072" y="5895"/>
                  <a:pt x="3009" y="5926"/>
                  <a:pt x="2946" y="5926"/>
                </a:cubicBezTo>
                <a:lnTo>
                  <a:pt x="2882" y="5926"/>
                </a:lnTo>
                <a:lnTo>
                  <a:pt x="6018" y="3108"/>
                </a:lnTo>
                <a:cubicBezTo>
                  <a:pt x="6018" y="3108"/>
                  <a:pt x="6018" y="3076"/>
                  <a:pt x="6018" y="3076"/>
                </a:cubicBezTo>
                <a:cubicBezTo>
                  <a:pt x="5986" y="3044"/>
                  <a:pt x="5986" y="3044"/>
                  <a:pt x="5986" y="3044"/>
                </a:cubicBezTo>
                <a:cubicBezTo>
                  <a:pt x="6049" y="2949"/>
                  <a:pt x="6113" y="2854"/>
                  <a:pt x="6113" y="2791"/>
                </a:cubicBezTo>
                <a:cubicBezTo>
                  <a:pt x="6113" y="2759"/>
                  <a:pt x="6113" y="2759"/>
                  <a:pt x="6113" y="2728"/>
                </a:cubicBezTo>
                <a:lnTo>
                  <a:pt x="6049" y="2728"/>
                </a:lnTo>
                <a:cubicBezTo>
                  <a:pt x="5511" y="3298"/>
                  <a:pt x="4656" y="4153"/>
                  <a:pt x="3927" y="4818"/>
                </a:cubicBezTo>
                <a:cubicBezTo>
                  <a:pt x="3547" y="5135"/>
                  <a:pt x="3167" y="5420"/>
                  <a:pt x="2851" y="5673"/>
                </a:cubicBezTo>
                <a:cubicBezTo>
                  <a:pt x="2692" y="5768"/>
                  <a:pt x="2566" y="5831"/>
                  <a:pt x="2471" y="5831"/>
                </a:cubicBezTo>
                <a:lnTo>
                  <a:pt x="2439" y="5831"/>
                </a:lnTo>
                <a:cubicBezTo>
                  <a:pt x="2439" y="5800"/>
                  <a:pt x="2471" y="5768"/>
                  <a:pt x="2502" y="5705"/>
                </a:cubicBezTo>
                <a:cubicBezTo>
                  <a:pt x="3072" y="5420"/>
                  <a:pt x="3991" y="4565"/>
                  <a:pt x="4719" y="3804"/>
                </a:cubicBezTo>
                <a:lnTo>
                  <a:pt x="5986" y="2728"/>
                </a:lnTo>
                <a:cubicBezTo>
                  <a:pt x="5986" y="2728"/>
                  <a:pt x="5986" y="2696"/>
                  <a:pt x="5986" y="2696"/>
                </a:cubicBezTo>
                <a:cubicBezTo>
                  <a:pt x="5965" y="2696"/>
                  <a:pt x="5958" y="2682"/>
                  <a:pt x="5946" y="2682"/>
                </a:cubicBezTo>
                <a:cubicBezTo>
                  <a:pt x="5940" y="2682"/>
                  <a:pt x="5933" y="2685"/>
                  <a:pt x="5923" y="2696"/>
                </a:cubicBezTo>
                <a:cubicBezTo>
                  <a:pt x="5859" y="2759"/>
                  <a:pt x="5606" y="2949"/>
                  <a:pt x="5289" y="3203"/>
                </a:cubicBezTo>
                <a:cubicBezTo>
                  <a:pt x="5669" y="2823"/>
                  <a:pt x="5923" y="2506"/>
                  <a:pt x="5954" y="2474"/>
                </a:cubicBezTo>
                <a:cubicBezTo>
                  <a:pt x="5954" y="2474"/>
                  <a:pt x="5954" y="2443"/>
                  <a:pt x="5954" y="2443"/>
                </a:cubicBezTo>
                <a:cubicBezTo>
                  <a:pt x="5954" y="2427"/>
                  <a:pt x="5946" y="2419"/>
                  <a:pt x="5938" y="2419"/>
                </a:cubicBezTo>
                <a:cubicBezTo>
                  <a:pt x="5931" y="2419"/>
                  <a:pt x="5923" y="2427"/>
                  <a:pt x="5923" y="2443"/>
                </a:cubicBezTo>
                <a:cubicBezTo>
                  <a:pt x="5859" y="2474"/>
                  <a:pt x="5543" y="2696"/>
                  <a:pt x="5099" y="3044"/>
                </a:cubicBezTo>
                <a:lnTo>
                  <a:pt x="5859" y="2348"/>
                </a:lnTo>
                <a:cubicBezTo>
                  <a:pt x="5859" y="2348"/>
                  <a:pt x="5859" y="2316"/>
                  <a:pt x="5859" y="2316"/>
                </a:cubicBezTo>
                <a:cubicBezTo>
                  <a:pt x="5843" y="2300"/>
                  <a:pt x="5835" y="2292"/>
                  <a:pt x="5828" y="2292"/>
                </a:cubicBezTo>
                <a:cubicBezTo>
                  <a:pt x="5820" y="2292"/>
                  <a:pt x="5812" y="2300"/>
                  <a:pt x="5796" y="2316"/>
                </a:cubicBezTo>
                <a:lnTo>
                  <a:pt x="5479" y="2569"/>
                </a:lnTo>
                <a:cubicBezTo>
                  <a:pt x="5669" y="2379"/>
                  <a:pt x="5796" y="2253"/>
                  <a:pt x="5796" y="2189"/>
                </a:cubicBezTo>
                <a:cubicBezTo>
                  <a:pt x="5796" y="2158"/>
                  <a:pt x="5796" y="2158"/>
                  <a:pt x="5796" y="2126"/>
                </a:cubicBezTo>
                <a:cubicBezTo>
                  <a:pt x="5828" y="2094"/>
                  <a:pt x="5859" y="2063"/>
                  <a:pt x="5891" y="2063"/>
                </a:cubicBezTo>
                <a:cubicBezTo>
                  <a:pt x="5891" y="2031"/>
                  <a:pt x="5891" y="2031"/>
                  <a:pt x="5891" y="2031"/>
                </a:cubicBezTo>
                <a:cubicBezTo>
                  <a:pt x="5891" y="2031"/>
                  <a:pt x="5891" y="1999"/>
                  <a:pt x="5891" y="1999"/>
                </a:cubicBezTo>
                <a:cubicBezTo>
                  <a:pt x="5859" y="1968"/>
                  <a:pt x="5828" y="1936"/>
                  <a:pt x="5764" y="1936"/>
                </a:cubicBezTo>
                <a:cubicBezTo>
                  <a:pt x="5859" y="1841"/>
                  <a:pt x="5891" y="1778"/>
                  <a:pt x="5859" y="1746"/>
                </a:cubicBezTo>
                <a:cubicBezTo>
                  <a:pt x="5859" y="1714"/>
                  <a:pt x="5828" y="1714"/>
                  <a:pt x="5828" y="1714"/>
                </a:cubicBezTo>
                <a:lnTo>
                  <a:pt x="5796" y="1714"/>
                </a:lnTo>
                <a:cubicBezTo>
                  <a:pt x="5796" y="1683"/>
                  <a:pt x="5796" y="1651"/>
                  <a:pt x="5764" y="1619"/>
                </a:cubicBezTo>
                <a:cubicBezTo>
                  <a:pt x="5764" y="1619"/>
                  <a:pt x="5764" y="1588"/>
                  <a:pt x="5733" y="1588"/>
                </a:cubicBezTo>
                <a:cubicBezTo>
                  <a:pt x="5733" y="1588"/>
                  <a:pt x="5733" y="1619"/>
                  <a:pt x="5733" y="1619"/>
                </a:cubicBezTo>
                <a:lnTo>
                  <a:pt x="5407" y="1869"/>
                </a:lnTo>
                <a:lnTo>
                  <a:pt x="5407" y="1869"/>
                </a:lnTo>
                <a:cubicBezTo>
                  <a:pt x="5413" y="1860"/>
                  <a:pt x="5416" y="1850"/>
                  <a:pt x="5416" y="1841"/>
                </a:cubicBezTo>
                <a:cubicBezTo>
                  <a:pt x="5479" y="1778"/>
                  <a:pt x="5511" y="1746"/>
                  <a:pt x="5543" y="1714"/>
                </a:cubicBezTo>
                <a:cubicBezTo>
                  <a:pt x="5574" y="1683"/>
                  <a:pt x="5574" y="1683"/>
                  <a:pt x="5543" y="1651"/>
                </a:cubicBezTo>
                <a:lnTo>
                  <a:pt x="5511" y="1651"/>
                </a:lnTo>
                <a:cubicBezTo>
                  <a:pt x="5511" y="1651"/>
                  <a:pt x="5448" y="1714"/>
                  <a:pt x="5353" y="1809"/>
                </a:cubicBezTo>
                <a:cubicBezTo>
                  <a:pt x="5289" y="1904"/>
                  <a:pt x="5194" y="1968"/>
                  <a:pt x="5068" y="2094"/>
                </a:cubicBezTo>
                <a:cubicBezTo>
                  <a:pt x="5384" y="1746"/>
                  <a:pt x="5606" y="1493"/>
                  <a:pt x="5638" y="1398"/>
                </a:cubicBezTo>
                <a:cubicBezTo>
                  <a:pt x="5638" y="1366"/>
                  <a:pt x="5606" y="1334"/>
                  <a:pt x="5606" y="1303"/>
                </a:cubicBezTo>
                <a:lnTo>
                  <a:pt x="5543" y="1303"/>
                </a:lnTo>
                <a:lnTo>
                  <a:pt x="5384" y="1461"/>
                </a:lnTo>
                <a:cubicBezTo>
                  <a:pt x="5384" y="1429"/>
                  <a:pt x="5384" y="1398"/>
                  <a:pt x="5416" y="1366"/>
                </a:cubicBezTo>
                <a:cubicBezTo>
                  <a:pt x="5416" y="1334"/>
                  <a:pt x="5384" y="1303"/>
                  <a:pt x="5384" y="1303"/>
                </a:cubicBezTo>
                <a:cubicBezTo>
                  <a:pt x="5384" y="1271"/>
                  <a:pt x="5353" y="1271"/>
                  <a:pt x="5353" y="1271"/>
                </a:cubicBezTo>
                <a:lnTo>
                  <a:pt x="5321" y="1271"/>
                </a:lnTo>
                <a:lnTo>
                  <a:pt x="2946" y="3298"/>
                </a:lnTo>
                <a:lnTo>
                  <a:pt x="5448" y="1081"/>
                </a:lnTo>
                <a:cubicBezTo>
                  <a:pt x="5448" y="1081"/>
                  <a:pt x="5448" y="1049"/>
                  <a:pt x="5448" y="1049"/>
                </a:cubicBezTo>
                <a:cubicBezTo>
                  <a:pt x="5416" y="1018"/>
                  <a:pt x="5416" y="1018"/>
                  <a:pt x="5384" y="1018"/>
                </a:cubicBezTo>
                <a:cubicBezTo>
                  <a:pt x="5289" y="1018"/>
                  <a:pt x="5099" y="1113"/>
                  <a:pt x="4878" y="1303"/>
                </a:cubicBezTo>
                <a:lnTo>
                  <a:pt x="5131" y="1049"/>
                </a:lnTo>
                <a:cubicBezTo>
                  <a:pt x="5131" y="1049"/>
                  <a:pt x="5131" y="1018"/>
                  <a:pt x="5131" y="986"/>
                </a:cubicBezTo>
                <a:lnTo>
                  <a:pt x="5099" y="986"/>
                </a:lnTo>
                <a:cubicBezTo>
                  <a:pt x="5163" y="954"/>
                  <a:pt x="5163" y="923"/>
                  <a:pt x="5194" y="923"/>
                </a:cubicBezTo>
                <a:cubicBezTo>
                  <a:pt x="5194" y="891"/>
                  <a:pt x="5194" y="891"/>
                  <a:pt x="5194" y="859"/>
                </a:cubicBezTo>
                <a:lnTo>
                  <a:pt x="5131" y="859"/>
                </a:lnTo>
                <a:cubicBezTo>
                  <a:pt x="5099" y="891"/>
                  <a:pt x="4909" y="1018"/>
                  <a:pt x="4592" y="1239"/>
                </a:cubicBezTo>
                <a:cubicBezTo>
                  <a:pt x="4751" y="1081"/>
                  <a:pt x="4878" y="954"/>
                  <a:pt x="4973" y="891"/>
                </a:cubicBezTo>
                <a:cubicBezTo>
                  <a:pt x="5036" y="828"/>
                  <a:pt x="5036" y="828"/>
                  <a:pt x="5036" y="796"/>
                </a:cubicBezTo>
                <a:cubicBezTo>
                  <a:pt x="5036" y="796"/>
                  <a:pt x="5036" y="764"/>
                  <a:pt x="5036" y="764"/>
                </a:cubicBezTo>
                <a:lnTo>
                  <a:pt x="5004" y="764"/>
                </a:lnTo>
                <a:cubicBezTo>
                  <a:pt x="4973" y="796"/>
                  <a:pt x="4941" y="796"/>
                  <a:pt x="4909" y="828"/>
                </a:cubicBezTo>
                <a:cubicBezTo>
                  <a:pt x="4878" y="859"/>
                  <a:pt x="4846" y="891"/>
                  <a:pt x="4783" y="923"/>
                </a:cubicBezTo>
                <a:cubicBezTo>
                  <a:pt x="4814" y="891"/>
                  <a:pt x="4814" y="859"/>
                  <a:pt x="4814" y="859"/>
                </a:cubicBezTo>
                <a:cubicBezTo>
                  <a:pt x="4846" y="796"/>
                  <a:pt x="4878" y="733"/>
                  <a:pt x="4878" y="701"/>
                </a:cubicBezTo>
                <a:cubicBezTo>
                  <a:pt x="4878" y="638"/>
                  <a:pt x="4878" y="574"/>
                  <a:pt x="4846" y="543"/>
                </a:cubicBezTo>
                <a:cubicBezTo>
                  <a:pt x="4846" y="511"/>
                  <a:pt x="4814" y="511"/>
                  <a:pt x="4814" y="511"/>
                </a:cubicBezTo>
                <a:cubicBezTo>
                  <a:pt x="4814" y="511"/>
                  <a:pt x="4814" y="511"/>
                  <a:pt x="4656" y="638"/>
                </a:cubicBezTo>
                <a:cubicBezTo>
                  <a:pt x="4624" y="638"/>
                  <a:pt x="4592" y="669"/>
                  <a:pt x="4529" y="669"/>
                </a:cubicBezTo>
                <a:cubicBezTo>
                  <a:pt x="4561" y="638"/>
                  <a:pt x="4561" y="606"/>
                  <a:pt x="4561" y="606"/>
                </a:cubicBezTo>
                <a:lnTo>
                  <a:pt x="4561" y="543"/>
                </a:lnTo>
                <a:cubicBezTo>
                  <a:pt x="4561" y="543"/>
                  <a:pt x="4592" y="511"/>
                  <a:pt x="4592" y="511"/>
                </a:cubicBezTo>
                <a:cubicBezTo>
                  <a:pt x="4592" y="511"/>
                  <a:pt x="4561" y="511"/>
                  <a:pt x="4561" y="479"/>
                </a:cubicBezTo>
                <a:lnTo>
                  <a:pt x="4529" y="479"/>
                </a:lnTo>
                <a:cubicBezTo>
                  <a:pt x="4513" y="463"/>
                  <a:pt x="4505" y="455"/>
                  <a:pt x="4497" y="455"/>
                </a:cubicBezTo>
                <a:cubicBezTo>
                  <a:pt x="4490" y="455"/>
                  <a:pt x="4482" y="463"/>
                  <a:pt x="4466" y="479"/>
                </a:cubicBezTo>
                <a:lnTo>
                  <a:pt x="4371" y="543"/>
                </a:lnTo>
                <a:cubicBezTo>
                  <a:pt x="4371" y="543"/>
                  <a:pt x="4339" y="574"/>
                  <a:pt x="4339" y="574"/>
                </a:cubicBezTo>
                <a:cubicBezTo>
                  <a:pt x="4371" y="543"/>
                  <a:pt x="4371" y="511"/>
                  <a:pt x="4371" y="479"/>
                </a:cubicBezTo>
                <a:cubicBezTo>
                  <a:pt x="4371" y="448"/>
                  <a:pt x="4371" y="416"/>
                  <a:pt x="4339" y="384"/>
                </a:cubicBezTo>
                <a:cubicBezTo>
                  <a:pt x="4339" y="384"/>
                  <a:pt x="4339" y="353"/>
                  <a:pt x="4339" y="353"/>
                </a:cubicBezTo>
                <a:cubicBezTo>
                  <a:pt x="4307" y="353"/>
                  <a:pt x="4307" y="384"/>
                  <a:pt x="4307" y="384"/>
                </a:cubicBezTo>
                <a:lnTo>
                  <a:pt x="3959" y="669"/>
                </a:lnTo>
                <a:cubicBezTo>
                  <a:pt x="4307" y="321"/>
                  <a:pt x="4307" y="321"/>
                  <a:pt x="4276" y="289"/>
                </a:cubicBezTo>
                <a:cubicBezTo>
                  <a:pt x="4276" y="289"/>
                  <a:pt x="4276" y="258"/>
                  <a:pt x="4244" y="258"/>
                </a:cubicBezTo>
                <a:cubicBezTo>
                  <a:pt x="3864" y="258"/>
                  <a:pt x="824" y="3076"/>
                  <a:pt x="222" y="3646"/>
                </a:cubicBezTo>
                <a:cubicBezTo>
                  <a:pt x="285" y="3551"/>
                  <a:pt x="381" y="3424"/>
                  <a:pt x="539" y="3266"/>
                </a:cubicBezTo>
                <a:cubicBezTo>
                  <a:pt x="919" y="3013"/>
                  <a:pt x="1584" y="2379"/>
                  <a:pt x="2471" y="1556"/>
                </a:cubicBezTo>
                <a:cubicBezTo>
                  <a:pt x="2502" y="1556"/>
                  <a:pt x="2502" y="1524"/>
                  <a:pt x="2534" y="1493"/>
                </a:cubicBezTo>
                <a:cubicBezTo>
                  <a:pt x="3041" y="1081"/>
                  <a:pt x="3547" y="669"/>
                  <a:pt x="4086" y="226"/>
                </a:cubicBezTo>
                <a:cubicBezTo>
                  <a:pt x="4086" y="194"/>
                  <a:pt x="4086" y="194"/>
                  <a:pt x="4086" y="194"/>
                </a:cubicBezTo>
                <a:lnTo>
                  <a:pt x="4022" y="194"/>
                </a:lnTo>
                <a:cubicBezTo>
                  <a:pt x="3991" y="194"/>
                  <a:pt x="3991" y="226"/>
                  <a:pt x="3927" y="258"/>
                </a:cubicBezTo>
                <a:cubicBezTo>
                  <a:pt x="3927" y="226"/>
                  <a:pt x="3927" y="226"/>
                  <a:pt x="3896" y="226"/>
                </a:cubicBezTo>
                <a:cubicBezTo>
                  <a:pt x="3801" y="226"/>
                  <a:pt x="3421" y="574"/>
                  <a:pt x="2566" y="1366"/>
                </a:cubicBezTo>
                <a:cubicBezTo>
                  <a:pt x="1837" y="1999"/>
                  <a:pt x="982" y="2728"/>
                  <a:pt x="285" y="3329"/>
                </a:cubicBezTo>
                <a:cubicBezTo>
                  <a:pt x="254" y="3108"/>
                  <a:pt x="2407" y="1303"/>
                  <a:pt x="3769" y="194"/>
                </a:cubicBezTo>
                <a:cubicBezTo>
                  <a:pt x="3769" y="194"/>
                  <a:pt x="3769" y="163"/>
                  <a:pt x="3769" y="163"/>
                </a:cubicBezTo>
                <a:cubicBezTo>
                  <a:pt x="3769" y="163"/>
                  <a:pt x="3769" y="163"/>
                  <a:pt x="3769" y="131"/>
                </a:cubicBezTo>
                <a:cubicBezTo>
                  <a:pt x="3737" y="99"/>
                  <a:pt x="3706" y="99"/>
                  <a:pt x="3642" y="99"/>
                </a:cubicBezTo>
                <a:lnTo>
                  <a:pt x="3611" y="99"/>
                </a:lnTo>
                <a:cubicBezTo>
                  <a:pt x="3611" y="68"/>
                  <a:pt x="3611" y="68"/>
                  <a:pt x="3611" y="68"/>
                </a:cubicBezTo>
                <a:cubicBezTo>
                  <a:pt x="3579" y="36"/>
                  <a:pt x="3547" y="4"/>
                  <a:pt x="3484" y="4"/>
                </a:cubicBezTo>
                <a:cubicBezTo>
                  <a:pt x="3333" y="4"/>
                  <a:pt x="3125" y="119"/>
                  <a:pt x="2860" y="321"/>
                </a:cubicBezTo>
                <a:lnTo>
                  <a:pt x="2860" y="321"/>
                </a:lnTo>
                <a:cubicBezTo>
                  <a:pt x="2967" y="236"/>
                  <a:pt x="3055" y="152"/>
                  <a:pt x="3167" y="68"/>
                </a:cubicBezTo>
                <a:cubicBezTo>
                  <a:pt x="3167" y="36"/>
                  <a:pt x="3167" y="36"/>
                  <a:pt x="3167" y="4"/>
                </a:cubicBezTo>
                <a:lnTo>
                  <a:pt x="3136" y="4"/>
                </a:lnTo>
                <a:cubicBezTo>
                  <a:pt x="3131" y="2"/>
                  <a:pt x="3126" y="1"/>
                  <a:pt x="3121" y="1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DC773BEE-F502-C140-DCCC-153B796AB8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6022931"/>
                  </p:ext>
                </p:extLst>
              </p:nvPr>
            </p:nvGraphicFramePr>
            <p:xfrm>
              <a:off x="6296674" y="5351196"/>
              <a:ext cx="3048000" cy="570543"/>
            </p:xfrm>
            <a:graphic>
              <a:graphicData uri="http://schemas.microsoft.com/office/powerpoint/2016/slidezoom">
                <pslz:sldZm>
                  <pslz:sldZmObj sldId="344" cId="3903323609">
                    <pslz:zmPr id="{C565274F-EB5F-4833-B189-B64F1DDB0A42}" returnToParent="0" imageType="cover" transitionDur="2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5705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DC773BEE-F502-C140-DCCC-153B796AB8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674" y="5351196"/>
                <a:ext cx="3048000" cy="5705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" name="Google Shape;2622;p58">
            <a:extLst>
              <a:ext uri="{FF2B5EF4-FFF2-40B4-BE49-F238E27FC236}">
                <a16:creationId xmlns:a16="http://schemas.microsoft.com/office/drawing/2014/main" id="{3D9E018F-9F74-56F9-1F13-43B2C7A2AFD5}"/>
              </a:ext>
            </a:extLst>
          </p:cNvPr>
          <p:cNvSpPr txBox="1"/>
          <p:nvPr/>
        </p:nvSpPr>
        <p:spPr>
          <a:xfrm>
            <a:off x="8328756" y="2147653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FINISH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L 0.00039 0.00046 C 0.00286 0.00046 0.00442 0.00069 0.00703 0.00093 L 0.01341 0.00139 C 0.01432 0.00139 0.01523 0.00162 0.01679 0.00185 C 0.01771 0.00185 0.01875 0.00208 0.01966 0.00208 C 0.02265 0.00231 0.02565 0.00231 0.0289 0.00255 C 0.03112 0.00231 0.03398 -0.00116 0.03528 0.00208 C 0.03724 0.00694 0.03476 0.01458 0.0358 0.02037 C 0.0358 0.02106 0.03619 0.02176 0.03619 0.02245 C 0.03724 0.02893 0.03606 0.02245 0.03698 0.02778 C 0.03724 0.03194 0.03776 0.03241 0.03854 0.03634 C 0.03854 0.03727 0.03893 0.03935 0.03919 0.04028 C 0.03945 0.04097 0.03971 0.04143 0.03997 0.04213 C 0.04049 0.04375 0.03971 0.0456 0.04049 0.04699 C 0.04075 0.04768 0.04192 0.04977 0.04218 0.05093 C 0.04271 0.05301 0.04349 0.05602 0.0444 0.05764 C 0.04492 0.05903 0.04622 0.06134 0.04622 0.06157 C 0.04687 0.06343 0.04661 0.0625 0.04765 0.06505 C 0.04843 0.0669 0.04987 0.07083 0.05143 0.0713 C 0.05143 0.07153 0.05208 0.07153 0.05234 0.07176 C 0.05338 0.07315 0.0539 0.07593 0.05481 0.07708 C 0.0556 0.07801 0.05612 0.08102 0.05703 0.08194 C 0.05833 0.08449 0.0595 0.08472 0.06132 0.08657 C 0.0625 0.08796 0.0638 0.08727 0.06471 0.08889 C 0.06718 0.09259 0.06549 0.09051 0.06849 0.09329 C 0.07044 0.09491 0.06927 0.09444 0.07096 0.09491 C 0.07148 0.09537 0.07239 0.09653 0.07291 0.09653 C 0.07369 0.09676 0.07396 0.09606 0.07513 0.09676 C 0.07591 0.09745 0.07291 0.09815 0.0789 0.1 C 0.08034 0.10069 0.0819 0.09884 0.08333 0.1 C 0.08385 0.10023 0.08554 0.10069 0.08606 0.10069 C 0.0888 0.10185 0.08763 0.10069 0.08958 0.10185 C 0.09153 0.10185 0.08632 0.09884 0.09778 0.10069 C 0.1 0.10069 0.10221 0.09884 0.10442 0.09884 C 0.10494 0.09861 0.10547 0.09884 0.10612 0.09884 C 0.10846 0.09792 0.10638 0.10069 0.1082 0.09884 C 0.10846 0.09861 0.10911 0.09861 0.10963 0.09815 C 0.11067 0.09745 0.11159 0.09653 0.11237 0.09537 C 0.11289 0.09491 0.11315 0.09468 0.11341 0.09444 C 0.11406 0.09398 0.11484 0.09352 0.11536 0.09282 C 0.11588 0.09213 0.11614 0.09143 0.11653 0.09074 C 0.11705 0.09028 0.11705 0.08935 0.11757 0.08889 C 0.1181 0.08796 0.11927 0.08819 0.12005 0.08773 C 0.12226 0.08657 0.12005 0.0875 0.12174 0.08611 C 0.12304 0.08518 0.12304 0.08287 0.12448 0.08218 C 0.125 0.08171 0.1263 0.08032 0.12656 0.08009 C 0.12799 0.07917 0.12968 0.07569 0.12968 0.07593 C 0.13021 0.07546 0.13021 0.075 0.13047 0.07454 C 0.13047 0.07407 0.13151 0.07153 0.1319 0.07106 C 0.13242 0.06991 0.13242 0.06921 0.13294 0.06944 C 0.13346 0.06944 0.13424 0.06875 0.13463 0.06713 C 0.13515 0.06551 0.13593 0.0625 0.13593 0.06273 C 0.13619 0.06088 0.13711 0.06134 0.13737 0.05995 C 0.13789 0.0588 0.13815 0.05764 0.13841 0.05671 C 0.13945 0.05393 0.13945 0.05555 0.14036 0.05255 C 0.14088 0.05069 0.1414 0.05023 0.14192 0.04861 C 0.14231 0.04699 0.14362 0.04514 0.1444 0.04352 C 0.14557 0.03935 0.14284 0.04213 0.14557 0.03727 C 0.14583 0.03657 0.14635 0.03588 0.14661 0.03542 C 0.14687 0.03403 0.14713 0.03264 0.14778 0.03148 C 0.14804 0.03079 0.1483 0.03009 0.14856 0.02963 C 0.14882 0.02893 0.14882 0.02801 0.14909 0.02731 C 0.14935 0.02639 0.14909 0.025 0.14948 0.02407 C 0.15156 0.01643 0.14778 0.02245 0.14935 0.01875 C 0.14935 0.01505 0.15013 0.01273 0.15039 0.00903 C 0.15039 0.00833 0.15117 0.00787 0.15143 0.00579 C 0.15169 0.0037 0.15234 -0.00046 0.15208 -0.00347 C 0.15208 -0.00394 0.15104 -0.0037 0.15078 -0.0037 L 0.15026 -0.0037 " pathEditMode="relative" rAng="0" ptsTypes="AAAAAAAAAAAAAAAAAAAAAAAAAAAAAAAAAAAAAAAAAAAAAAAAAAAAAAAAAAAAAAAAAAAAAA">
                                      <p:cBhvr>
                                        <p:cTn id="68" dur="2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" grpId="0"/>
      <p:bldP spid="9" grpId="0" animBg="1"/>
      <p:bldP spid="2613" grpId="0" animBg="1"/>
      <p:bldP spid="2614" grpId="0" animBg="1"/>
      <p:bldP spid="2615" grpId="0" animBg="1"/>
      <p:bldP spid="2616" grpId="0" animBg="1"/>
      <p:bldP spid="2617" grpId="0"/>
      <p:bldP spid="2618" grpId="0"/>
      <p:bldP spid="2619" grpId="0"/>
      <p:bldP spid="2620" grpId="0"/>
      <p:bldP spid="2621" grpId="0"/>
      <p:bldP spid="2531" grpId="0" animBg="1"/>
      <p:bldP spid="2531" grpId="1" animBg="1"/>
      <p:bldP spid="2531" grpId="2" animBg="1"/>
      <p:bldP spid="2531" grpId="3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9712-3869-903D-48A5-84BB6671F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C3F4EA4-522F-2E0F-AE82-696CDE0E52D1}"/>
              </a:ext>
            </a:extLst>
          </p:cNvPr>
          <p:cNvGrpSpPr/>
          <p:nvPr/>
        </p:nvGrpSpPr>
        <p:grpSpPr>
          <a:xfrm>
            <a:off x="2117509" y="1966634"/>
            <a:ext cx="8414723" cy="3778846"/>
            <a:chOff x="9210867" y="1431747"/>
            <a:chExt cx="2370167" cy="1576687"/>
          </a:xfrm>
        </p:grpSpPr>
        <p:grpSp>
          <p:nvGrpSpPr>
            <p:cNvPr id="11" name="Google Shape;820;p32">
              <a:extLst>
                <a:ext uri="{FF2B5EF4-FFF2-40B4-BE49-F238E27FC236}">
                  <a16:creationId xmlns:a16="http://schemas.microsoft.com/office/drawing/2014/main" id="{DB26ECA3-7E92-0237-6651-7A0E129F9F4E}"/>
                </a:ext>
              </a:extLst>
            </p:cNvPr>
            <p:cNvGrpSpPr/>
            <p:nvPr/>
          </p:nvGrpSpPr>
          <p:grpSpPr>
            <a:xfrm>
              <a:off x="9210867" y="1431747"/>
              <a:ext cx="2370167" cy="1576687"/>
              <a:chOff x="457200" y="1327800"/>
              <a:chExt cx="1777625" cy="928524"/>
            </a:xfrm>
          </p:grpSpPr>
          <p:sp>
            <p:nvSpPr>
              <p:cNvPr id="13" name="Google Shape;821;p32">
                <a:extLst>
                  <a:ext uri="{FF2B5EF4-FFF2-40B4-BE49-F238E27FC236}">
                    <a16:creationId xmlns:a16="http://schemas.microsoft.com/office/drawing/2014/main" id="{F843D4DF-AF6C-ADE9-D065-378E5FF1325F}"/>
                  </a:ext>
                </a:extLst>
              </p:cNvPr>
              <p:cNvSpPr/>
              <p:nvPr/>
            </p:nvSpPr>
            <p:spPr>
              <a:xfrm>
                <a:off x="457200" y="1529977"/>
                <a:ext cx="21888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03" extrusionOk="0">
                    <a:moveTo>
                      <a:pt x="349" y="1"/>
                    </a:moveTo>
                    <a:cubicBezTo>
                      <a:pt x="254" y="1"/>
                      <a:pt x="159" y="56"/>
                      <a:pt x="159" y="167"/>
                    </a:cubicBezTo>
                    <a:cubicBezTo>
                      <a:pt x="159" y="3017"/>
                      <a:pt x="127" y="5836"/>
                      <a:pt x="127" y="8654"/>
                    </a:cubicBezTo>
                    <a:cubicBezTo>
                      <a:pt x="127" y="10047"/>
                      <a:pt x="127" y="11441"/>
                      <a:pt x="127" y="12803"/>
                    </a:cubicBezTo>
                    <a:cubicBezTo>
                      <a:pt x="95" y="14259"/>
                      <a:pt x="0" y="15716"/>
                      <a:pt x="95" y="17141"/>
                    </a:cubicBezTo>
                    <a:cubicBezTo>
                      <a:pt x="95" y="17315"/>
                      <a:pt x="222" y="17403"/>
                      <a:pt x="349" y="17403"/>
                    </a:cubicBezTo>
                    <a:cubicBezTo>
                      <a:pt x="475" y="17403"/>
                      <a:pt x="602" y="17315"/>
                      <a:pt x="602" y="17141"/>
                    </a:cubicBezTo>
                    <a:cubicBezTo>
                      <a:pt x="697" y="15748"/>
                      <a:pt x="602" y="14323"/>
                      <a:pt x="570" y="12898"/>
                    </a:cubicBezTo>
                    <a:cubicBezTo>
                      <a:pt x="570" y="11504"/>
                      <a:pt x="570" y="10079"/>
                      <a:pt x="570" y="8654"/>
                    </a:cubicBezTo>
                    <a:cubicBezTo>
                      <a:pt x="539" y="5836"/>
                      <a:pt x="539" y="3017"/>
                      <a:pt x="539" y="167"/>
                    </a:cubicBezTo>
                    <a:cubicBezTo>
                      <a:pt x="539" y="56"/>
                      <a:pt x="444" y="1"/>
                      <a:pt x="3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822;p32">
                <a:extLst>
                  <a:ext uri="{FF2B5EF4-FFF2-40B4-BE49-F238E27FC236}">
                    <a16:creationId xmlns:a16="http://schemas.microsoft.com/office/drawing/2014/main" id="{E362A635-8853-69C1-409A-FCDAB4EC1C54}"/>
                  </a:ext>
                </a:extLst>
              </p:cNvPr>
              <p:cNvSpPr/>
              <p:nvPr/>
            </p:nvSpPr>
            <p:spPr>
              <a:xfrm>
                <a:off x="461182" y="2221499"/>
                <a:ext cx="1773643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56562" h="842" extrusionOk="0">
                    <a:moveTo>
                      <a:pt x="48810" y="0"/>
                    </a:moveTo>
                    <a:cubicBezTo>
                      <a:pt x="43964" y="0"/>
                      <a:pt x="39122" y="42"/>
                      <a:pt x="34266" y="42"/>
                    </a:cubicBezTo>
                    <a:cubicBezTo>
                      <a:pt x="27045" y="42"/>
                      <a:pt x="19793" y="42"/>
                      <a:pt x="12573" y="106"/>
                    </a:cubicBezTo>
                    <a:cubicBezTo>
                      <a:pt x="8456" y="137"/>
                      <a:pt x="4339" y="201"/>
                      <a:pt x="222" y="264"/>
                    </a:cubicBezTo>
                    <a:cubicBezTo>
                      <a:pt x="0" y="264"/>
                      <a:pt x="0" y="612"/>
                      <a:pt x="222" y="612"/>
                    </a:cubicBezTo>
                    <a:cubicBezTo>
                      <a:pt x="7506" y="707"/>
                      <a:pt x="14758" y="771"/>
                      <a:pt x="22042" y="802"/>
                    </a:cubicBezTo>
                    <a:cubicBezTo>
                      <a:pt x="29262" y="834"/>
                      <a:pt x="36515" y="834"/>
                      <a:pt x="43735" y="834"/>
                    </a:cubicBezTo>
                    <a:cubicBezTo>
                      <a:pt x="45794" y="834"/>
                      <a:pt x="47852" y="842"/>
                      <a:pt x="49911" y="842"/>
                    </a:cubicBezTo>
                    <a:cubicBezTo>
                      <a:pt x="51969" y="842"/>
                      <a:pt x="54028" y="834"/>
                      <a:pt x="56086" y="802"/>
                    </a:cubicBezTo>
                    <a:cubicBezTo>
                      <a:pt x="56561" y="802"/>
                      <a:pt x="56561" y="74"/>
                      <a:pt x="56086" y="42"/>
                    </a:cubicBezTo>
                    <a:cubicBezTo>
                      <a:pt x="53658" y="11"/>
                      <a:pt x="51234" y="0"/>
                      <a:pt x="488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823;p32">
                <a:extLst>
                  <a:ext uri="{FF2B5EF4-FFF2-40B4-BE49-F238E27FC236}">
                    <a16:creationId xmlns:a16="http://schemas.microsoft.com/office/drawing/2014/main" id="{415F0F8A-4AA0-23F0-5BAF-373CF9E963C0}"/>
                  </a:ext>
                </a:extLst>
              </p:cNvPr>
              <p:cNvSpPr/>
              <p:nvPr/>
            </p:nvSpPr>
            <p:spPr>
              <a:xfrm>
                <a:off x="2200078" y="1381658"/>
                <a:ext cx="22872" cy="84588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839" extrusionOk="0">
                    <a:moveTo>
                      <a:pt x="353" y="1"/>
                    </a:moveTo>
                    <a:cubicBezTo>
                      <a:pt x="206" y="1"/>
                      <a:pt x="64" y="96"/>
                      <a:pt x="64" y="286"/>
                    </a:cubicBezTo>
                    <a:cubicBezTo>
                      <a:pt x="1" y="6081"/>
                      <a:pt x="127" y="11877"/>
                      <a:pt x="191" y="17672"/>
                    </a:cubicBezTo>
                    <a:cubicBezTo>
                      <a:pt x="191" y="17783"/>
                      <a:pt x="270" y="17838"/>
                      <a:pt x="349" y="17838"/>
                    </a:cubicBezTo>
                    <a:cubicBezTo>
                      <a:pt x="428" y="17838"/>
                      <a:pt x="507" y="17783"/>
                      <a:pt x="507" y="17672"/>
                    </a:cubicBezTo>
                    <a:cubicBezTo>
                      <a:pt x="602" y="11877"/>
                      <a:pt x="697" y="6081"/>
                      <a:pt x="666" y="286"/>
                    </a:cubicBezTo>
                    <a:cubicBezTo>
                      <a:pt x="650" y="96"/>
                      <a:pt x="499" y="1"/>
                      <a:pt x="3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824;p32">
                <a:extLst>
                  <a:ext uri="{FF2B5EF4-FFF2-40B4-BE49-F238E27FC236}">
                    <a16:creationId xmlns:a16="http://schemas.microsoft.com/office/drawing/2014/main" id="{5DEE0512-53CD-A96C-EA66-0CD6CB074609}"/>
                  </a:ext>
                </a:extLst>
              </p:cNvPr>
              <p:cNvSpPr/>
              <p:nvPr/>
            </p:nvSpPr>
            <p:spPr>
              <a:xfrm>
                <a:off x="459175" y="1327800"/>
                <a:ext cx="1757745" cy="38299"/>
              </a:xfrm>
              <a:custGeom>
                <a:avLst/>
                <a:gdLst/>
                <a:ahLst/>
                <a:cxnLst/>
                <a:rect l="l" t="t" r="r" b="b"/>
                <a:pathLst>
                  <a:path w="56055" h="926" extrusionOk="0">
                    <a:moveTo>
                      <a:pt x="53131" y="1"/>
                    </a:moveTo>
                    <a:cubicBezTo>
                      <a:pt x="52143" y="1"/>
                      <a:pt x="51149" y="29"/>
                      <a:pt x="50165" y="29"/>
                    </a:cubicBezTo>
                    <a:lnTo>
                      <a:pt x="44844" y="29"/>
                    </a:lnTo>
                    <a:cubicBezTo>
                      <a:pt x="41234" y="29"/>
                      <a:pt x="37655" y="61"/>
                      <a:pt x="34077" y="61"/>
                    </a:cubicBezTo>
                    <a:cubicBezTo>
                      <a:pt x="26856" y="61"/>
                      <a:pt x="19636" y="92"/>
                      <a:pt x="12447" y="156"/>
                    </a:cubicBezTo>
                    <a:cubicBezTo>
                      <a:pt x="8393" y="187"/>
                      <a:pt x="4339" y="219"/>
                      <a:pt x="286" y="251"/>
                    </a:cubicBezTo>
                    <a:cubicBezTo>
                      <a:pt x="1" y="251"/>
                      <a:pt x="1" y="662"/>
                      <a:pt x="286" y="662"/>
                    </a:cubicBezTo>
                    <a:cubicBezTo>
                      <a:pt x="7475" y="726"/>
                      <a:pt x="14632" y="821"/>
                      <a:pt x="21821" y="852"/>
                    </a:cubicBezTo>
                    <a:cubicBezTo>
                      <a:pt x="29010" y="884"/>
                      <a:pt x="36230" y="884"/>
                      <a:pt x="43451" y="884"/>
                    </a:cubicBezTo>
                    <a:lnTo>
                      <a:pt x="49468" y="884"/>
                    </a:lnTo>
                    <a:cubicBezTo>
                      <a:pt x="50626" y="884"/>
                      <a:pt x="51805" y="925"/>
                      <a:pt x="52975" y="925"/>
                    </a:cubicBezTo>
                    <a:cubicBezTo>
                      <a:pt x="53852" y="925"/>
                      <a:pt x="54725" y="902"/>
                      <a:pt x="55580" y="821"/>
                    </a:cubicBezTo>
                    <a:cubicBezTo>
                      <a:pt x="56055" y="789"/>
                      <a:pt x="56055" y="124"/>
                      <a:pt x="55580" y="92"/>
                    </a:cubicBezTo>
                    <a:cubicBezTo>
                      <a:pt x="54774" y="20"/>
                      <a:pt x="53955" y="1"/>
                      <a:pt x="531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" name="Google Shape;830;p32">
              <a:extLst>
                <a:ext uri="{FF2B5EF4-FFF2-40B4-BE49-F238E27FC236}">
                  <a16:creationId xmlns:a16="http://schemas.microsoft.com/office/drawing/2014/main" id="{5CAFD0EA-5531-95A1-26E0-72364E4B6F2B}"/>
                </a:ext>
              </a:extLst>
            </p:cNvPr>
            <p:cNvSpPr txBox="1"/>
            <p:nvPr/>
          </p:nvSpPr>
          <p:spPr>
            <a:xfrm>
              <a:off x="9246161" y="1805393"/>
              <a:ext cx="2323838" cy="953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sz="4800" kern="0" dirty="0">
                  <a:solidFill>
                    <a:srgbClr val="FFFF00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User should be able to upload CSV files, and the program will output valid FiDAViSta XML data.</a:t>
              </a:r>
            </a:p>
          </p:txBody>
        </p:sp>
      </p:grpSp>
      <p:sp>
        <p:nvSpPr>
          <p:cNvPr id="51" name="Google Shape;1126;p41">
            <a:extLst>
              <a:ext uri="{FF2B5EF4-FFF2-40B4-BE49-F238E27FC236}">
                <a16:creationId xmlns:a16="http://schemas.microsoft.com/office/drawing/2014/main" id="{E9E03D1D-828E-6037-ABBB-791CC2C7C79F}"/>
              </a:ext>
            </a:extLst>
          </p:cNvPr>
          <p:cNvSpPr txBox="1"/>
          <p:nvPr/>
        </p:nvSpPr>
        <p:spPr>
          <a:xfrm>
            <a:off x="2160571" y="536877"/>
            <a:ext cx="8414723" cy="94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6000" kern="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USER REQUIREMENT</a:t>
            </a:r>
          </a:p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(WHAT USER WANTS)</a:t>
            </a:r>
            <a:endParaRPr sz="2400" kern="0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  <p:extLst>
      <p:ext uri="{BB962C8B-B14F-4D97-AF65-F5344CB8AC3E}">
        <p14:creationId xmlns:p14="http://schemas.microsoft.com/office/powerpoint/2010/main" val="39033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0000" decel="1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3241 L 1.45833E-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>
          <a:extLst>
            <a:ext uri="{FF2B5EF4-FFF2-40B4-BE49-F238E27FC236}">
              <a16:creationId xmlns:a16="http://schemas.microsoft.com/office/drawing/2014/main" id="{377E1675-0C3B-26CC-023A-CA33C8B93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8">
            <a:extLst>
              <a:ext uri="{FF2B5EF4-FFF2-40B4-BE49-F238E27FC236}">
                <a16:creationId xmlns:a16="http://schemas.microsoft.com/office/drawing/2014/main" id="{8596AEA7-C587-F8B5-ABFA-FBEDB68A30AF}"/>
              </a:ext>
            </a:extLst>
          </p:cNvPr>
          <p:cNvSpPr txBox="1"/>
          <p:nvPr/>
        </p:nvSpPr>
        <p:spPr>
          <a:xfrm>
            <a:off x="1197837" y="437279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REQUIREMENTS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CB3830-2AE2-20C6-D9F0-B504B24C24B8}"/>
              </a:ext>
            </a:extLst>
          </p:cNvPr>
          <p:cNvSpPr/>
          <p:nvPr/>
        </p:nvSpPr>
        <p:spPr>
          <a:xfrm>
            <a:off x="1091008" y="1607935"/>
            <a:ext cx="10153992" cy="4798649"/>
          </a:xfrm>
          <a:custGeom>
            <a:avLst/>
            <a:gdLst>
              <a:gd name="connsiteX0" fmla="*/ 4150235 w 10153992"/>
              <a:gd name="connsiteY0" fmla="*/ 4581497 h 4798649"/>
              <a:gd name="connsiteX1" fmla="*/ 4140983 w 10153992"/>
              <a:gd name="connsiteY1" fmla="*/ 4608498 h 4798649"/>
              <a:gd name="connsiteX2" fmla="*/ 4183308 w 10153992"/>
              <a:gd name="connsiteY2" fmla="*/ 4613986 h 4798649"/>
              <a:gd name="connsiteX3" fmla="*/ 4199931 w 10153992"/>
              <a:gd name="connsiteY3" fmla="*/ 4611857 h 4798649"/>
              <a:gd name="connsiteX4" fmla="*/ 4206777 w 10153992"/>
              <a:gd name="connsiteY4" fmla="*/ 4582563 h 4798649"/>
              <a:gd name="connsiteX5" fmla="*/ 4183308 w 10153992"/>
              <a:gd name="connsiteY5" fmla="*/ 4584861 h 4798649"/>
              <a:gd name="connsiteX6" fmla="*/ 4271129 w 10153992"/>
              <a:gd name="connsiteY6" fmla="*/ 4576261 h 4798649"/>
              <a:gd name="connsiteX7" fmla="*/ 4232281 w 10153992"/>
              <a:gd name="connsiteY7" fmla="*/ 4580065 h 4798649"/>
              <a:gd name="connsiteX8" fmla="*/ 4225372 w 10153992"/>
              <a:gd name="connsiteY8" fmla="*/ 4608599 h 4798649"/>
              <a:gd name="connsiteX9" fmla="*/ 4264535 w 10153992"/>
              <a:gd name="connsiteY9" fmla="*/ 4603583 h 4798649"/>
              <a:gd name="connsiteX10" fmla="*/ 4267910 w 10153992"/>
              <a:gd name="connsiteY10" fmla="*/ 4586307 h 4798649"/>
              <a:gd name="connsiteX11" fmla="*/ 4086154 w 10153992"/>
              <a:gd name="connsiteY11" fmla="*/ 4574979 h 4798649"/>
              <a:gd name="connsiteX12" fmla="*/ 4077268 w 10153992"/>
              <a:gd name="connsiteY12" fmla="*/ 4600235 h 4798649"/>
              <a:gd name="connsiteX13" fmla="*/ 4117149 w 10153992"/>
              <a:gd name="connsiteY13" fmla="*/ 4605407 h 4798649"/>
              <a:gd name="connsiteX14" fmla="*/ 4126487 w 10153992"/>
              <a:gd name="connsiteY14" fmla="*/ 4579082 h 4798649"/>
              <a:gd name="connsiteX15" fmla="*/ 4339851 w 10153992"/>
              <a:gd name="connsiteY15" fmla="*/ 4560054 h 4798649"/>
              <a:gd name="connsiteX16" fmla="*/ 4297339 w 10153992"/>
              <a:gd name="connsiteY16" fmla="*/ 4573042 h 4798649"/>
              <a:gd name="connsiteX17" fmla="*/ 4291142 w 10153992"/>
              <a:gd name="connsiteY17" fmla="*/ 4591999 h 4798649"/>
              <a:gd name="connsiteX18" fmla="*/ 4289194 w 10153992"/>
              <a:gd name="connsiteY18" fmla="*/ 4600425 h 4798649"/>
              <a:gd name="connsiteX19" fmla="*/ 4313502 w 10153992"/>
              <a:gd name="connsiteY19" fmla="*/ 4597312 h 4798649"/>
              <a:gd name="connsiteX20" fmla="*/ 4334099 w 10153992"/>
              <a:gd name="connsiteY20" fmla="*/ 4589722 h 4798649"/>
              <a:gd name="connsiteX21" fmla="*/ 4015072 w 10153992"/>
              <a:gd name="connsiteY21" fmla="*/ 4557264 h 4798649"/>
              <a:gd name="connsiteX22" fmla="*/ 4007533 w 10153992"/>
              <a:gd name="connsiteY22" fmla="*/ 4580573 h 4798649"/>
              <a:gd name="connsiteX23" fmla="*/ 4051979 w 10153992"/>
              <a:gd name="connsiteY23" fmla="*/ 4596956 h 4798649"/>
              <a:gd name="connsiteX24" fmla="*/ 4052904 w 10153992"/>
              <a:gd name="connsiteY24" fmla="*/ 4597076 h 4798649"/>
              <a:gd name="connsiteX25" fmla="*/ 4062240 w 10153992"/>
              <a:gd name="connsiteY25" fmla="*/ 4570757 h 4798649"/>
              <a:gd name="connsiteX26" fmla="*/ 4396600 w 10153992"/>
              <a:gd name="connsiteY26" fmla="*/ 4542716 h 4798649"/>
              <a:gd name="connsiteX27" fmla="*/ 4363434 w 10153992"/>
              <a:gd name="connsiteY27" fmla="*/ 4552849 h 4798649"/>
              <a:gd name="connsiteX28" fmla="*/ 4364180 w 10153992"/>
              <a:gd name="connsiteY28" fmla="*/ 4557074 h 4798649"/>
              <a:gd name="connsiteX29" fmla="*/ 4359538 w 10153992"/>
              <a:gd name="connsiteY29" fmla="*/ 4580349 h 4798649"/>
              <a:gd name="connsiteX30" fmla="*/ 4395166 w 10153992"/>
              <a:gd name="connsiteY30" fmla="*/ 4567221 h 4798649"/>
              <a:gd name="connsiteX31" fmla="*/ 3953568 w 10153992"/>
              <a:gd name="connsiteY31" fmla="*/ 4531216 h 4798649"/>
              <a:gd name="connsiteX32" fmla="*/ 3945877 w 10153992"/>
              <a:gd name="connsiteY32" fmla="*/ 4553486 h 4798649"/>
              <a:gd name="connsiteX33" fmla="*/ 3960835 w 10153992"/>
              <a:gd name="connsiteY33" fmla="*/ 4563360 h 4798649"/>
              <a:gd name="connsiteX34" fmla="*/ 3985329 w 10153992"/>
              <a:gd name="connsiteY34" fmla="*/ 4572388 h 4798649"/>
              <a:gd name="connsiteX35" fmla="*/ 3992923 w 10153992"/>
              <a:gd name="connsiteY35" fmla="*/ 4550886 h 4798649"/>
              <a:gd name="connsiteX36" fmla="*/ 4452247 w 10153992"/>
              <a:gd name="connsiteY36" fmla="*/ 4512793 h 4798649"/>
              <a:gd name="connsiteX37" fmla="*/ 4419596 w 10153992"/>
              <a:gd name="connsiteY37" fmla="*/ 4530417 h 4798649"/>
              <a:gd name="connsiteX38" fmla="*/ 4421139 w 10153992"/>
              <a:gd name="connsiteY38" fmla="*/ 4531749 h 4798649"/>
              <a:gd name="connsiteX39" fmla="*/ 4419470 w 10153992"/>
              <a:gd name="connsiteY39" fmla="*/ 4553445 h 4798649"/>
              <a:gd name="connsiteX40" fmla="*/ 4450988 w 10153992"/>
              <a:gd name="connsiteY40" fmla="*/ 4532410 h 4798649"/>
              <a:gd name="connsiteX41" fmla="*/ 3881155 w 10153992"/>
              <a:gd name="connsiteY41" fmla="*/ 4493982 h 4798649"/>
              <a:gd name="connsiteX42" fmla="*/ 3875600 w 10153992"/>
              <a:gd name="connsiteY42" fmla="*/ 4507096 h 4798649"/>
              <a:gd name="connsiteX43" fmla="*/ 3925898 w 10153992"/>
              <a:gd name="connsiteY43" fmla="*/ 4540298 h 4798649"/>
              <a:gd name="connsiteX44" fmla="*/ 3932655 w 10153992"/>
              <a:gd name="connsiteY44" fmla="*/ 4520763 h 4798649"/>
              <a:gd name="connsiteX45" fmla="*/ 3884540 w 10153992"/>
              <a:gd name="connsiteY45" fmla="*/ 4496714 h 4798649"/>
              <a:gd name="connsiteX46" fmla="*/ 4505371 w 10153992"/>
              <a:gd name="connsiteY46" fmla="*/ 4479803 h 4798649"/>
              <a:gd name="connsiteX47" fmla="*/ 4490246 w 10153992"/>
              <a:gd name="connsiteY47" fmla="*/ 4492281 h 4798649"/>
              <a:gd name="connsiteX48" fmla="*/ 4474878 w 10153992"/>
              <a:gd name="connsiteY48" fmla="*/ 4500577 h 4798649"/>
              <a:gd name="connsiteX49" fmla="*/ 4476780 w 10153992"/>
              <a:gd name="connsiteY49" fmla="*/ 4505186 h 4798649"/>
              <a:gd name="connsiteX50" fmla="*/ 4476171 w 10153992"/>
              <a:gd name="connsiteY50" fmla="*/ 4515602 h 4798649"/>
              <a:gd name="connsiteX51" fmla="*/ 4506407 w 10153992"/>
              <a:gd name="connsiteY51" fmla="*/ 4495423 h 4798649"/>
              <a:gd name="connsiteX52" fmla="*/ 3822943 w 10153992"/>
              <a:gd name="connsiteY52" fmla="*/ 4447000 h 4798649"/>
              <a:gd name="connsiteX53" fmla="*/ 3822308 w 10153992"/>
              <a:gd name="connsiteY53" fmla="*/ 4449210 h 4798649"/>
              <a:gd name="connsiteX54" fmla="*/ 3817455 w 10153992"/>
              <a:gd name="connsiteY54" fmla="*/ 4458046 h 4798649"/>
              <a:gd name="connsiteX55" fmla="*/ 3839916 w 10153992"/>
              <a:gd name="connsiteY55" fmla="*/ 4483540 h 4798649"/>
              <a:gd name="connsiteX56" fmla="*/ 3855749 w 10153992"/>
              <a:gd name="connsiteY56" fmla="*/ 4493991 h 4798649"/>
              <a:gd name="connsiteX57" fmla="*/ 3862608 w 10153992"/>
              <a:gd name="connsiteY57" fmla="*/ 4479013 h 4798649"/>
              <a:gd name="connsiteX58" fmla="*/ 3528875 w 10153992"/>
              <a:gd name="connsiteY58" fmla="*/ 4397658 h 4798649"/>
              <a:gd name="connsiteX59" fmla="*/ 3535626 w 10153992"/>
              <a:gd name="connsiteY59" fmla="*/ 4402731 h 4798649"/>
              <a:gd name="connsiteX60" fmla="*/ 4027688 w 10153992"/>
              <a:gd name="connsiteY60" fmla="*/ 4783471 h 4798649"/>
              <a:gd name="connsiteX61" fmla="*/ 4035277 w 10153992"/>
              <a:gd name="connsiteY61" fmla="*/ 4792338 h 4798649"/>
              <a:gd name="connsiteX62" fmla="*/ 4026450 w 10153992"/>
              <a:gd name="connsiteY62" fmla="*/ 4798649 h 4798649"/>
              <a:gd name="connsiteX63" fmla="*/ 3520447 w 10153992"/>
              <a:gd name="connsiteY63" fmla="*/ 4409042 h 4798649"/>
              <a:gd name="connsiteX64" fmla="*/ 3524242 w 10153992"/>
              <a:gd name="connsiteY64" fmla="*/ 4398936 h 4798649"/>
              <a:gd name="connsiteX65" fmla="*/ 3528875 w 10153992"/>
              <a:gd name="connsiteY65" fmla="*/ 4397658 h 4798649"/>
              <a:gd name="connsiteX66" fmla="*/ 4625575 w 10153992"/>
              <a:gd name="connsiteY66" fmla="*/ 4360081 h 4798649"/>
              <a:gd name="connsiteX67" fmla="*/ 4571966 w 10153992"/>
              <a:gd name="connsiteY67" fmla="*/ 4424858 h 4798649"/>
              <a:gd name="connsiteX68" fmla="*/ 4526595 w 10153992"/>
              <a:gd name="connsiteY68" fmla="*/ 4462292 h 4798649"/>
              <a:gd name="connsiteX69" fmla="*/ 4528628 w 10153992"/>
              <a:gd name="connsiteY69" fmla="*/ 4467240 h 4798649"/>
              <a:gd name="connsiteX70" fmla="*/ 4529288 w 10153992"/>
              <a:gd name="connsiteY70" fmla="*/ 4476714 h 4798649"/>
              <a:gd name="connsiteX71" fmla="*/ 4618017 w 10153992"/>
              <a:gd name="connsiteY71" fmla="*/ 4374074 h 4798649"/>
              <a:gd name="connsiteX72" fmla="*/ 3727150 w 10153992"/>
              <a:gd name="connsiteY72" fmla="*/ 4344685 h 4798649"/>
              <a:gd name="connsiteX73" fmla="*/ 3742937 w 10153992"/>
              <a:gd name="connsiteY73" fmla="*/ 4373466 h 4798649"/>
              <a:gd name="connsiteX74" fmla="*/ 3800407 w 10153992"/>
              <a:gd name="connsiteY74" fmla="*/ 4438697 h 4798649"/>
              <a:gd name="connsiteX75" fmla="*/ 3802912 w 10153992"/>
              <a:gd name="connsiteY75" fmla="*/ 4430832 h 4798649"/>
              <a:gd name="connsiteX76" fmla="*/ 3790220 w 10153992"/>
              <a:gd name="connsiteY76" fmla="*/ 4420589 h 4798649"/>
              <a:gd name="connsiteX77" fmla="*/ 4829724 w 10153992"/>
              <a:gd name="connsiteY77" fmla="*/ 3691810 h 4798649"/>
              <a:gd name="connsiteX78" fmla="*/ 4856755 w 10153992"/>
              <a:gd name="connsiteY78" fmla="*/ 3743809 h 4798649"/>
              <a:gd name="connsiteX79" fmla="*/ 4861948 w 10153992"/>
              <a:gd name="connsiteY79" fmla="*/ 3753163 h 4798649"/>
              <a:gd name="connsiteX80" fmla="*/ 4862921 w 10153992"/>
              <a:gd name="connsiteY80" fmla="*/ 3755672 h 4798649"/>
              <a:gd name="connsiteX81" fmla="*/ 4868609 w 10153992"/>
              <a:gd name="connsiteY81" fmla="*/ 3766614 h 4798649"/>
              <a:gd name="connsiteX82" fmla="*/ 4898027 w 10153992"/>
              <a:gd name="connsiteY82" fmla="*/ 3846151 h 4798649"/>
              <a:gd name="connsiteX83" fmla="*/ 4925868 w 10153992"/>
              <a:gd name="connsiteY83" fmla="*/ 4070033 h 4798649"/>
              <a:gd name="connsiteX84" fmla="*/ 4898806 w 10153992"/>
              <a:gd name="connsiteY84" fmla="*/ 4214084 h 4798649"/>
              <a:gd name="connsiteX85" fmla="*/ 4898749 w 10153992"/>
              <a:gd name="connsiteY85" fmla="*/ 4214236 h 4798649"/>
              <a:gd name="connsiteX86" fmla="*/ 4898631 w 10153992"/>
              <a:gd name="connsiteY86" fmla="*/ 4214718 h 4798649"/>
              <a:gd name="connsiteX87" fmla="*/ 4838536 w 10153992"/>
              <a:gd name="connsiteY87" fmla="*/ 4350870 h 4798649"/>
              <a:gd name="connsiteX88" fmla="*/ 4827264 w 10153992"/>
              <a:gd name="connsiteY88" fmla="*/ 4368085 h 4798649"/>
              <a:gd name="connsiteX89" fmla="*/ 4810751 w 10153992"/>
              <a:gd name="connsiteY89" fmla="*/ 4395132 h 4798649"/>
              <a:gd name="connsiteX90" fmla="*/ 8360235 w 10153992"/>
              <a:gd name="connsiteY90" fmla="*/ 4395132 h 4798649"/>
              <a:gd name="connsiteX91" fmla="*/ 8360235 w 10153992"/>
              <a:gd name="connsiteY91" fmla="*/ 3691810 h 4798649"/>
              <a:gd name="connsiteX92" fmla="*/ 4164334 w 10153992"/>
              <a:gd name="connsiteY92" fmla="*/ 3472958 h 4798649"/>
              <a:gd name="connsiteX93" fmla="*/ 3792422 w 10153992"/>
              <a:gd name="connsiteY93" fmla="*/ 3631094 h 4798649"/>
              <a:gd name="connsiteX94" fmla="*/ 3638081 w 10153992"/>
              <a:gd name="connsiteY94" fmla="*/ 4016907 h 4798649"/>
              <a:gd name="connsiteX95" fmla="*/ 4182029 w 10153992"/>
              <a:gd name="connsiteY95" fmla="*/ 4562094 h 4798649"/>
              <a:gd name="connsiteX96" fmla="*/ 4727216 w 10153992"/>
              <a:gd name="connsiteY96" fmla="*/ 4016907 h 4798649"/>
              <a:gd name="connsiteX97" fmla="*/ 4604550 w 10153992"/>
              <a:gd name="connsiteY97" fmla="*/ 3661451 h 4798649"/>
              <a:gd name="connsiteX98" fmla="*/ 4182029 w 10153992"/>
              <a:gd name="connsiteY98" fmla="*/ 3472958 h 4798649"/>
              <a:gd name="connsiteX99" fmla="*/ 4166012 w 10153992"/>
              <a:gd name="connsiteY99" fmla="*/ 3448633 h 4798649"/>
              <a:gd name="connsiteX100" fmla="*/ 4183308 w 10153992"/>
              <a:gd name="connsiteY100" fmla="*/ 3448952 h 4798649"/>
              <a:gd name="connsiteX101" fmla="*/ 4622245 w 10153992"/>
              <a:gd name="connsiteY101" fmla="*/ 3646272 h 4798649"/>
              <a:gd name="connsiteX102" fmla="*/ 4750024 w 10153992"/>
              <a:gd name="connsiteY102" fmla="*/ 4018185 h 4798649"/>
              <a:gd name="connsiteX103" fmla="*/ 4744842 w 10153992"/>
              <a:gd name="connsiteY103" fmla="*/ 4051009 h 4798649"/>
              <a:gd name="connsiteX104" fmla="*/ 4746229 w 10153992"/>
              <a:gd name="connsiteY104" fmla="*/ 4056138 h 4798649"/>
              <a:gd name="connsiteX105" fmla="*/ 4573313 w 10153992"/>
              <a:gd name="connsiteY105" fmla="*/ 4468840 h 4798649"/>
              <a:gd name="connsiteX106" fmla="*/ 4531150 w 10153992"/>
              <a:gd name="connsiteY106" fmla="*/ 4503454 h 4798649"/>
              <a:gd name="connsiteX107" fmla="*/ 4531184 w 10153992"/>
              <a:gd name="connsiteY107" fmla="*/ 4503948 h 4798649"/>
              <a:gd name="connsiteX108" fmla="*/ 4521039 w 10153992"/>
              <a:gd name="connsiteY108" fmla="*/ 4516570 h 4798649"/>
              <a:gd name="connsiteX109" fmla="*/ 4519800 w 10153992"/>
              <a:gd name="connsiteY109" fmla="*/ 4517848 h 4798649"/>
              <a:gd name="connsiteX110" fmla="*/ 4516849 w 10153992"/>
              <a:gd name="connsiteY110" fmla="*/ 4515194 h 4798649"/>
              <a:gd name="connsiteX111" fmla="*/ 4465239 w 10153992"/>
              <a:gd name="connsiteY111" fmla="*/ 4557564 h 4798649"/>
              <a:gd name="connsiteX112" fmla="*/ 4412747 w 10153992"/>
              <a:gd name="connsiteY112" fmla="*/ 4585176 h 4798649"/>
              <a:gd name="connsiteX113" fmla="*/ 4405960 w 10153992"/>
              <a:gd name="connsiteY113" fmla="*/ 4591224 h 4798649"/>
              <a:gd name="connsiteX114" fmla="*/ 4403404 w 10153992"/>
              <a:gd name="connsiteY114" fmla="*/ 4591224 h 4798649"/>
              <a:gd name="connsiteX115" fmla="*/ 4402478 w 10153992"/>
              <a:gd name="connsiteY115" fmla="*/ 4590578 h 4798649"/>
              <a:gd name="connsiteX116" fmla="*/ 4394890 w 10153992"/>
              <a:gd name="connsiteY116" fmla="*/ 4594569 h 4798649"/>
              <a:gd name="connsiteX117" fmla="*/ 4345277 w 10153992"/>
              <a:gd name="connsiteY117" fmla="*/ 4610276 h 4798649"/>
              <a:gd name="connsiteX118" fmla="*/ 4343968 w 10153992"/>
              <a:gd name="connsiteY118" fmla="*/ 4611437 h 4798649"/>
              <a:gd name="connsiteX119" fmla="*/ 4341607 w 10153992"/>
              <a:gd name="connsiteY119" fmla="*/ 4611437 h 4798649"/>
              <a:gd name="connsiteX120" fmla="*/ 4292945 w 10153992"/>
              <a:gd name="connsiteY120" fmla="*/ 4626843 h 4798649"/>
              <a:gd name="connsiteX121" fmla="*/ 4183308 w 10153992"/>
              <a:gd name="connsiteY121" fmla="*/ 4637992 h 4798649"/>
              <a:gd name="connsiteX122" fmla="*/ 4072835 w 10153992"/>
              <a:gd name="connsiteY122" fmla="*/ 4626549 h 4798649"/>
              <a:gd name="connsiteX123" fmla="*/ 3989691 w 10153992"/>
              <a:gd name="connsiteY123" fmla="*/ 4600053 h 4798649"/>
              <a:gd name="connsiteX124" fmla="*/ 3988509 w 10153992"/>
              <a:gd name="connsiteY124" fmla="*/ 4600053 h 4798649"/>
              <a:gd name="connsiteX125" fmla="*/ 3988285 w 10153992"/>
              <a:gd name="connsiteY125" fmla="*/ 4599605 h 4798649"/>
              <a:gd name="connsiteX126" fmla="*/ 3969566 w 10153992"/>
              <a:gd name="connsiteY126" fmla="*/ 4593640 h 4798649"/>
              <a:gd name="connsiteX127" fmla="*/ 3619108 w 10153992"/>
              <a:gd name="connsiteY127" fmla="*/ 4064965 h 4798649"/>
              <a:gd name="connsiteX128" fmla="*/ 3620871 w 10153992"/>
              <a:gd name="connsiteY128" fmla="*/ 4058545 h 4798649"/>
              <a:gd name="connsiteX129" fmla="*/ 3615313 w 10153992"/>
              <a:gd name="connsiteY129" fmla="*/ 4018185 h 4798649"/>
              <a:gd name="connsiteX130" fmla="*/ 3775965 w 10153992"/>
              <a:gd name="connsiteY130" fmla="*/ 3614637 h 4798649"/>
              <a:gd name="connsiteX131" fmla="*/ 4166012 w 10153992"/>
              <a:gd name="connsiteY131" fmla="*/ 3448633 h 4798649"/>
              <a:gd name="connsiteX132" fmla="*/ 5906721 w 10153992"/>
              <a:gd name="connsiteY132" fmla="*/ 2975068 h 4798649"/>
              <a:gd name="connsiteX133" fmla="*/ 5896056 w 10153992"/>
              <a:gd name="connsiteY133" fmla="*/ 3004650 h 4798649"/>
              <a:gd name="connsiteX134" fmla="*/ 5939078 w 10153992"/>
              <a:gd name="connsiteY134" fmla="*/ 3007444 h 4798649"/>
              <a:gd name="connsiteX135" fmla="*/ 5955552 w 10153992"/>
              <a:gd name="connsiteY135" fmla="*/ 3006397 h 4798649"/>
              <a:gd name="connsiteX136" fmla="*/ 5955542 w 10153992"/>
              <a:gd name="connsiteY136" fmla="*/ 3006213 h 4798649"/>
              <a:gd name="connsiteX137" fmla="*/ 5961553 w 10153992"/>
              <a:gd name="connsiteY137" fmla="*/ 2986601 h 4798649"/>
              <a:gd name="connsiteX138" fmla="*/ 5963781 w 10153992"/>
              <a:gd name="connsiteY138" fmla="*/ 2975929 h 4798649"/>
              <a:gd name="connsiteX139" fmla="*/ 5939076 w 10153992"/>
              <a:gd name="connsiteY139" fmla="*/ 2978360 h 4798649"/>
              <a:gd name="connsiteX140" fmla="*/ 4149861 w 10153992"/>
              <a:gd name="connsiteY140" fmla="*/ 2974957 h 4798649"/>
              <a:gd name="connsiteX141" fmla="*/ 4140867 w 10153992"/>
              <a:gd name="connsiteY141" fmla="*/ 3001939 h 4798649"/>
              <a:gd name="connsiteX142" fmla="*/ 4183308 w 10153992"/>
              <a:gd name="connsiteY142" fmla="*/ 3007444 h 4798649"/>
              <a:gd name="connsiteX143" fmla="*/ 4199934 w 10153992"/>
              <a:gd name="connsiteY143" fmla="*/ 3005314 h 4798649"/>
              <a:gd name="connsiteX144" fmla="*/ 4206545 w 10153992"/>
              <a:gd name="connsiteY144" fmla="*/ 2976072 h 4798649"/>
              <a:gd name="connsiteX145" fmla="*/ 4183308 w 10153992"/>
              <a:gd name="connsiteY145" fmla="*/ 2978360 h 4798649"/>
              <a:gd name="connsiteX146" fmla="*/ 4270820 w 10153992"/>
              <a:gd name="connsiteY146" fmla="*/ 2969745 h 4798649"/>
              <a:gd name="connsiteX147" fmla="*/ 4232275 w 10153992"/>
              <a:gd name="connsiteY147" fmla="*/ 2973539 h 4798649"/>
              <a:gd name="connsiteX148" fmla="*/ 4225145 w 10153992"/>
              <a:gd name="connsiteY148" fmla="*/ 3002085 h 4798649"/>
              <a:gd name="connsiteX149" fmla="*/ 4264313 w 10153992"/>
              <a:gd name="connsiteY149" fmla="*/ 2997068 h 4798649"/>
              <a:gd name="connsiteX150" fmla="*/ 4267910 w 10153992"/>
              <a:gd name="connsiteY150" fmla="*/ 2979007 h 4798649"/>
              <a:gd name="connsiteX151" fmla="*/ 6026908 w 10153992"/>
              <a:gd name="connsiteY151" fmla="*/ 2969719 h 4798649"/>
              <a:gd name="connsiteX152" fmla="*/ 5988155 w 10153992"/>
              <a:gd name="connsiteY152" fmla="*/ 2973531 h 4798649"/>
              <a:gd name="connsiteX153" fmla="*/ 5984326 w 10153992"/>
              <a:gd name="connsiteY153" fmla="*/ 2992292 h 4798649"/>
              <a:gd name="connsiteX154" fmla="*/ 5980605 w 10153992"/>
              <a:gd name="connsiteY154" fmla="*/ 3004804 h 4798649"/>
              <a:gd name="connsiteX155" fmla="*/ 6005753 w 10153992"/>
              <a:gd name="connsiteY155" fmla="*/ 3003205 h 4798649"/>
              <a:gd name="connsiteX156" fmla="*/ 6019490 w 10153992"/>
              <a:gd name="connsiteY156" fmla="*/ 3000534 h 4798649"/>
              <a:gd name="connsiteX157" fmla="*/ 6024178 w 10153992"/>
              <a:gd name="connsiteY157" fmla="*/ 2979007 h 4798649"/>
              <a:gd name="connsiteX158" fmla="*/ 5841496 w 10153992"/>
              <a:gd name="connsiteY158" fmla="*/ 2968431 h 4798649"/>
              <a:gd name="connsiteX159" fmla="*/ 5832100 w 10153992"/>
              <a:gd name="connsiteY159" fmla="*/ 2995203 h 4798649"/>
              <a:gd name="connsiteX160" fmla="*/ 5871059 w 10153992"/>
              <a:gd name="connsiteY160" fmla="*/ 3002874 h 4798649"/>
              <a:gd name="connsiteX161" fmla="*/ 5881851 w 10153992"/>
              <a:gd name="connsiteY161" fmla="*/ 2972537 h 4798649"/>
              <a:gd name="connsiteX162" fmla="*/ 4085721 w 10153992"/>
              <a:gd name="connsiteY162" fmla="*/ 2968430 h 4798649"/>
              <a:gd name="connsiteX163" fmla="*/ 4076853 w 10153992"/>
              <a:gd name="connsiteY163" fmla="*/ 2993635 h 4798649"/>
              <a:gd name="connsiteX164" fmla="*/ 4116730 w 10153992"/>
              <a:gd name="connsiteY164" fmla="*/ 2998808 h 4798649"/>
              <a:gd name="connsiteX165" fmla="*/ 4126051 w 10153992"/>
              <a:gd name="connsiteY165" fmla="*/ 2972534 h 4798649"/>
              <a:gd name="connsiteX166" fmla="*/ 6095617 w 10153992"/>
              <a:gd name="connsiteY166" fmla="*/ 2953472 h 4798649"/>
              <a:gd name="connsiteX167" fmla="*/ 6052701 w 10153992"/>
              <a:gd name="connsiteY167" fmla="*/ 2966626 h 4798649"/>
              <a:gd name="connsiteX168" fmla="*/ 6046946 w 10153992"/>
              <a:gd name="connsiteY168" fmla="*/ 2984684 h 4798649"/>
              <a:gd name="connsiteX169" fmla="*/ 6044349 w 10153992"/>
              <a:gd name="connsiteY169" fmla="*/ 2995699 h 4798649"/>
              <a:gd name="connsiteX170" fmla="*/ 6069711 w 10153992"/>
              <a:gd name="connsiteY170" fmla="*/ 2990767 h 4798649"/>
              <a:gd name="connsiteX171" fmla="*/ 6089618 w 10153992"/>
              <a:gd name="connsiteY171" fmla="*/ 2983439 h 4798649"/>
              <a:gd name="connsiteX172" fmla="*/ 4339822 w 10153992"/>
              <a:gd name="connsiteY172" fmla="*/ 2953439 h 4798649"/>
              <a:gd name="connsiteX173" fmla="*/ 4296931 w 10153992"/>
              <a:gd name="connsiteY173" fmla="*/ 2966604 h 4798649"/>
              <a:gd name="connsiteX174" fmla="*/ 4291142 w 10153992"/>
              <a:gd name="connsiteY174" fmla="*/ 2984684 h 4798649"/>
              <a:gd name="connsiteX175" fmla="*/ 4288965 w 10153992"/>
              <a:gd name="connsiteY175" fmla="*/ 2993910 h 4798649"/>
              <a:gd name="connsiteX176" fmla="*/ 4313502 w 10153992"/>
              <a:gd name="connsiteY176" fmla="*/ 2990767 h 4798649"/>
              <a:gd name="connsiteX177" fmla="*/ 4333880 w 10153992"/>
              <a:gd name="connsiteY177" fmla="*/ 2983255 h 4798649"/>
              <a:gd name="connsiteX178" fmla="*/ 5771707 w 10153992"/>
              <a:gd name="connsiteY178" fmla="*/ 2950997 h 4798649"/>
              <a:gd name="connsiteX179" fmla="*/ 5763334 w 10153992"/>
              <a:gd name="connsiteY179" fmla="*/ 2974021 h 4798649"/>
              <a:gd name="connsiteX180" fmla="*/ 5807754 w 10153992"/>
              <a:gd name="connsiteY180" fmla="*/ 2990409 h 4798649"/>
              <a:gd name="connsiteX181" fmla="*/ 5809437 w 10153992"/>
              <a:gd name="connsiteY181" fmla="*/ 2990740 h 4798649"/>
              <a:gd name="connsiteX182" fmla="*/ 5818749 w 10153992"/>
              <a:gd name="connsiteY182" fmla="*/ 2964462 h 4798649"/>
              <a:gd name="connsiteX183" fmla="*/ 4016379 w 10153992"/>
              <a:gd name="connsiteY183" fmla="*/ 2946573 h 4798649"/>
              <a:gd name="connsiteX184" fmla="*/ 4007272 w 10153992"/>
              <a:gd name="connsiteY184" fmla="*/ 2973920 h 4798649"/>
              <a:gd name="connsiteX185" fmla="*/ 4051979 w 10153992"/>
              <a:gd name="connsiteY185" fmla="*/ 2990409 h 4798649"/>
              <a:gd name="connsiteX186" fmla="*/ 4052484 w 10153992"/>
              <a:gd name="connsiteY186" fmla="*/ 2990474 h 4798649"/>
              <a:gd name="connsiteX187" fmla="*/ 4062080 w 10153992"/>
              <a:gd name="connsiteY187" fmla="*/ 2963396 h 4798649"/>
              <a:gd name="connsiteX188" fmla="*/ 4396534 w 10153992"/>
              <a:gd name="connsiteY188" fmla="*/ 2936031 h 4798649"/>
              <a:gd name="connsiteX189" fmla="*/ 4363626 w 10153992"/>
              <a:gd name="connsiteY189" fmla="*/ 2946132 h 4798649"/>
              <a:gd name="connsiteX190" fmla="*/ 4364180 w 10153992"/>
              <a:gd name="connsiteY190" fmla="*/ 2949254 h 4798649"/>
              <a:gd name="connsiteX191" fmla="*/ 4359418 w 10153992"/>
              <a:gd name="connsiteY191" fmla="*/ 2973840 h 4798649"/>
              <a:gd name="connsiteX192" fmla="*/ 4395092 w 10153992"/>
              <a:gd name="connsiteY192" fmla="*/ 2960689 h 4798649"/>
              <a:gd name="connsiteX193" fmla="*/ 6153162 w 10153992"/>
              <a:gd name="connsiteY193" fmla="*/ 2935811 h 4798649"/>
              <a:gd name="connsiteX194" fmla="*/ 6153068 w 10153992"/>
              <a:gd name="connsiteY194" fmla="*/ 2935862 h 4798649"/>
              <a:gd name="connsiteX195" fmla="*/ 6119440 w 10153992"/>
              <a:gd name="connsiteY195" fmla="*/ 2946170 h 4798649"/>
              <a:gd name="connsiteX196" fmla="*/ 6119989 w 10153992"/>
              <a:gd name="connsiteY196" fmla="*/ 2949254 h 4798649"/>
              <a:gd name="connsiteX197" fmla="*/ 6115168 w 10153992"/>
              <a:gd name="connsiteY197" fmla="*/ 2974034 h 4798649"/>
              <a:gd name="connsiteX198" fmla="*/ 6151689 w 10153992"/>
              <a:gd name="connsiteY198" fmla="*/ 2960590 h 4798649"/>
              <a:gd name="connsiteX199" fmla="*/ 6153513 w 10153992"/>
              <a:gd name="connsiteY199" fmla="*/ 2948474 h 4798649"/>
              <a:gd name="connsiteX200" fmla="*/ 5709661 w 10153992"/>
              <a:gd name="connsiteY200" fmla="*/ 2924840 h 4798649"/>
              <a:gd name="connsiteX201" fmla="*/ 5702280 w 10153992"/>
              <a:gd name="connsiteY201" fmla="*/ 2948644 h 4798649"/>
              <a:gd name="connsiteX202" fmla="*/ 5716632 w 10153992"/>
              <a:gd name="connsiteY202" fmla="*/ 2956792 h 4798649"/>
              <a:gd name="connsiteX203" fmla="*/ 5740826 w 10153992"/>
              <a:gd name="connsiteY203" fmla="*/ 2965718 h 4798649"/>
              <a:gd name="connsiteX204" fmla="*/ 5748606 w 10153992"/>
              <a:gd name="connsiteY204" fmla="*/ 2944324 h 4798649"/>
              <a:gd name="connsiteX205" fmla="*/ 3953945 w 10153992"/>
              <a:gd name="connsiteY205" fmla="*/ 2923589 h 4798649"/>
              <a:gd name="connsiteX206" fmla="*/ 3945897 w 10153992"/>
              <a:gd name="connsiteY206" fmla="*/ 2946921 h 4798649"/>
              <a:gd name="connsiteX207" fmla="*/ 3960835 w 10153992"/>
              <a:gd name="connsiteY207" fmla="*/ 2956792 h 4798649"/>
              <a:gd name="connsiteX208" fmla="*/ 3985054 w 10153992"/>
              <a:gd name="connsiteY208" fmla="*/ 2965725 h 4798649"/>
              <a:gd name="connsiteX209" fmla="*/ 3994895 w 10153992"/>
              <a:gd name="connsiteY209" fmla="*/ 2938664 h 4798649"/>
              <a:gd name="connsiteX210" fmla="*/ 4452268 w 10153992"/>
              <a:gd name="connsiteY210" fmla="*/ 2905950 h 4798649"/>
              <a:gd name="connsiteX211" fmla="*/ 4420004 w 10153992"/>
              <a:gd name="connsiteY211" fmla="*/ 2923438 h 4798649"/>
              <a:gd name="connsiteX212" fmla="*/ 4421139 w 10153992"/>
              <a:gd name="connsiteY212" fmla="*/ 2925247 h 4798649"/>
              <a:gd name="connsiteX213" fmla="*/ 4419476 w 10153992"/>
              <a:gd name="connsiteY213" fmla="*/ 2946869 h 4798649"/>
              <a:gd name="connsiteX214" fmla="*/ 4450993 w 10153992"/>
              <a:gd name="connsiteY214" fmla="*/ 2925813 h 4798649"/>
              <a:gd name="connsiteX215" fmla="*/ 6209499 w 10153992"/>
              <a:gd name="connsiteY215" fmla="*/ 2905343 h 4798649"/>
              <a:gd name="connsiteX216" fmla="*/ 6175949 w 10153992"/>
              <a:gd name="connsiteY216" fmla="*/ 2923487 h 4798649"/>
              <a:gd name="connsiteX217" fmla="*/ 6176910 w 10153992"/>
              <a:gd name="connsiteY217" fmla="*/ 2925247 h 4798649"/>
              <a:gd name="connsiteX218" fmla="*/ 6175725 w 10153992"/>
              <a:gd name="connsiteY218" fmla="*/ 2948477 h 4798649"/>
              <a:gd name="connsiteX219" fmla="*/ 6207090 w 10153992"/>
              <a:gd name="connsiteY219" fmla="*/ 2930545 h 4798649"/>
              <a:gd name="connsiteX220" fmla="*/ 6208869 w 10153992"/>
              <a:gd name="connsiteY220" fmla="*/ 2918277 h 4798649"/>
              <a:gd name="connsiteX221" fmla="*/ 5637504 w 10153992"/>
              <a:gd name="connsiteY221" fmla="*/ 2887876 h 4798649"/>
              <a:gd name="connsiteX222" fmla="*/ 5631227 w 10153992"/>
              <a:gd name="connsiteY222" fmla="*/ 2902720 h 4798649"/>
              <a:gd name="connsiteX223" fmla="*/ 5653566 w 10153992"/>
              <a:gd name="connsiteY223" fmla="*/ 2920987 h 4798649"/>
              <a:gd name="connsiteX224" fmla="*/ 5680712 w 10153992"/>
              <a:gd name="connsiteY224" fmla="*/ 2936399 h 4798649"/>
              <a:gd name="connsiteX225" fmla="*/ 5688151 w 10153992"/>
              <a:gd name="connsiteY225" fmla="*/ 2914079 h 4798649"/>
              <a:gd name="connsiteX226" fmla="*/ 5640310 w 10153992"/>
              <a:gd name="connsiteY226" fmla="*/ 2890144 h 4798649"/>
              <a:gd name="connsiteX227" fmla="*/ 3881140 w 10153992"/>
              <a:gd name="connsiteY227" fmla="*/ 2886223 h 4798649"/>
              <a:gd name="connsiteX228" fmla="*/ 3875210 w 10153992"/>
              <a:gd name="connsiteY228" fmla="*/ 2900209 h 4798649"/>
              <a:gd name="connsiteX229" fmla="*/ 3925817 w 10153992"/>
              <a:gd name="connsiteY229" fmla="*/ 2933652 h 4798649"/>
              <a:gd name="connsiteX230" fmla="*/ 3931879 w 10153992"/>
              <a:gd name="connsiteY230" fmla="*/ 2915466 h 4798649"/>
              <a:gd name="connsiteX231" fmla="*/ 3919296 w 10153992"/>
              <a:gd name="connsiteY231" fmla="*/ 2910833 h 4798649"/>
              <a:gd name="connsiteX232" fmla="*/ 4505398 w 10153992"/>
              <a:gd name="connsiteY232" fmla="*/ 2872820 h 4798649"/>
              <a:gd name="connsiteX233" fmla="*/ 4490246 w 10153992"/>
              <a:gd name="connsiteY233" fmla="*/ 2885365 h 4798649"/>
              <a:gd name="connsiteX234" fmla="*/ 4475181 w 10153992"/>
              <a:gd name="connsiteY234" fmla="*/ 2893531 h 4798649"/>
              <a:gd name="connsiteX235" fmla="*/ 4476780 w 10153992"/>
              <a:gd name="connsiteY235" fmla="*/ 2897407 h 4798649"/>
              <a:gd name="connsiteX236" fmla="*/ 4476100 w 10153992"/>
              <a:gd name="connsiteY236" fmla="*/ 2909040 h 4798649"/>
              <a:gd name="connsiteX237" fmla="*/ 4506423 w 10153992"/>
              <a:gd name="connsiteY237" fmla="*/ 2888781 h 4798649"/>
              <a:gd name="connsiteX238" fmla="*/ 6261861 w 10153992"/>
              <a:gd name="connsiteY238" fmla="*/ 2872630 h 4798649"/>
              <a:gd name="connsiteX239" fmla="*/ 6246437 w 10153992"/>
              <a:gd name="connsiteY239" fmla="*/ 2885365 h 4798649"/>
              <a:gd name="connsiteX240" fmla="*/ 6231055 w 10153992"/>
              <a:gd name="connsiteY240" fmla="*/ 2893684 h 4798649"/>
              <a:gd name="connsiteX241" fmla="*/ 6232591 w 10153992"/>
              <a:gd name="connsiteY241" fmla="*/ 2897407 h 4798649"/>
              <a:gd name="connsiteX242" fmla="*/ 6232359 w 10153992"/>
              <a:gd name="connsiteY242" fmla="*/ 2913364 h 4798649"/>
              <a:gd name="connsiteX243" fmla="*/ 6262854 w 10153992"/>
              <a:gd name="connsiteY243" fmla="*/ 2888060 h 4798649"/>
              <a:gd name="connsiteX244" fmla="*/ 6261985 w 10153992"/>
              <a:gd name="connsiteY244" fmla="*/ 2880330 h 4798649"/>
              <a:gd name="connsiteX245" fmla="*/ 3821054 w 10153992"/>
              <a:gd name="connsiteY245" fmla="*/ 2840693 h 4798649"/>
              <a:gd name="connsiteX246" fmla="*/ 3817059 w 10153992"/>
              <a:gd name="connsiteY246" fmla="*/ 2850898 h 4798649"/>
              <a:gd name="connsiteX247" fmla="*/ 3839916 w 10153992"/>
              <a:gd name="connsiteY247" fmla="*/ 2876886 h 4798649"/>
              <a:gd name="connsiteX248" fmla="*/ 3855349 w 10153992"/>
              <a:gd name="connsiteY248" fmla="*/ 2887084 h 4798649"/>
              <a:gd name="connsiteX249" fmla="*/ 3861534 w 10153992"/>
              <a:gd name="connsiteY249" fmla="*/ 2873577 h 4798649"/>
              <a:gd name="connsiteX250" fmla="*/ 3851367 w 10153992"/>
              <a:gd name="connsiteY250" fmla="*/ 2867020 h 4798649"/>
              <a:gd name="connsiteX251" fmla="*/ 5578701 w 10153992"/>
              <a:gd name="connsiteY251" fmla="*/ 2840348 h 4798649"/>
              <a:gd name="connsiteX252" fmla="*/ 5578257 w 10153992"/>
              <a:gd name="connsiteY252" fmla="*/ 2841590 h 4798649"/>
              <a:gd name="connsiteX253" fmla="*/ 5571797 w 10153992"/>
              <a:gd name="connsiteY253" fmla="*/ 2854121 h 4798649"/>
              <a:gd name="connsiteX254" fmla="*/ 5612010 w 10153992"/>
              <a:gd name="connsiteY254" fmla="*/ 2887005 h 4798649"/>
              <a:gd name="connsiteX255" fmla="*/ 5618166 w 10153992"/>
              <a:gd name="connsiteY255" fmla="*/ 2872246 h 4798649"/>
              <a:gd name="connsiteX256" fmla="*/ 6381495 w 10153992"/>
              <a:gd name="connsiteY256" fmla="*/ 2753565 h 4798649"/>
              <a:gd name="connsiteX257" fmla="*/ 6328389 w 10153992"/>
              <a:gd name="connsiteY257" fmla="*/ 2817703 h 4798649"/>
              <a:gd name="connsiteX258" fmla="*/ 6282677 w 10153992"/>
              <a:gd name="connsiteY258" fmla="*/ 2855444 h 4798649"/>
              <a:gd name="connsiteX259" fmla="*/ 6284439 w 10153992"/>
              <a:gd name="connsiteY259" fmla="*/ 2859460 h 4798649"/>
              <a:gd name="connsiteX260" fmla="*/ 6285141 w 10153992"/>
              <a:gd name="connsiteY260" fmla="*/ 2869567 h 4798649"/>
              <a:gd name="connsiteX261" fmla="*/ 6304830 w 10153992"/>
              <a:gd name="connsiteY261" fmla="*/ 2853230 h 4798649"/>
              <a:gd name="connsiteX262" fmla="*/ 6374144 w 10153992"/>
              <a:gd name="connsiteY262" fmla="*/ 2767248 h 4798649"/>
              <a:gd name="connsiteX263" fmla="*/ 4626322 w 10153992"/>
              <a:gd name="connsiteY263" fmla="*/ 2751835 h 4798649"/>
              <a:gd name="connsiteX264" fmla="*/ 4571966 w 10153992"/>
              <a:gd name="connsiteY264" fmla="*/ 2817703 h 4798649"/>
              <a:gd name="connsiteX265" fmla="*/ 4526680 w 10153992"/>
              <a:gd name="connsiteY265" fmla="*/ 2855199 h 4798649"/>
              <a:gd name="connsiteX266" fmla="*/ 4528628 w 10153992"/>
              <a:gd name="connsiteY266" fmla="*/ 2859460 h 4798649"/>
              <a:gd name="connsiteX267" fmla="*/ 4529361 w 10153992"/>
              <a:gd name="connsiteY267" fmla="*/ 2869974 h 4798649"/>
              <a:gd name="connsiteX268" fmla="*/ 4618017 w 10153992"/>
              <a:gd name="connsiteY268" fmla="*/ 2767248 h 4798649"/>
              <a:gd name="connsiteX269" fmla="*/ 5137093 w 10153992"/>
              <a:gd name="connsiteY269" fmla="*/ 2744343 h 4798649"/>
              <a:gd name="connsiteX270" fmla="*/ 5529256 w 10153992"/>
              <a:gd name="connsiteY270" fmla="*/ 3123844 h 4798649"/>
              <a:gd name="connsiteX271" fmla="*/ 5520389 w 10153992"/>
              <a:gd name="connsiteY271" fmla="*/ 3137744 h 4798649"/>
              <a:gd name="connsiteX272" fmla="*/ 5124471 w 10153992"/>
              <a:gd name="connsiteY272" fmla="*/ 2753210 h 4798649"/>
              <a:gd name="connsiteX273" fmla="*/ 5484204 w 10153992"/>
              <a:gd name="connsiteY273" fmla="*/ 2739407 h 4798649"/>
              <a:gd name="connsiteX274" fmla="*/ 5499029 w 10153992"/>
              <a:gd name="connsiteY274" fmla="*/ 2766622 h 4798649"/>
              <a:gd name="connsiteX275" fmla="*/ 5554967 w 10153992"/>
              <a:gd name="connsiteY275" fmla="*/ 2834701 h 4798649"/>
              <a:gd name="connsiteX276" fmla="*/ 5556282 w 10153992"/>
              <a:gd name="connsiteY276" fmla="*/ 2832113 h 4798649"/>
              <a:gd name="connsiteX277" fmla="*/ 5559185 w 10153992"/>
              <a:gd name="connsiteY277" fmla="*/ 2824575 h 4798649"/>
              <a:gd name="connsiteX278" fmla="*/ 5545994 w 10153992"/>
              <a:gd name="connsiteY278" fmla="*/ 2813913 h 4798649"/>
              <a:gd name="connsiteX279" fmla="*/ 3727304 w 10153992"/>
              <a:gd name="connsiteY279" fmla="*/ 2738054 h 4798649"/>
              <a:gd name="connsiteX280" fmla="*/ 3742937 w 10153992"/>
              <a:gd name="connsiteY280" fmla="*/ 2766622 h 4798649"/>
              <a:gd name="connsiteX281" fmla="*/ 3800271 w 10153992"/>
              <a:gd name="connsiteY281" fmla="*/ 2831810 h 4798649"/>
              <a:gd name="connsiteX282" fmla="*/ 3802485 w 10153992"/>
              <a:gd name="connsiteY282" fmla="*/ 2824566 h 4798649"/>
              <a:gd name="connsiteX283" fmla="*/ 3790220 w 10153992"/>
              <a:gd name="connsiteY283" fmla="*/ 2813913 h 4798649"/>
              <a:gd name="connsiteX284" fmla="*/ 6588051 w 10153992"/>
              <a:gd name="connsiteY284" fmla="*/ 2080236 h 4798649"/>
              <a:gd name="connsiteX285" fmla="*/ 6660149 w 10153992"/>
              <a:gd name="connsiteY285" fmla="*/ 2233299 h 4798649"/>
              <a:gd name="connsiteX286" fmla="*/ 6686711 w 10153992"/>
              <a:gd name="connsiteY286" fmla="*/ 2458459 h 4798649"/>
              <a:gd name="connsiteX287" fmla="*/ 6591845 w 10153992"/>
              <a:gd name="connsiteY287" fmla="*/ 2789869 h 4798649"/>
              <a:gd name="connsiteX288" fmla="*/ 10122357 w 10153992"/>
              <a:gd name="connsiteY288" fmla="*/ 2783557 h 4798649"/>
              <a:gd name="connsiteX289" fmla="*/ 10122357 w 10153992"/>
              <a:gd name="connsiteY289" fmla="*/ 2080236 h 4798649"/>
              <a:gd name="connsiteX290" fmla="*/ 31636 w 10153992"/>
              <a:gd name="connsiteY290" fmla="*/ 2080235 h 4798649"/>
              <a:gd name="connsiteX291" fmla="*/ 31636 w 10153992"/>
              <a:gd name="connsiteY291" fmla="*/ 2783557 h 4798649"/>
              <a:gd name="connsiteX292" fmla="*/ 3569735 w 10153992"/>
              <a:gd name="connsiteY292" fmla="*/ 2783557 h 4798649"/>
              <a:gd name="connsiteX293" fmla="*/ 3546968 w 10153992"/>
              <a:gd name="connsiteY293" fmla="*/ 2744332 h 4798649"/>
              <a:gd name="connsiteX294" fmla="*/ 3539378 w 10153992"/>
              <a:gd name="connsiteY294" fmla="*/ 2730432 h 4798649"/>
              <a:gd name="connsiteX295" fmla="*/ 3467280 w 10153992"/>
              <a:gd name="connsiteY295" fmla="*/ 2458458 h 4798649"/>
              <a:gd name="connsiteX296" fmla="*/ 3495121 w 10153992"/>
              <a:gd name="connsiteY296" fmla="*/ 2233298 h 4798649"/>
              <a:gd name="connsiteX297" fmla="*/ 3497637 w 10153992"/>
              <a:gd name="connsiteY297" fmla="*/ 2225709 h 4798649"/>
              <a:gd name="connsiteX298" fmla="*/ 3499210 w 10153992"/>
              <a:gd name="connsiteY298" fmla="*/ 2220760 h 4798649"/>
              <a:gd name="connsiteX299" fmla="*/ 3502349 w 10153992"/>
              <a:gd name="connsiteY299" fmla="*/ 2206066 h 4798649"/>
              <a:gd name="connsiteX300" fmla="*/ 3516523 w 10153992"/>
              <a:gd name="connsiteY300" fmla="*/ 2166291 h 4798649"/>
              <a:gd name="connsiteX301" fmla="*/ 3521514 w 10153992"/>
              <a:gd name="connsiteY301" fmla="*/ 2150590 h 4798649"/>
              <a:gd name="connsiteX302" fmla="*/ 3524896 w 10153992"/>
              <a:gd name="connsiteY302" fmla="*/ 2142795 h 4798649"/>
              <a:gd name="connsiteX303" fmla="*/ 3538181 w 10153992"/>
              <a:gd name="connsiteY303" fmla="*/ 2105515 h 4798649"/>
              <a:gd name="connsiteX304" fmla="*/ 3540697 w 10153992"/>
              <a:gd name="connsiteY304" fmla="*/ 2099204 h 4798649"/>
              <a:gd name="connsiteX305" fmla="*/ 3550182 w 10153992"/>
              <a:gd name="connsiteY305" fmla="*/ 2080235 h 4798649"/>
              <a:gd name="connsiteX306" fmla="*/ 5921382 w 10153992"/>
              <a:gd name="connsiteY306" fmla="*/ 1865179 h 4798649"/>
              <a:gd name="connsiteX307" fmla="*/ 5549469 w 10153992"/>
              <a:gd name="connsiteY307" fmla="*/ 2024593 h 4798649"/>
              <a:gd name="connsiteX308" fmla="*/ 5395168 w 10153992"/>
              <a:gd name="connsiteY308" fmla="*/ 2409127 h 4798649"/>
              <a:gd name="connsiteX309" fmla="*/ 5939076 w 10153992"/>
              <a:gd name="connsiteY309" fmla="*/ 2954314 h 4798649"/>
              <a:gd name="connsiteX310" fmla="*/ 6483025 w 10153992"/>
              <a:gd name="connsiteY310" fmla="*/ 2409127 h 4798649"/>
              <a:gd name="connsiteX311" fmla="*/ 6361597 w 10153992"/>
              <a:gd name="connsiteY311" fmla="*/ 2054950 h 4798649"/>
              <a:gd name="connsiteX312" fmla="*/ 5939076 w 10153992"/>
              <a:gd name="connsiteY312" fmla="*/ 1866457 h 4798649"/>
              <a:gd name="connsiteX313" fmla="*/ 5921382 w 10153992"/>
              <a:gd name="connsiteY313" fmla="*/ 1865179 h 4798649"/>
              <a:gd name="connsiteX314" fmla="*/ 4164334 w 10153992"/>
              <a:gd name="connsiteY314" fmla="*/ 1865179 h 4798649"/>
              <a:gd name="connsiteX315" fmla="*/ 3792422 w 10153992"/>
              <a:gd name="connsiteY315" fmla="*/ 2024593 h 4798649"/>
              <a:gd name="connsiteX316" fmla="*/ 3638081 w 10153992"/>
              <a:gd name="connsiteY316" fmla="*/ 2409127 h 4798649"/>
              <a:gd name="connsiteX317" fmla="*/ 4182029 w 10153992"/>
              <a:gd name="connsiteY317" fmla="*/ 2954314 h 4798649"/>
              <a:gd name="connsiteX318" fmla="*/ 4727216 w 10153992"/>
              <a:gd name="connsiteY318" fmla="*/ 2409127 h 4798649"/>
              <a:gd name="connsiteX319" fmla="*/ 4604550 w 10153992"/>
              <a:gd name="connsiteY319" fmla="*/ 2054950 h 4798649"/>
              <a:gd name="connsiteX320" fmla="*/ 4182029 w 10153992"/>
              <a:gd name="connsiteY320" fmla="*/ 1866457 h 4798649"/>
              <a:gd name="connsiteX321" fmla="*/ 4164334 w 10153992"/>
              <a:gd name="connsiteY321" fmla="*/ 1865179 h 4798649"/>
              <a:gd name="connsiteX322" fmla="*/ 5921461 w 10153992"/>
              <a:gd name="connsiteY322" fmla="*/ 1842132 h 4798649"/>
              <a:gd name="connsiteX323" fmla="*/ 5939076 w 10153992"/>
              <a:gd name="connsiteY323" fmla="*/ 1842411 h 4798649"/>
              <a:gd name="connsiteX324" fmla="*/ 6379292 w 10153992"/>
              <a:gd name="connsiteY324" fmla="*/ 2038493 h 4798649"/>
              <a:gd name="connsiteX325" fmla="*/ 6507071 w 10153992"/>
              <a:gd name="connsiteY325" fmla="*/ 2410406 h 4798649"/>
              <a:gd name="connsiteX326" fmla="*/ 6501572 w 10153992"/>
              <a:gd name="connsiteY326" fmla="*/ 2445147 h 4798649"/>
              <a:gd name="connsiteX327" fmla="*/ 6503277 w 10153992"/>
              <a:gd name="connsiteY327" fmla="*/ 2449596 h 4798649"/>
              <a:gd name="connsiteX328" fmla="*/ 6343412 w 10153992"/>
              <a:gd name="connsiteY328" fmla="*/ 2846846 h 4798649"/>
              <a:gd name="connsiteX329" fmla="*/ 6286542 w 10153992"/>
              <a:gd name="connsiteY329" fmla="*/ 2897788 h 4798649"/>
              <a:gd name="connsiteX330" fmla="*/ 6284748 w 10153992"/>
              <a:gd name="connsiteY330" fmla="*/ 2905000 h 4798649"/>
              <a:gd name="connsiteX331" fmla="*/ 6276849 w 10153992"/>
              <a:gd name="connsiteY331" fmla="*/ 2910068 h 4798649"/>
              <a:gd name="connsiteX332" fmla="*/ 6275571 w 10153992"/>
              <a:gd name="connsiteY332" fmla="*/ 2910068 h 4798649"/>
              <a:gd name="connsiteX333" fmla="*/ 6273669 w 10153992"/>
              <a:gd name="connsiteY333" fmla="*/ 2909320 h 4798649"/>
              <a:gd name="connsiteX334" fmla="*/ 6243777 w 10153992"/>
              <a:gd name="connsiteY334" fmla="*/ 2936096 h 4798649"/>
              <a:gd name="connsiteX335" fmla="*/ 6227518 w 10153992"/>
              <a:gd name="connsiteY335" fmla="*/ 2945194 h 4798649"/>
              <a:gd name="connsiteX336" fmla="*/ 6225781 w 10153992"/>
              <a:gd name="connsiteY336" fmla="*/ 2948484 h 4798649"/>
              <a:gd name="connsiteX337" fmla="*/ 6218651 w 10153992"/>
              <a:gd name="connsiteY337" fmla="*/ 2951810 h 4798649"/>
              <a:gd name="connsiteX338" fmla="*/ 6217101 w 10153992"/>
              <a:gd name="connsiteY338" fmla="*/ 2951023 h 4798649"/>
              <a:gd name="connsiteX339" fmla="*/ 6171958 w 10153992"/>
              <a:gd name="connsiteY339" fmla="*/ 2976282 h 4798649"/>
              <a:gd name="connsiteX340" fmla="*/ 6161731 w 10153992"/>
              <a:gd name="connsiteY340" fmla="*/ 2983444 h 4798649"/>
              <a:gd name="connsiteX341" fmla="*/ 6160493 w 10153992"/>
              <a:gd name="connsiteY341" fmla="*/ 2983444 h 4798649"/>
              <a:gd name="connsiteX342" fmla="*/ 6159852 w 10153992"/>
              <a:gd name="connsiteY342" fmla="*/ 2983056 h 4798649"/>
              <a:gd name="connsiteX343" fmla="*/ 6151219 w 10153992"/>
              <a:gd name="connsiteY343" fmla="*/ 2987887 h 4798649"/>
              <a:gd name="connsiteX344" fmla="*/ 5939078 w 10153992"/>
              <a:gd name="connsiteY344" fmla="*/ 3031490 h 4798649"/>
              <a:gd name="connsiteX345" fmla="*/ 5374918 w 10153992"/>
              <a:gd name="connsiteY345" fmla="*/ 2457185 h 4798649"/>
              <a:gd name="connsiteX346" fmla="*/ 5376873 w 10153992"/>
              <a:gd name="connsiteY346" fmla="*/ 2452356 h 4798649"/>
              <a:gd name="connsiteX347" fmla="*/ 5371122 w 10153992"/>
              <a:gd name="connsiteY347" fmla="*/ 2410406 h 4798649"/>
              <a:gd name="connsiteX348" fmla="*/ 5531774 w 10153992"/>
              <a:gd name="connsiteY348" fmla="*/ 2008136 h 4798649"/>
              <a:gd name="connsiteX349" fmla="*/ 5921461 w 10153992"/>
              <a:gd name="connsiteY349" fmla="*/ 1842132 h 4798649"/>
              <a:gd name="connsiteX350" fmla="*/ 4165692 w 10153992"/>
              <a:gd name="connsiteY350" fmla="*/ 1842132 h 4798649"/>
              <a:gd name="connsiteX351" fmla="*/ 4183308 w 10153992"/>
              <a:gd name="connsiteY351" fmla="*/ 1842411 h 4798649"/>
              <a:gd name="connsiteX352" fmla="*/ 4622245 w 10153992"/>
              <a:gd name="connsiteY352" fmla="*/ 2038493 h 4798649"/>
              <a:gd name="connsiteX353" fmla="*/ 4750024 w 10153992"/>
              <a:gd name="connsiteY353" fmla="*/ 2410406 h 4798649"/>
              <a:gd name="connsiteX354" fmla="*/ 4744749 w 10153992"/>
              <a:gd name="connsiteY354" fmla="*/ 2443829 h 4798649"/>
              <a:gd name="connsiteX355" fmla="*/ 4746229 w 10153992"/>
              <a:gd name="connsiteY355" fmla="*/ 2449596 h 4798649"/>
              <a:gd name="connsiteX356" fmla="*/ 4587003 w 10153992"/>
              <a:gd name="connsiteY356" fmla="*/ 2846846 h 4798649"/>
              <a:gd name="connsiteX357" fmla="*/ 4530950 w 10153992"/>
              <a:gd name="connsiteY357" fmla="*/ 2897062 h 4798649"/>
              <a:gd name="connsiteX358" fmla="*/ 4528957 w 10153992"/>
              <a:gd name="connsiteY358" fmla="*/ 2905000 h 4798649"/>
              <a:gd name="connsiteX359" fmla="*/ 4521039 w 10153992"/>
              <a:gd name="connsiteY359" fmla="*/ 2910068 h 4798649"/>
              <a:gd name="connsiteX360" fmla="*/ 4519800 w 10153992"/>
              <a:gd name="connsiteY360" fmla="*/ 2910068 h 4798649"/>
              <a:gd name="connsiteX361" fmla="*/ 4518022 w 10153992"/>
              <a:gd name="connsiteY361" fmla="*/ 2908643 h 4798649"/>
              <a:gd name="connsiteX362" fmla="*/ 4487378 w 10153992"/>
              <a:gd name="connsiteY362" fmla="*/ 2936096 h 4798649"/>
              <a:gd name="connsiteX363" fmla="*/ 4465377 w 10153992"/>
              <a:gd name="connsiteY363" fmla="*/ 2948416 h 4798649"/>
              <a:gd name="connsiteX364" fmla="*/ 4461602 w 10153992"/>
              <a:gd name="connsiteY364" fmla="*/ 2951810 h 4798649"/>
              <a:gd name="connsiteX365" fmla="*/ 4460781 w 10153992"/>
              <a:gd name="connsiteY365" fmla="*/ 2950989 h 4798649"/>
              <a:gd name="connsiteX366" fmla="*/ 4413981 w 10153992"/>
              <a:gd name="connsiteY366" fmla="*/ 2977196 h 4798649"/>
              <a:gd name="connsiteX367" fmla="*/ 4405960 w 10153992"/>
              <a:gd name="connsiteY367" fmla="*/ 2983444 h 4798649"/>
              <a:gd name="connsiteX368" fmla="*/ 4403404 w 10153992"/>
              <a:gd name="connsiteY368" fmla="*/ 2983444 h 4798649"/>
              <a:gd name="connsiteX369" fmla="*/ 4403146 w 10153992"/>
              <a:gd name="connsiteY369" fmla="*/ 2983264 h 4798649"/>
              <a:gd name="connsiteX370" fmla="*/ 4394890 w 10153992"/>
              <a:gd name="connsiteY370" fmla="*/ 2987887 h 4798649"/>
              <a:gd name="connsiteX371" fmla="*/ 4183308 w 10153992"/>
              <a:gd name="connsiteY371" fmla="*/ 3031490 h 4798649"/>
              <a:gd name="connsiteX372" fmla="*/ 3619108 w 10153992"/>
              <a:gd name="connsiteY372" fmla="*/ 2457185 h 4798649"/>
              <a:gd name="connsiteX373" fmla="*/ 3620889 w 10153992"/>
              <a:gd name="connsiteY373" fmla="*/ 2451044 h 4798649"/>
              <a:gd name="connsiteX374" fmla="*/ 3615313 w 10153992"/>
              <a:gd name="connsiteY374" fmla="*/ 2410406 h 4798649"/>
              <a:gd name="connsiteX375" fmla="*/ 3775965 w 10153992"/>
              <a:gd name="connsiteY375" fmla="*/ 2008136 h 4798649"/>
              <a:gd name="connsiteX376" fmla="*/ 4165692 w 10153992"/>
              <a:gd name="connsiteY376" fmla="*/ 1842132 h 4798649"/>
              <a:gd name="connsiteX377" fmla="*/ 4757626 w 10153992"/>
              <a:gd name="connsiteY377" fmla="*/ 1837378 h 4798649"/>
              <a:gd name="connsiteX378" fmla="*/ 5046017 w 10153992"/>
              <a:gd name="connsiteY378" fmla="*/ 2307910 h 4798649"/>
              <a:gd name="connsiteX379" fmla="*/ 5030839 w 10153992"/>
              <a:gd name="connsiteY379" fmla="*/ 2312983 h 4798649"/>
              <a:gd name="connsiteX380" fmla="*/ 4746242 w 10153992"/>
              <a:gd name="connsiteY380" fmla="*/ 1847483 h 4798649"/>
              <a:gd name="connsiteX381" fmla="*/ 5906679 w 10153992"/>
              <a:gd name="connsiteY381" fmla="*/ 1341960 h 4798649"/>
              <a:gd name="connsiteX382" fmla="*/ 5896701 w 10153992"/>
              <a:gd name="connsiteY382" fmla="*/ 1368861 h 4798649"/>
              <a:gd name="connsiteX383" fmla="*/ 5939078 w 10153992"/>
              <a:gd name="connsiteY383" fmla="*/ 1374383 h 4798649"/>
              <a:gd name="connsiteX384" fmla="*/ 5955565 w 10153992"/>
              <a:gd name="connsiteY384" fmla="*/ 1372278 h 4798649"/>
              <a:gd name="connsiteX385" fmla="*/ 5955542 w 10153992"/>
              <a:gd name="connsiteY385" fmla="*/ 1371830 h 4798649"/>
              <a:gd name="connsiteX386" fmla="*/ 5963252 w 10153992"/>
              <a:gd name="connsiteY386" fmla="*/ 1342878 h 4798649"/>
              <a:gd name="connsiteX387" fmla="*/ 5939076 w 10153992"/>
              <a:gd name="connsiteY387" fmla="*/ 1345256 h 4798649"/>
              <a:gd name="connsiteX388" fmla="*/ 6026825 w 10153992"/>
              <a:gd name="connsiteY388" fmla="*/ 1336624 h 4798649"/>
              <a:gd name="connsiteX389" fmla="*/ 5988085 w 10153992"/>
              <a:gd name="connsiteY389" fmla="*/ 1340435 h 4798649"/>
              <a:gd name="connsiteX390" fmla="*/ 5980912 w 10153992"/>
              <a:gd name="connsiteY390" fmla="*/ 1369042 h 4798649"/>
              <a:gd name="connsiteX391" fmla="*/ 6020213 w 10153992"/>
              <a:gd name="connsiteY391" fmla="*/ 1364024 h 4798649"/>
              <a:gd name="connsiteX392" fmla="*/ 6024178 w 10153992"/>
              <a:gd name="connsiteY392" fmla="*/ 1345449 h 4798649"/>
              <a:gd name="connsiteX393" fmla="*/ 5841498 w 10153992"/>
              <a:gd name="connsiteY393" fmla="*/ 1335329 h 4798649"/>
              <a:gd name="connsiteX394" fmla="*/ 5832665 w 10153992"/>
              <a:gd name="connsiteY394" fmla="*/ 1360515 h 4798649"/>
              <a:gd name="connsiteX395" fmla="*/ 5872516 w 10153992"/>
              <a:gd name="connsiteY395" fmla="*/ 1365709 h 4798649"/>
              <a:gd name="connsiteX396" fmla="*/ 5881853 w 10153992"/>
              <a:gd name="connsiteY396" fmla="*/ 1339434 h 4798649"/>
              <a:gd name="connsiteX397" fmla="*/ 6095624 w 10153992"/>
              <a:gd name="connsiteY397" fmla="*/ 1320369 h 4798649"/>
              <a:gd name="connsiteX398" fmla="*/ 6052679 w 10153992"/>
              <a:gd name="connsiteY398" fmla="*/ 1333530 h 4798649"/>
              <a:gd name="connsiteX399" fmla="*/ 6046946 w 10153992"/>
              <a:gd name="connsiteY399" fmla="*/ 1351141 h 4798649"/>
              <a:gd name="connsiteX400" fmla="*/ 6044693 w 10153992"/>
              <a:gd name="connsiteY400" fmla="*/ 1360898 h 4798649"/>
              <a:gd name="connsiteX401" fmla="*/ 6069711 w 10153992"/>
              <a:gd name="connsiteY401" fmla="*/ 1357704 h 4798649"/>
              <a:gd name="connsiteX402" fmla="*/ 6089611 w 10153992"/>
              <a:gd name="connsiteY402" fmla="*/ 1350378 h 4798649"/>
              <a:gd name="connsiteX403" fmla="*/ 5771387 w 10153992"/>
              <a:gd name="connsiteY403" fmla="*/ 1317806 h 4798649"/>
              <a:gd name="connsiteX404" fmla="*/ 5763275 w 10153992"/>
              <a:gd name="connsiteY404" fmla="*/ 1340796 h 4798649"/>
              <a:gd name="connsiteX405" fmla="*/ 5807754 w 10153992"/>
              <a:gd name="connsiteY405" fmla="*/ 1357269 h 4798649"/>
              <a:gd name="connsiteX406" fmla="*/ 5809500 w 10153992"/>
              <a:gd name="connsiteY406" fmla="*/ 1357496 h 4798649"/>
              <a:gd name="connsiteX407" fmla="*/ 5818761 w 10153992"/>
              <a:gd name="connsiteY407" fmla="*/ 1331364 h 4798649"/>
              <a:gd name="connsiteX408" fmla="*/ 6152335 w 10153992"/>
              <a:gd name="connsiteY408" fmla="*/ 1302988 h 4798649"/>
              <a:gd name="connsiteX409" fmla="*/ 6119435 w 10153992"/>
              <a:gd name="connsiteY409" fmla="*/ 1313071 h 4798649"/>
              <a:gd name="connsiteX410" fmla="*/ 6119989 w 10153992"/>
              <a:gd name="connsiteY410" fmla="*/ 1316190 h 4798649"/>
              <a:gd name="connsiteX411" fmla="*/ 6115013 w 10153992"/>
              <a:gd name="connsiteY411" fmla="*/ 1341025 h 4798649"/>
              <a:gd name="connsiteX412" fmla="*/ 6150859 w 10153992"/>
              <a:gd name="connsiteY412" fmla="*/ 1327828 h 4798649"/>
              <a:gd name="connsiteX413" fmla="*/ 5709577 w 10153992"/>
              <a:gd name="connsiteY413" fmla="*/ 1291701 h 4798649"/>
              <a:gd name="connsiteX414" fmla="*/ 5702388 w 10153992"/>
              <a:gd name="connsiteY414" fmla="*/ 1314076 h 4798649"/>
              <a:gd name="connsiteX415" fmla="*/ 5716632 w 10153992"/>
              <a:gd name="connsiteY415" fmla="*/ 1323522 h 4798649"/>
              <a:gd name="connsiteX416" fmla="*/ 5740770 w 10153992"/>
              <a:gd name="connsiteY416" fmla="*/ 1332462 h 4798649"/>
              <a:gd name="connsiteX417" fmla="*/ 5748315 w 10153992"/>
              <a:gd name="connsiteY417" fmla="*/ 1311080 h 4798649"/>
              <a:gd name="connsiteX418" fmla="*/ 6209059 w 10153992"/>
              <a:gd name="connsiteY418" fmla="*/ 1272485 h 4798649"/>
              <a:gd name="connsiteX419" fmla="*/ 6176223 w 10153992"/>
              <a:gd name="connsiteY419" fmla="*/ 1290242 h 4798649"/>
              <a:gd name="connsiteX420" fmla="*/ 6176910 w 10153992"/>
              <a:gd name="connsiteY420" fmla="*/ 1290906 h 4798649"/>
              <a:gd name="connsiteX421" fmla="*/ 6175740 w 10153992"/>
              <a:gd name="connsiteY421" fmla="*/ 1313849 h 4798649"/>
              <a:gd name="connsiteX422" fmla="*/ 6207149 w 10153992"/>
              <a:gd name="connsiteY422" fmla="*/ 1292857 h 4798649"/>
              <a:gd name="connsiteX423" fmla="*/ 5637506 w 10153992"/>
              <a:gd name="connsiteY423" fmla="*/ 1254784 h 4798649"/>
              <a:gd name="connsiteX424" fmla="*/ 5632140 w 10153992"/>
              <a:gd name="connsiteY424" fmla="*/ 1267490 h 4798649"/>
              <a:gd name="connsiteX425" fmla="*/ 5681444 w 10153992"/>
              <a:gd name="connsiteY425" fmla="*/ 1300187 h 4798649"/>
              <a:gd name="connsiteX426" fmla="*/ 5688102 w 10153992"/>
              <a:gd name="connsiteY426" fmla="*/ 1280958 h 4798649"/>
              <a:gd name="connsiteX427" fmla="*/ 5640310 w 10153992"/>
              <a:gd name="connsiteY427" fmla="*/ 1257050 h 4798649"/>
              <a:gd name="connsiteX428" fmla="*/ 6262429 w 10153992"/>
              <a:gd name="connsiteY428" fmla="*/ 1239069 h 4798649"/>
              <a:gd name="connsiteX429" fmla="*/ 6246437 w 10153992"/>
              <a:gd name="connsiteY429" fmla="*/ 1252272 h 4798649"/>
              <a:gd name="connsiteX430" fmla="*/ 6231047 w 10153992"/>
              <a:gd name="connsiteY430" fmla="*/ 1260594 h 4798649"/>
              <a:gd name="connsiteX431" fmla="*/ 6232591 w 10153992"/>
              <a:gd name="connsiteY431" fmla="*/ 1264344 h 4798649"/>
              <a:gd name="connsiteX432" fmla="*/ 6231878 w 10153992"/>
              <a:gd name="connsiteY432" fmla="*/ 1276330 h 4798649"/>
              <a:gd name="connsiteX433" fmla="*/ 6263498 w 10153992"/>
              <a:gd name="connsiteY433" fmla="*/ 1255197 h 4798649"/>
              <a:gd name="connsiteX434" fmla="*/ 5578701 w 10153992"/>
              <a:gd name="connsiteY434" fmla="*/ 1207258 h 4798649"/>
              <a:gd name="connsiteX435" fmla="*/ 5578256 w 10153992"/>
              <a:gd name="connsiteY435" fmla="*/ 1208501 h 4798649"/>
              <a:gd name="connsiteX436" fmla="*/ 5573426 w 10153992"/>
              <a:gd name="connsiteY436" fmla="*/ 1217863 h 4798649"/>
              <a:gd name="connsiteX437" fmla="*/ 5595806 w 10153992"/>
              <a:gd name="connsiteY437" fmla="*/ 1243395 h 4798649"/>
              <a:gd name="connsiteX438" fmla="*/ 5611940 w 10153992"/>
              <a:gd name="connsiteY438" fmla="*/ 1254095 h 4798649"/>
              <a:gd name="connsiteX439" fmla="*/ 5618165 w 10153992"/>
              <a:gd name="connsiteY439" fmla="*/ 1239152 h 4798649"/>
              <a:gd name="connsiteX440" fmla="*/ 6381491 w 10153992"/>
              <a:gd name="connsiteY440" fmla="*/ 1120483 h 4798649"/>
              <a:gd name="connsiteX441" fmla="*/ 6328389 w 10153992"/>
              <a:gd name="connsiteY441" fmla="*/ 1184614 h 4798649"/>
              <a:gd name="connsiteX442" fmla="*/ 6282759 w 10153992"/>
              <a:gd name="connsiteY442" fmla="*/ 1222285 h 4798649"/>
              <a:gd name="connsiteX443" fmla="*/ 6284439 w 10153992"/>
              <a:gd name="connsiteY443" fmla="*/ 1226356 h 4798649"/>
              <a:gd name="connsiteX444" fmla="*/ 6285198 w 10153992"/>
              <a:gd name="connsiteY444" fmla="*/ 1237431 h 4798649"/>
              <a:gd name="connsiteX445" fmla="*/ 6374144 w 10153992"/>
              <a:gd name="connsiteY445" fmla="*/ 1134159 h 4798649"/>
              <a:gd name="connsiteX446" fmla="*/ 5485064 w 10153992"/>
              <a:gd name="connsiteY446" fmla="*/ 1107358 h 4798649"/>
              <a:gd name="connsiteX447" fmla="*/ 5499029 w 10153992"/>
              <a:gd name="connsiteY447" fmla="*/ 1132989 h 4798649"/>
              <a:gd name="connsiteX448" fmla="*/ 5556038 w 10153992"/>
              <a:gd name="connsiteY448" fmla="*/ 1198026 h 4798649"/>
              <a:gd name="connsiteX449" fmla="*/ 5559006 w 10153992"/>
              <a:gd name="connsiteY449" fmla="*/ 1191340 h 4798649"/>
              <a:gd name="connsiteX450" fmla="*/ 5545994 w 10153992"/>
              <a:gd name="connsiteY450" fmla="*/ 1180824 h 4798649"/>
              <a:gd name="connsiteX451" fmla="*/ 1758325 w 10153992"/>
              <a:gd name="connsiteY451" fmla="*/ 414258 h 4798649"/>
              <a:gd name="connsiteX452" fmla="*/ 1758325 w 10153992"/>
              <a:gd name="connsiteY452" fmla="*/ 1116303 h 4798649"/>
              <a:gd name="connsiteX453" fmla="*/ 5291393 w 10153992"/>
              <a:gd name="connsiteY453" fmla="*/ 1116303 h 4798649"/>
              <a:gd name="connsiteX454" fmla="*/ 5243001 w 10153992"/>
              <a:gd name="connsiteY454" fmla="*/ 1000412 h 4798649"/>
              <a:gd name="connsiteX455" fmla="*/ 5234660 w 10153992"/>
              <a:gd name="connsiteY455" fmla="*/ 973004 h 4798649"/>
              <a:gd name="connsiteX456" fmla="*/ 5231029 w 10153992"/>
              <a:gd name="connsiteY456" fmla="*/ 964194 h 4798649"/>
              <a:gd name="connsiteX457" fmla="*/ 5228308 w 10153992"/>
              <a:gd name="connsiteY457" fmla="*/ 952133 h 4798649"/>
              <a:gd name="connsiteX458" fmla="*/ 5220944 w 10153992"/>
              <a:gd name="connsiteY458" fmla="*/ 927935 h 4798649"/>
              <a:gd name="connsiteX459" fmla="*/ 5212584 w 10153992"/>
              <a:gd name="connsiteY459" fmla="*/ 882426 h 4798649"/>
              <a:gd name="connsiteX460" fmla="*/ 5210475 w 10153992"/>
              <a:gd name="connsiteY460" fmla="*/ 873079 h 4798649"/>
              <a:gd name="connsiteX461" fmla="*/ 5209911 w 10153992"/>
              <a:gd name="connsiteY461" fmla="*/ 867879 h 4798649"/>
              <a:gd name="connsiteX462" fmla="*/ 5207911 w 10153992"/>
              <a:gd name="connsiteY462" fmla="*/ 856990 h 4798649"/>
              <a:gd name="connsiteX463" fmla="*/ 5206994 w 10153992"/>
              <a:gd name="connsiteY463" fmla="*/ 840978 h 4798649"/>
              <a:gd name="connsiteX464" fmla="*/ 5200362 w 10153992"/>
              <a:gd name="connsiteY464" fmla="*/ 779815 h 4798649"/>
              <a:gd name="connsiteX465" fmla="*/ 5202881 w 10153992"/>
              <a:gd name="connsiteY465" fmla="*/ 683250 h 4798649"/>
              <a:gd name="connsiteX466" fmla="*/ 5209823 w 10153992"/>
              <a:gd name="connsiteY466" fmla="*/ 643737 h 4798649"/>
              <a:gd name="connsiteX467" fmla="*/ 5211270 w 10153992"/>
              <a:gd name="connsiteY467" fmla="*/ 629652 h 4798649"/>
              <a:gd name="connsiteX468" fmla="*/ 5216110 w 10153992"/>
              <a:gd name="connsiteY468" fmla="*/ 607955 h 4798649"/>
              <a:gd name="connsiteX469" fmla="*/ 5219640 w 10153992"/>
              <a:gd name="connsiteY469" fmla="*/ 587868 h 4798649"/>
              <a:gd name="connsiteX470" fmla="*/ 5222612 w 10153992"/>
              <a:gd name="connsiteY470" fmla="*/ 578808 h 4798649"/>
              <a:gd name="connsiteX471" fmla="*/ 5224328 w 10153992"/>
              <a:gd name="connsiteY471" fmla="*/ 571116 h 4798649"/>
              <a:gd name="connsiteX472" fmla="*/ 5235079 w 10153992"/>
              <a:gd name="connsiteY472" fmla="*/ 540811 h 4798649"/>
              <a:gd name="connsiteX473" fmla="*/ 5250157 w 10153992"/>
              <a:gd name="connsiteY473" fmla="*/ 494853 h 4798649"/>
              <a:gd name="connsiteX474" fmla="*/ 5254607 w 10153992"/>
              <a:gd name="connsiteY474" fmla="*/ 485762 h 4798649"/>
              <a:gd name="connsiteX475" fmla="*/ 5255179 w 10153992"/>
              <a:gd name="connsiteY475" fmla="*/ 484149 h 4798649"/>
              <a:gd name="connsiteX476" fmla="*/ 5288876 w 10153992"/>
              <a:gd name="connsiteY476" fmla="*/ 414258 h 4798649"/>
              <a:gd name="connsiteX477" fmla="*/ 5921382 w 10153992"/>
              <a:gd name="connsiteY477" fmla="*/ 232116 h 4798649"/>
              <a:gd name="connsiteX478" fmla="*/ 5549469 w 10153992"/>
              <a:gd name="connsiteY478" fmla="*/ 391489 h 4798649"/>
              <a:gd name="connsiteX479" fmla="*/ 5395168 w 10153992"/>
              <a:gd name="connsiteY479" fmla="*/ 776023 h 4798649"/>
              <a:gd name="connsiteX480" fmla="*/ 5939076 w 10153992"/>
              <a:gd name="connsiteY480" fmla="*/ 1321250 h 4798649"/>
              <a:gd name="connsiteX481" fmla="*/ 6483025 w 10153992"/>
              <a:gd name="connsiteY481" fmla="*/ 776023 h 4798649"/>
              <a:gd name="connsiteX482" fmla="*/ 6361597 w 10153992"/>
              <a:gd name="connsiteY482" fmla="*/ 421846 h 4798649"/>
              <a:gd name="connsiteX483" fmla="*/ 5939076 w 10153992"/>
              <a:gd name="connsiteY483" fmla="*/ 232116 h 4798649"/>
              <a:gd name="connsiteX484" fmla="*/ 5917867 w 10153992"/>
              <a:gd name="connsiteY484" fmla="*/ 208869 h 4798649"/>
              <a:gd name="connsiteX485" fmla="*/ 5939076 w 10153992"/>
              <a:gd name="connsiteY485" fmla="*/ 209348 h 4798649"/>
              <a:gd name="connsiteX486" fmla="*/ 6379292 w 10153992"/>
              <a:gd name="connsiteY486" fmla="*/ 405390 h 4798649"/>
              <a:gd name="connsiteX487" fmla="*/ 6507071 w 10153992"/>
              <a:gd name="connsiteY487" fmla="*/ 777302 h 4798649"/>
              <a:gd name="connsiteX488" fmla="*/ 6501596 w 10153992"/>
              <a:gd name="connsiteY488" fmla="*/ 811895 h 4798649"/>
              <a:gd name="connsiteX489" fmla="*/ 6503277 w 10153992"/>
              <a:gd name="connsiteY489" fmla="*/ 816534 h 4798649"/>
              <a:gd name="connsiteX490" fmla="*/ 6285933 w 10153992"/>
              <a:gd name="connsiteY490" fmla="*/ 1269675 h 4798649"/>
              <a:gd name="connsiteX491" fmla="*/ 6285154 w 10153992"/>
              <a:gd name="connsiteY491" fmla="*/ 1270161 h 4798649"/>
              <a:gd name="connsiteX492" fmla="*/ 6284748 w 10153992"/>
              <a:gd name="connsiteY492" fmla="*/ 1271761 h 4798649"/>
              <a:gd name="connsiteX493" fmla="*/ 6276849 w 10153992"/>
              <a:gd name="connsiteY493" fmla="*/ 1275726 h 4798649"/>
              <a:gd name="connsiteX494" fmla="*/ 6275571 w 10153992"/>
              <a:gd name="connsiteY494" fmla="*/ 1276964 h 4798649"/>
              <a:gd name="connsiteX495" fmla="*/ 6274776 w 10153992"/>
              <a:gd name="connsiteY495" fmla="*/ 1276638 h 4798649"/>
              <a:gd name="connsiteX496" fmla="*/ 6230205 w 10153992"/>
              <a:gd name="connsiteY496" fmla="*/ 1304453 h 4798649"/>
              <a:gd name="connsiteX497" fmla="*/ 6230035 w 10153992"/>
              <a:gd name="connsiteY497" fmla="*/ 1307322 h 4798649"/>
              <a:gd name="connsiteX498" fmla="*/ 6218651 w 10153992"/>
              <a:gd name="connsiteY498" fmla="*/ 1317468 h 4798649"/>
              <a:gd name="connsiteX499" fmla="*/ 6216134 w 10153992"/>
              <a:gd name="connsiteY499" fmla="*/ 1317468 h 4798649"/>
              <a:gd name="connsiteX500" fmla="*/ 6213879 w 10153992"/>
              <a:gd name="connsiteY500" fmla="*/ 1314642 h 4798649"/>
              <a:gd name="connsiteX501" fmla="*/ 6174444 w 10153992"/>
              <a:gd name="connsiteY501" fmla="*/ 1339253 h 4798649"/>
              <a:gd name="connsiteX502" fmla="*/ 6174394 w 10153992"/>
              <a:gd name="connsiteY502" fmla="*/ 1340236 h 4798649"/>
              <a:gd name="connsiteX503" fmla="*/ 6161731 w 10153992"/>
              <a:gd name="connsiteY503" fmla="*/ 1350342 h 4798649"/>
              <a:gd name="connsiteX504" fmla="*/ 6160493 w 10153992"/>
              <a:gd name="connsiteY504" fmla="*/ 1350342 h 4798649"/>
              <a:gd name="connsiteX505" fmla="*/ 6158553 w 10153992"/>
              <a:gd name="connsiteY505" fmla="*/ 1349170 h 4798649"/>
              <a:gd name="connsiteX506" fmla="*/ 6151219 w 10153992"/>
              <a:gd name="connsiteY506" fmla="*/ 1353747 h 4798649"/>
              <a:gd name="connsiteX507" fmla="*/ 6100757 w 10153992"/>
              <a:gd name="connsiteY507" fmla="*/ 1369684 h 4798649"/>
              <a:gd name="connsiteX508" fmla="*/ 6099737 w 10153992"/>
              <a:gd name="connsiteY508" fmla="*/ 1370593 h 4798649"/>
              <a:gd name="connsiteX509" fmla="*/ 6097880 w 10153992"/>
              <a:gd name="connsiteY509" fmla="*/ 1370593 h 4798649"/>
              <a:gd name="connsiteX510" fmla="*/ 6049084 w 10153992"/>
              <a:gd name="connsiteY510" fmla="*/ 1386004 h 4798649"/>
              <a:gd name="connsiteX511" fmla="*/ 5939078 w 10153992"/>
              <a:gd name="connsiteY511" fmla="*/ 1397151 h 4798649"/>
              <a:gd name="connsiteX512" fmla="*/ 5828616 w 10153992"/>
              <a:gd name="connsiteY512" fmla="*/ 1385707 h 4798649"/>
              <a:gd name="connsiteX513" fmla="*/ 5745468 w 10153992"/>
              <a:gd name="connsiteY513" fmla="*/ 1359209 h 4798649"/>
              <a:gd name="connsiteX514" fmla="*/ 5744278 w 10153992"/>
              <a:gd name="connsiteY514" fmla="*/ 1359209 h 4798649"/>
              <a:gd name="connsiteX515" fmla="*/ 5743726 w 10153992"/>
              <a:gd name="connsiteY515" fmla="*/ 1358654 h 4798649"/>
              <a:gd name="connsiteX516" fmla="*/ 5725354 w 10153992"/>
              <a:gd name="connsiteY516" fmla="*/ 1352799 h 4798649"/>
              <a:gd name="connsiteX517" fmla="*/ 5374918 w 10153992"/>
              <a:gd name="connsiteY517" fmla="*/ 824123 h 4798649"/>
              <a:gd name="connsiteX518" fmla="*/ 5376848 w 10153992"/>
              <a:gd name="connsiteY518" fmla="*/ 819068 h 4798649"/>
              <a:gd name="connsiteX519" fmla="*/ 5371122 w 10153992"/>
              <a:gd name="connsiteY519" fmla="*/ 777302 h 4798649"/>
              <a:gd name="connsiteX520" fmla="*/ 5531774 w 10153992"/>
              <a:gd name="connsiteY520" fmla="*/ 373794 h 4798649"/>
              <a:gd name="connsiteX521" fmla="*/ 5917867 w 10153992"/>
              <a:gd name="connsiteY521" fmla="*/ 208869 h 4798649"/>
              <a:gd name="connsiteX522" fmla="*/ 5912871 w 10153992"/>
              <a:gd name="connsiteY522" fmla="*/ 38187 h 4798649"/>
              <a:gd name="connsiteX523" fmla="*/ 5935279 w 10153992"/>
              <a:gd name="connsiteY523" fmla="*/ 38546 h 4798649"/>
              <a:gd name="connsiteX524" fmla="*/ 6507068 w 10153992"/>
              <a:gd name="connsiteY524" fmla="*/ 290270 h 4798649"/>
              <a:gd name="connsiteX525" fmla="*/ 6671439 w 10153992"/>
              <a:gd name="connsiteY525" fmla="*/ 641441 h 4798649"/>
              <a:gd name="connsiteX526" fmla="*/ 6674938 w 10153992"/>
              <a:gd name="connsiteY526" fmla="*/ 760851 h 4798649"/>
              <a:gd name="connsiteX527" fmla="*/ 7070008 w 10153992"/>
              <a:gd name="connsiteY527" fmla="*/ 760851 h 4798649"/>
              <a:gd name="connsiteX528" fmla="*/ 7085186 w 10153992"/>
              <a:gd name="connsiteY528" fmla="*/ 776029 h 4798649"/>
              <a:gd name="connsiteX529" fmla="*/ 7070008 w 10153992"/>
              <a:gd name="connsiteY529" fmla="*/ 792486 h 4798649"/>
              <a:gd name="connsiteX530" fmla="*/ 6662666 w 10153992"/>
              <a:gd name="connsiteY530" fmla="*/ 792486 h 4798649"/>
              <a:gd name="connsiteX531" fmla="*/ 6651751 w 10153992"/>
              <a:gd name="connsiteY531" fmla="*/ 787583 h 4798649"/>
              <a:gd name="connsiteX532" fmla="*/ 6650237 w 10153992"/>
              <a:gd name="connsiteY532" fmla="*/ 783481 h 4798649"/>
              <a:gd name="connsiteX533" fmla="*/ 6648098 w 10153992"/>
              <a:gd name="connsiteY533" fmla="*/ 782506 h 4798649"/>
              <a:gd name="connsiteX534" fmla="*/ 6644952 w 10153992"/>
              <a:gd name="connsiteY534" fmla="*/ 770988 h 4798649"/>
              <a:gd name="connsiteX535" fmla="*/ 6484300 w 10153992"/>
              <a:gd name="connsiteY535" fmla="*/ 311799 h 4798649"/>
              <a:gd name="connsiteX536" fmla="*/ 5934041 w 10153992"/>
              <a:gd name="connsiteY536" fmla="*/ 70182 h 4798649"/>
              <a:gd name="connsiteX537" fmla="*/ 5911992 w 10153992"/>
              <a:gd name="connsiteY537" fmla="*/ 69782 h 4798649"/>
              <a:gd name="connsiteX538" fmla="*/ 5372667 w 10153992"/>
              <a:gd name="connsiteY538" fmla="*/ 344207 h 4798649"/>
              <a:gd name="connsiteX539" fmla="*/ 5328901 w 10153992"/>
              <a:gd name="connsiteY539" fmla="*/ 409892 h 4798649"/>
              <a:gd name="connsiteX540" fmla="*/ 5305389 w 10153992"/>
              <a:gd name="connsiteY540" fmla="*/ 454043 h 4798649"/>
              <a:gd name="connsiteX541" fmla="*/ 5286756 w 10153992"/>
              <a:gd name="connsiteY541" fmla="*/ 492078 h 4798649"/>
              <a:gd name="connsiteX542" fmla="*/ 5265026 w 10153992"/>
              <a:gd name="connsiteY542" fmla="*/ 551640 h 4798649"/>
              <a:gd name="connsiteX543" fmla="*/ 5252304 w 10153992"/>
              <a:gd name="connsiteY543" fmla="*/ 590675 h 4798649"/>
              <a:gd name="connsiteX544" fmla="*/ 5249030 w 10153992"/>
              <a:gd name="connsiteY544" fmla="*/ 605370 h 4798649"/>
              <a:gd name="connsiteX545" fmla="*/ 5240432 w 10153992"/>
              <a:gd name="connsiteY545" fmla="*/ 654400 h 4798649"/>
              <a:gd name="connsiteX546" fmla="*/ 5235727 w 10153992"/>
              <a:gd name="connsiteY546" fmla="*/ 700922 h 4798649"/>
              <a:gd name="connsiteX547" fmla="*/ 5234772 w 10153992"/>
              <a:gd name="connsiteY547" fmla="*/ 774389 h 4798649"/>
              <a:gd name="connsiteX548" fmla="*/ 5236780 w 10153992"/>
              <a:gd name="connsiteY548" fmla="*/ 807805 h 4798649"/>
              <a:gd name="connsiteX549" fmla="*/ 5259396 w 10153992"/>
              <a:gd name="connsiteY549" fmla="*/ 944878 h 4798649"/>
              <a:gd name="connsiteX550" fmla="*/ 5270901 w 10153992"/>
              <a:gd name="connsiteY550" fmla="*/ 979271 h 4798649"/>
              <a:gd name="connsiteX551" fmla="*/ 5326910 w 10153992"/>
              <a:gd name="connsiteY551" fmla="*/ 1114145 h 4798649"/>
              <a:gd name="connsiteX552" fmla="*/ 5331855 w 10153992"/>
              <a:gd name="connsiteY552" fmla="*/ 1122654 h 4798649"/>
              <a:gd name="connsiteX553" fmla="*/ 5349590 w 10153992"/>
              <a:gd name="connsiteY553" fmla="*/ 1147938 h 4798649"/>
              <a:gd name="connsiteX554" fmla="*/ 5349536 w 10153992"/>
              <a:gd name="connsiteY554" fmla="*/ 1147938 h 4798649"/>
              <a:gd name="connsiteX555" fmla="*/ 5427255 w 10153992"/>
              <a:gd name="connsiteY555" fmla="*/ 1255306 h 4798649"/>
              <a:gd name="connsiteX556" fmla="*/ 5550745 w 10153992"/>
              <a:gd name="connsiteY556" fmla="*/ 1362988 h 4798649"/>
              <a:gd name="connsiteX557" fmla="*/ 5926452 w 10153992"/>
              <a:gd name="connsiteY557" fmla="*/ 1569176 h 4798649"/>
              <a:gd name="connsiteX558" fmla="*/ 5955196 w 10153992"/>
              <a:gd name="connsiteY558" fmla="*/ 1583274 h 4798649"/>
              <a:gd name="connsiteX559" fmla="*/ 5977070 w 10153992"/>
              <a:gd name="connsiteY559" fmla="*/ 1574228 h 4798649"/>
              <a:gd name="connsiteX560" fmla="*/ 6017532 w 10153992"/>
              <a:gd name="connsiteY560" fmla="*/ 1614730 h 4798649"/>
              <a:gd name="connsiteX561" fmla="*/ 6017075 w 10153992"/>
              <a:gd name="connsiteY561" fmla="*/ 1615813 h 4798649"/>
              <a:gd name="connsiteX562" fmla="*/ 6147135 w 10153992"/>
              <a:gd name="connsiteY562" fmla="*/ 1683876 h 4798649"/>
              <a:gd name="connsiteX563" fmla="*/ 6524763 w 10153992"/>
              <a:gd name="connsiteY563" fmla="*/ 1987881 h 4798649"/>
              <a:gd name="connsiteX564" fmla="*/ 6562603 w 10153992"/>
              <a:gd name="connsiteY564" fmla="*/ 2048601 h 4798649"/>
              <a:gd name="connsiteX565" fmla="*/ 10153992 w 10153992"/>
              <a:gd name="connsiteY565" fmla="*/ 2048601 h 4798649"/>
              <a:gd name="connsiteX566" fmla="*/ 10153992 w 10153992"/>
              <a:gd name="connsiteY566" fmla="*/ 2815193 h 4798649"/>
              <a:gd name="connsiteX567" fmla="*/ 6569073 w 10153992"/>
              <a:gd name="connsiteY567" fmla="*/ 2822702 h 4798649"/>
              <a:gd name="connsiteX568" fmla="*/ 6489034 w 10153992"/>
              <a:gd name="connsiteY568" fmla="*/ 2925391 h 4798649"/>
              <a:gd name="connsiteX569" fmla="*/ 6375495 w 10153992"/>
              <a:gd name="connsiteY569" fmla="*/ 3017580 h 4798649"/>
              <a:gd name="connsiteX570" fmla="*/ 5918862 w 10153992"/>
              <a:gd name="connsiteY570" fmla="*/ 3155465 h 4798649"/>
              <a:gd name="connsiteX571" fmla="*/ 5772110 w 10153992"/>
              <a:gd name="connsiteY571" fmla="*/ 3140246 h 4798649"/>
              <a:gd name="connsiteX572" fmla="*/ 5128449 w 10153992"/>
              <a:gd name="connsiteY572" fmla="*/ 2621735 h 4798649"/>
              <a:gd name="connsiteX573" fmla="*/ 5080950 w 10153992"/>
              <a:gd name="connsiteY573" fmla="*/ 2548034 h 4798649"/>
              <a:gd name="connsiteX574" fmla="*/ 5071305 w 10153992"/>
              <a:gd name="connsiteY574" fmla="*/ 2552052 h 4798649"/>
              <a:gd name="connsiteX575" fmla="*/ 5030842 w 10153992"/>
              <a:gd name="connsiteY575" fmla="*/ 2512867 h 4798649"/>
              <a:gd name="connsiteX576" fmla="*/ 5041632 w 10153992"/>
              <a:gd name="connsiteY576" fmla="*/ 2486303 h 4798649"/>
              <a:gd name="connsiteX577" fmla="*/ 5016443 w 10153992"/>
              <a:gd name="connsiteY577" fmla="*/ 2443441 h 4798649"/>
              <a:gd name="connsiteX578" fmla="*/ 4980215 w 10153992"/>
              <a:gd name="connsiteY578" fmla="*/ 2380005 h 4798649"/>
              <a:gd name="connsiteX579" fmla="*/ 4911912 w 10153992"/>
              <a:gd name="connsiteY579" fmla="*/ 2250988 h 4798649"/>
              <a:gd name="connsiteX580" fmla="*/ 4763922 w 10153992"/>
              <a:gd name="connsiteY580" fmla="*/ 2001782 h 4798649"/>
              <a:gd name="connsiteX581" fmla="*/ 4512199 w 10153992"/>
              <a:gd name="connsiteY581" fmla="*/ 1793078 h 4798649"/>
              <a:gd name="connsiteX582" fmla="*/ 4201799 w 10153992"/>
              <a:gd name="connsiteY582" fmla="*/ 1715108 h 4798649"/>
              <a:gd name="connsiteX583" fmla="*/ 3992296 w 10153992"/>
              <a:gd name="connsiteY583" fmla="*/ 1747542 h 4798649"/>
              <a:gd name="connsiteX584" fmla="*/ 3659471 w 10153992"/>
              <a:gd name="connsiteY584" fmla="*/ 1967584 h 4798649"/>
              <a:gd name="connsiteX585" fmla="*/ 3605913 w 10153992"/>
              <a:gd name="connsiteY585" fmla="*/ 2048600 h 4798649"/>
              <a:gd name="connsiteX586" fmla="*/ 3610238 w 10153992"/>
              <a:gd name="connsiteY586" fmla="*/ 2048600 h 4798649"/>
              <a:gd name="connsiteX587" fmla="*/ 3593781 w 10153992"/>
              <a:gd name="connsiteY587" fmla="*/ 2073924 h 4798649"/>
              <a:gd name="connsiteX588" fmla="*/ 3556990 w 10153992"/>
              <a:gd name="connsiteY588" fmla="*/ 2146880 h 4798649"/>
              <a:gd name="connsiteX589" fmla="*/ 3551848 w 10153992"/>
              <a:gd name="connsiteY589" fmla="*/ 2161253 h 4798649"/>
              <a:gd name="connsiteX590" fmla="*/ 3529561 w 10153992"/>
              <a:gd name="connsiteY590" fmla="*/ 2229761 h 4798649"/>
              <a:gd name="connsiteX591" fmla="*/ 3511588 w 10153992"/>
              <a:gd name="connsiteY591" fmla="*/ 2313450 h 4798649"/>
              <a:gd name="connsiteX592" fmla="*/ 3509062 w 10153992"/>
              <a:gd name="connsiteY592" fmla="*/ 2515373 h 4798649"/>
              <a:gd name="connsiteX593" fmla="*/ 3541811 w 10153992"/>
              <a:gd name="connsiteY593" fmla="*/ 2649943 h 4798649"/>
              <a:gd name="connsiteX594" fmla="*/ 3604913 w 10153992"/>
              <a:gd name="connsiteY594" fmla="*/ 2777858 h 4798649"/>
              <a:gd name="connsiteX595" fmla="*/ 3612754 w 10153992"/>
              <a:gd name="connsiteY595" fmla="*/ 2789868 h 4798649"/>
              <a:gd name="connsiteX596" fmla="*/ 3615027 w 10153992"/>
              <a:gd name="connsiteY596" fmla="*/ 2793120 h 4798649"/>
              <a:gd name="connsiteX597" fmla="*/ 3711300 w 10153992"/>
              <a:gd name="connsiteY597" fmla="*/ 2919215 h 4798649"/>
              <a:gd name="connsiteX598" fmla="*/ 3844266 w 10153992"/>
              <a:gd name="connsiteY598" fmla="*/ 3045382 h 4798649"/>
              <a:gd name="connsiteX599" fmla="*/ 3969529 w 10153992"/>
              <a:gd name="connsiteY599" fmla="*/ 3132658 h 4798649"/>
              <a:gd name="connsiteX600" fmla="*/ 4059331 w 10153992"/>
              <a:gd name="connsiteY600" fmla="*/ 3184070 h 4798649"/>
              <a:gd name="connsiteX601" fmla="*/ 4154081 w 10153992"/>
              <a:gd name="connsiteY601" fmla="*/ 3232940 h 4798649"/>
              <a:gd name="connsiteX602" fmla="*/ 4175725 w 10153992"/>
              <a:gd name="connsiteY602" fmla="*/ 3223789 h 4798649"/>
              <a:gd name="connsiteX603" fmla="*/ 4203376 w 10153992"/>
              <a:gd name="connsiteY603" fmla="*/ 3235961 h 4798649"/>
              <a:gd name="connsiteX604" fmla="*/ 4213590 w 10153992"/>
              <a:gd name="connsiteY604" fmla="*/ 3261015 h 4798649"/>
              <a:gd name="connsiteX605" fmla="*/ 4280688 w 10153992"/>
              <a:gd name="connsiteY605" fmla="*/ 3292092 h 4798649"/>
              <a:gd name="connsiteX606" fmla="*/ 4548867 w 10153992"/>
              <a:gd name="connsiteY606" fmla="*/ 3426182 h 4798649"/>
              <a:gd name="connsiteX607" fmla="*/ 4761461 w 10153992"/>
              <a:gd name="connsiteY607" fmla="*/ 3598541 h 4798649"/>
              <a:gd name="connsiteX608" fmla="*/ 4808715 w 10153992"/>
              <a:gd name="connsiteY608" fmla="*/ 3660175 h 4798649"/>
              <a:gd name="connsiteX609" fmla="*/ 8391870 w 10153992"/>
              <a:gd name="connsiteY609" fmla="*/ 3660175 h 4798649"/>
              <a:gd name="connsiteX610" fmla="*/ 8391870 w 10153992"/>
              <a:gd name="connsiteY610" fmla="*/ 4426767 h 4798649"/>
              <a:gd name="connsiteX611" fmla="*/ 4787860 w 10153992"/>
              <a:gd name="connsiteY611" fmla="*/ 4426767 h 4798649"/>
              <a:gd name="connsiteX612" fmla="*/ 4733256 w 10153992"/>
              <a:gd name="connsiteY612" fmla="*/ 4494260 h 4798649"/>
              <a:gd name="connsiteX613" fmla="*/ 4190895 w 10153992"/>
              <a:gd name="connsiteY613" fmla="*/ 4744272 h 4798649"/>
              <a:gd name="connsiteX614" fmla="*/ 3884769 w 10153992"/>
              <a:gd name="connsiteY614" fmla="*/ 4672174 h 4798649"/>
              <a:gd name="connsiteX615" fmla="*/ 3523656 w 10153992"/>
              <a:gd name="connsiteY615" fmla="*/ 4237231 h 4798649"/>
              <a:gd name="connsiteX616" fmla="*/ 3497181 w 10153992"/>
              <a:gd name="connsiteY616" fmla="*/ 4054859 h 4798649"/>
              <a:gd name="connsiteX617" fmla="*/ 3087816 w 10153992"/>
              <a:gd name="connsiteY617" fmla="*/ 4054859 h 4798649"/>
              <a:gd name="connsiteX618" fmla="*/ 3071399 w 10153992"/>
              <a:gd name="connsiteY618" fmla="*/ 4038402 h 4798649"/>
              <a:gd name="connsiteX619" fmla="*/ 3087816 w 10153992"/>
              <a:gd name="connsiteY619" fmla="*/ 4023224 h 4798649"/>
              <a:gd name="connsiteX620" fmla="*/ 3506541 w 10153992"/>
              <a:gd name="connsiteY620" fmla="*/ 4023224 h 4798649"/>
              <a:gd name="connsiteX621" fmla="*/ 3510716 w 10153992"/>
              <a:gd name="connsiteY621" fmla="*/ 4024860 h 4798649"/>
              <a:gd name="connsiteX622" fmla="*/ 3511578 w 10153992"/>
              <a:gd name="connsiteY622" fmla="*/ 4024493 h 4798649"/>
              <a:gd name="connsiteX623" fmla="*/ 3526797 w 10153992"/>
              <a:gd name="connsiteY623" fmla="*/ 4040950 h 4798649"/>
              <a:gd name="connsiteX624" fmla="*/ 3898670 w 10153992"/>
              <a:gd name="connsiteY624" fmla="*/ 4643056 h 4798649"/>
              <a:gd name="connsiteX625" fmla="*/ 4194850 w 10153992"/>
              <a:gd name="connsiteY625" fmla="*/ 4713915 h 4798649"/>
              <a:gd name="connsiteX626" fmla="*/ 4767717 w 10153992"/>
              <a:gd name="connsiteY626" fmla="*/ 4401439 h 4798649"/>
              <a:gd name="connsiteX627" fmla="*/ 4811974 w 10153992"/>
              <a:gd name="connsiteY627" fmla="*/ 4334413 h 4798649"/>
              <a:gd name="connsiteX628" fmla="*/ 4818261 w 10153992"/>
              <a:gd name="connsiteY628" fmla="*/ 4322085 h 4798649"/>
              <a:gd name="connsiteX629" fmla="*/ 4844236 w 10153992"/>
              <a:gd name="connsiteY629" fmla="*/ 4271005 h 4798649"/>
              <a:gd name="connsiteX630" fmla="*/ 4885466 w 10153992"/>
              <a:gd name="connsiteY630" fmla="*/ 4136614 h 4798649"/>
              <a:gd name="connsiteX631" fmla="*/ 4892088 w 10153992"/>
              <a:gd name="connsiteY631" fmla="*/ 4084423 h 4798649"/>
              <a:gd name="connsiteX632" fmla="*/ 4894217 w 10153992"/>
              <a:gd name="connsiteY632" fmla="*/ 4067512 h 4798649"/>
              <a:gd name="connsiteX633" fmla="*/ 4867655 w 10153992"/>
              <a:gd name="connsiteY633" fmla="*/ 3854974 h 4798649"/>
              <a:gd name="connsiteX634" fmla="*/ 4787968 w 10153992"/>
              <a:gd name="connsiteY634" fmla="*/ 3685494 h 4798649"/>
              <a:gd name="connsiteX635" fmla="*/ 4533689 w 10153992"/>
              <a:gd name="connsiteY635" fmla="*/ 3453983 h 4798649"/>
              <a:gd name="connsiteX636" fmla="*/ 4268066 w 10153992"/>
              <a:gd name="connsiteY636" fmla="*/ 3321171 h 4798649"/>
              <a:gd name="connsiteX637" fmla="*/ 4204189 w 10153992"/>
              <a:gd name="connsiteY637" fmla="*/ 3290993 h 4798649"/>
              <a:gd name="connsiteX638" fmla="*/ 4203376 w 10153992"/>
              <a:gd name="connsiteY638" fmla="*/ 3293020 h 4798649"/>
              <a:gd name="connsiteX639" fmla="*/ 4175725 w 10153992"/>
              <a:gd name="connsiteY639" fmla="*/ 3304714 h 4798649"/>
              <a:gd name="connsiteX640" fmla="*/ 4135222 w 10153992"/>
              <a:gd name="connsiteY640" fmla="*/ 3264251 h 4798649"/>
              <a:gd name="connsiteX641" fmla="*/ 4137478 w 10153992"/>
              <a:gd name="connsiteY641" fmla="*/ 3258803 h 4798649"/>
              <a:gd name="connsiteX642" fmla="*/ 4044787 w 10153992"/>
              <a:gd name="connsiteY642" fmla="*/ 3211276 h 4798649"/>
              <a:gd name="connsiteX643" fmla="*/ 3953072 w 10153992"/>
              <a:gd name="connsiteY643" fmla="*/ 3159260 h 4798649"/>
              <a:gd name="connsiteX644" fmla="*/ 3825293 w 10153992"/>
              <a:gd name="connsiteY644" fmla="*/ 3069428 h 4798649"/>
              <a:gd name="connsiteX645" fmla="*/ 3688068 w 10153992"/>
              <a:gd name="connsiteY645" fmla="*/ 2939467 h 4798649"/>
              <a:gd name="connsiteX646" fmla="*/ 3592798 w 10153992"/>
              <a:gd name="connsiteY646" fmla="*/ 2815192 h 4798649"/>
              <a:gd name="connsiteX647" fmla="*/ 0 w 10153992"/>
              <a:gd name="connsiteY647" fmla="*/ 2815192 h 4798649"/>
              <a:gd name="connsiteX648" fmla="*/ 0 w 10153992"/>
              <a:gd name="connsiteY648" fmla="*/ 2048600 h 4798649"/>
              <a:gd name="connsiteX649" fmla="*/ 3568007 w 10153992"/>
              <a:gd name="connsiteY649" fmla="*/ 2048600 h 4798649"/>
              <a:gd name="connsiteX650" fmla="*/ 3634934 w 10153992"/>
              <a:gd name="connsiteY650" fmla="*/ 1946987 h 4798649"/>
              <a:gd name="connsiteX651" fmla="*/ 3982151 w 10153992"/>
              <a:gd name="connsiteY651" fmla="*/ 1715907 h 4798649"/>
              <a:gd name="connsiteX652" fmla="*/ 4199243 w 10153992"/>
              <a:gd name="connsiteY652" fmla="*/ 1683154 h 4798649"/>
              <a:gd name="connsiteX653" fmla="*/ 4527377 w 10153992"/>
              <a:gd name="connsiteY653" fmla="*/ 1765237 h 4798649"/>
              <a:gd name="connsiteX654" fmla="*/ 4789206 w 10153992"/>
              <a:gd name="connsiteY654" fmla="*/ 1981571 h 4798649"/>
              <a:gd name="connsiteX655" fmla="*/ 4939752 w 10153992"/>
              <a:gd name="connsiteY655" fmla="*/ 2235810 h 4798649"/>
              <a:gd name="connsiteX656" fmla="*/ 5006777 w 10153992"/>
              <a:gd name="connsiteY656" fmla="*/ 2364827 h 4798649"/>
              <a:gd name="connsiteX657" fmla="*/ 5043470 w 10153992"/>
              <a:gd name="connsiteY657" fmla="*/ 2427623 h 4798649"/>
              <a:gd name="connsiteX658" fmla="*/ 5070003 w 10153992"/>
              <a:gd name="connsiteY658" fmla="*/ 2472895 h 4798649"/>
              <a:gd name="connsiteX659" fmla="*/ 5071305 w 10153992"/>
              <a:gd name="connsiteY659" fmla="*/ 2472365 h 4798649"/>
              <a:gd name="connsiteX660" fmla="*/ 5110529 w 10153992"/>
              <a:gd name="connsiteY660" fmla="*/ 2512867 h 4798649"/>
              <a:gd name="connsiteX661" fmla="*/ 5104600 w 10153992"/>
              <a:gd name="connsiteY661" fmla="*/ 2527075 h 4798649"/>
              <a:gd name="connsiteX662" fmla="*/ 5153547 w 10153992"/>
              <a:gd name="connsiteY662" fmla="*/ 2603302 h 4798649"/>
              <a:gd name="connsiteX663" fmla="*/ 5778421 w 10153992"/>
              <a:gd name="connsiteY663" fmla="*/ 3108651 h 4798649"/>
              <a:gd name="connsiteX664" fmla="*/ 5919501 w 10153992"/>
              <a:gd name="connsiteY664" fmla="*/ 3122831 h 4798649"/>
              <a:gd name="connsiteX665" fmla="*/ 6357800 w 10153992"/>
              <a:gd name="connsiteY665" fmla="*/ 2991018 h 4798649"/>
              <a:gd name="connsiteX666" fmla="*/ 6466426 w 10153992"/>
              <a:gd name="connsiteY666" fmla="*/ 2902923 h 4798649"/>
              <a:gd name="connsiteX667" fmla="*/ 6544706 w 10153992"/>
              <a:gd name="connsiteY667" fmla="*/ 2803355 h 4798649"/>
              <a:gd name="connsiteX668" fmla="*/ 6548827 w 10153992"/>
              <a:gd name="connsiteY668" fmla="*/ 2797458 h 4798649"/>
              <a:gd name="connsiteX669" fmla="*/ 6553927 w 10153992"/>
              <a:gd name="connsiteY669" fmla="*/ 2788862 h 4798649"/>
              <a:gd name="connsiteX670" fmla="*/ 6622029 w 10153992"/>
              <a:gd name="connsiteY670" fmla="*/ 2629901 h 4798649"/>
              <a:gd name="connsiteX671" fmla="*/ 6545014 w 10153992"/>
              <a:gd name="connsiteY671" fmla="*/ 2080230 h 4798649"/>
              <a:gd name="connsiteX672" fmla="*/ 6499479 w 10153992"/>
              <a:gd name="connsiteY672" fmla="*/ 2005576 h 4798649"/>
              <a:gd name="connsiteX673" fmla="*/ 6130530 w 10153992"/>
              <a:gd name="connsiteY673" fmla="*/ 1710485 h 4798649"/>
              <a:gd name="connsiteX674" fmla="*/ 6002953 w 10153992"/>
              <a:gd name="connsiteY674" fmla="*/ 1643560 h 4798649"/>
              <a:gd name="connsiteX675" fmla="*/ 5977070 w 10153992"/>
              <a:gd name="connsiteY675" fmla="*/ 1653955 h 4798649"/>
              <a:gd name="connsiteX676" fmla="*/ 5936567 w 10153992"/>
              <a:gd name="connsiteY676" fmla="*/ 1614730 h 4798649"/>
              <a:gd name="connsiteX677" fmla="*/ 5938509 w 10153992"/>
              <a:gd name="connsiteY677" fmla="*/ 1610141 h 4798649"/>
              <a:gd name="connsiteX678" fmla="*/ 5913790 w 10153992"/>
              <a:gd name="connsiteY678" fmla="*/ 1598254 h 4798649"/>
              <a:gd name="connsiteX679" fmla="*/ 5533050 w 10153992"/>
              <a:gd name="connsiteY679" fmla="*/ 1389550 h 4798649"/>
              <a:gd name="connsiteX680" fmla="*/ 5404008 w 10153992"/>
              <a:gd name="connsiteY680" fmla="*/ 1276641 h 4798649"/>
              <a:gd name="connsiteX681" fmla="*/ 5310720 w 10153992"/>
              <a:gd name="connsiteY681" fmla="*/ 1147938 h 4798649"/>
              <a:gd name="connsiteX682" fmla="*/ 1726691 w 10153992"/>
              <a:gd name="connsiteY682" fmla="*/ 1147938 h 4798649"/>
              <a:gd name="connsiteX683" fmla="*/ 1726691 w 10153992"/>
              <a:gd name="connsiteY683" fmla="*/ 382623 h 4798649"/>
              <a:gd name="connsiteX684" fmla="*/ 5309092 w 10153992"/>
              <a:gd name="connsiteY684" fmla="*/ 382623 h 4798649"/>
              <a:gd name="connsiteX685" fmla="*/ 5347364 w 10153992"/>
              <a:gd name="connsiteY685" fmla="*/ 325089 h 4798649"/>
              <a:gd name="connsiteX686" fmla="*/ 5912871 w 10153992"/>
              <a:gd name="connsiteY686" fmla="*/ 38187 h 4798649"/>
              <a:gd name="connsiteX687" fmla="*/ 6046333 w 10153992"/>
              <a:gd name="connsiteY687" fmla="*/ 0 h 4798649"/>
              <a:gd name="connsiteX688" fmla="*/ 6588045 w 10153992"/>
              <a:gd name="connsiteY688" fmla="*/ 292824 h 4798649"/>
              <a:gd name="connsiteX689" fmla="*/ 6585488 w 10153992"/>
              <a:gd name="connsiteY689" fmla="*/ 302930 h 4798649"/>
              <a:gd name="connsiteX690" fmla="*/ 6581694 w 10153992"/>
              <a:gd name="connsiteY690" fmla="*/ 304208 h 4798649"/>
              <a:gd name="connsiteX691" fmla="*/ 6575383 w 10153992"/>
              <a:gd name="connsiteY691" fmla="*/ 301652 h 4798649"/>
              <a:gd name="connsiteX692" fmla="*/ 6044456 w 10153992"/>
              <a:gd name="connsiteY692" fmla="*/ 15298 h 4798649"/>
              <a:gd name="connsiteX693" fmla="*/ 6021329 w 10153992"/>
              <a:gd name="connsiteY693" fmla="*/ 15778 h 4798649"/>
              <a:gd name="connsiteX694" fmla="*/ 6019451 w 10153992"/>
              <a:gd name="connsiteY694" fmla="*/ 16017 h 4798649"/>
              <a:gd name="connsiteX695" fmla="*/ 6012461 w 10153992"/>
              <a:gd name="connsiteY695" fmla="*/ 8188 h 4798649"/>
              <a:gd name="connsiteX696" fmla="*/ 6020050 w 10153992"/>
              <a:gd name="connsiteY696" fmla="*/ 599 h 4798649"/>
              <a:gd name="connsiteX697" fmla="*/ 6046333 w 10153992"/>
              <a:gd name="connsiteY697" fmla="*/ 0 h 47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0153992" h="4798649">
                <a:moveTo>
                  <a:pt x="4150235" y="4581497"/>
                </a:moveTo>
                <a:lnTo>
                  <a:pt x="4140983" y="4608498"/>
                </a:lnTo>
                <a:lnTo>
                  <a:pt x="4183308" y="4613986"/>
                </a:lnTo>
                <a:lnTo>
                  <a:pt x="4199931" y="4611857"/>
                </a:lnTo>
                <a:lnTo>
                  <a:pt x="4206777" y="4582563"/>
                </a:lnTo>
                <a:lnTo>
                  <a:pt x="4183308" y="4584861"/>
                </a:lnTo>
                <a:close/>
                <a:moveTo>
                  <a:pt x="4271129" y="4576261"/>
                </a:moveTo>
                <a:lnTo>
                  <a:pt x="4232281" y="4580065"/>
                </a:lnTo>
                <a:lnTo>
                  <a:pt x="4225372" y="4608599"/>
                </a:lnTo>
                <a:lnTo>
                  <a:pt x="4264535" y="4603583"/>
                </a:lnTo>
                <a:lnTo>
                  <a:pt x="4267910" y="4586307"/>
                </a:lnTo>
                <a:close/>
                <a:moveTo>
                  <a:pt x="4086154" y="4574979"/>
                </a:moveTo>
                <a:lnTo>
                  <a:pt x="4077268" y="4600235"/>
                </a:lnTo>
                <a:lnTo>
                  <a:pt x="4117149" y="4605407"/>
                </a:lnTo>
                <a:lnTo>
                  <a:pt x="4126487" y="4579082"/>
                </a:lnTo>
                <a:close/>
                <a:moveTo>
                  <a:pt x="4339851" y="4560054"/>
                </a:moveTo>
                <a:lnTo>
                  <a:pt x="4297339" y="4573042"/>
                </a:lnTo>
                <a:lnTo>
                  <a:pt x="4291142" y="4591999"/>
                </a:lnTo>
                <a:lnTo>
                  <a:pt x="4289194" y="4600425"/>
                </a:lnTo>
                <a:lnTo>
                  <a:pt x="4313502" y="4597312"/>
                </a:lnTo>
                <a:lnTo>
                  <a:pt x="4334099" y="4589722"/>
                </a:lnTo>
                <a:close/>
                <a:moveTo>
                  <a:pt x="4015072" y="4557264"/>
                </a:moveTo>
                <a:lnTo>
                  <a:pt x="4007533" y="4580573"/>
                </a:lnTo>
                <a:lnTo>
                  <a:pt x="4051979" y="4596956"/>
                </a:lnTo>
                <a:lnTo>
                  <a:pt x="4052904" y="4597076"/>
                </a:lnTo>
                <a:lnTo>
                  <a:pt x="4062240" y="4570757"/>
                </a:lnTo>
                <a:close/>
                <a:moveTo>
                  <a:pt x="4396600" y="4542716"/>
                </a:moveTo>
                <a:lnTo>
                  <a:pt x="4363434" y="4552849"/>
                </a:lnTo>
                <a:lnTo>
                  <a:pt x="4364180" y="4557074"/>
                </a:lnTo>
                <a:lnTo>
                  <a:pt x="4359538" y="4580349"/>
                </a:lnTo>
                <a:lnTo>
                  <a:pt x="4395166" y="4567221"/>
                </a:lnTo>
                <a:close/>
                <a:moveTo>
                  <a:pt x="3953568" y="4531216"/>
                </a:moveTo>
                <a:lnTo>
                  <a:pt x="3945877" y="4553486"/>
                </a:lnTo>
                <a:lnTo>
                  <a:pt x="3960835" y="4563360"/>
                </a:lnTo>
                <a:lnTo>
                  <a:pt x="3985329" y="4572388"/>
                </a:lnTo>
                <a:lnTo>
                  <a:pt x="3992923" y="4550886"/>
                </a:lnTo>
                <a:close/>
                <a:moveTo>
                  <a:pt x="4452247" y="4512793"/>
                </a:moveTo>
                <a:lnTo>
                  <a:pt x="4419596" y="4530417"/>
                </a:lnTo>
                <a:lnTo>
                  <a:pt x="4421139" y="4531749"/>
                </a:lnTo>
                <a:lnTo>
                  <a:pt x="4419470" y="4553445"/>
                </a:lnTo>
                <a:lnTo>
                  <a:pt x="4450988" y="4532410"/>
                </a:lnTo>
                <a:close/>
                <a:moveTo>
                  <a:pt x="3881155" y="4493982"/>
                </a:moveTo>
                <a:lnTo>
                  <a:pt x="3875600" y="4507096"/>
                </a:lnTo>
                <a:lnTo>
                  <a:pt x="3925898" y="4540298"/>
                </a:lnTo>
                <a:lnTo>
                  <a:pt x="3932655" y="4520763"/>
                </a:lnTo>
                <a:lnTo>
                  <a:pt x="3884540" y="4496714"/>
                </a:lnTo>
                <a:close/>
                <a:moveTo>
                  <a:pt x="4505371" y="4479803"/>
                </a:moveTo>
                <a:lnTo>
                  <a:pt x="4490246" y="4492281"/>
                </a:lnTo>
                <a:lnTo>
                  <a:pt x="4474878" y="4500577"/>
                </a:lnTo>
                <a:lnTo>
                  <a:pt x="4476780" y="4505186"/>
                </a:lnTo>
                <a:lnTo>
                  <a:pt x="4476171" y="4515602"/>
                </a:lnTo>
                <a:lnTo>
                  <a:pt x="4506407" y="4495423"/>
                </a:lnTo>
                <a:close/>
                <a:moveTo>
                  <a:pt x="3822943" y="4447000"/>
                </a:moveTo>
                <a:lnTo>
                  <a:pt x="3822308" y="4449210"/>
                </a:lnTo>
                <a:lnTo>
                  <a:pt x="3817455" y="4458046"/>
                </a:lnTo>
                <a:lnTo>
                  <a:pt x="3839916" y="4483540"/>
                </a:lnTo>
                <a:lnTo>
                  <a:pt x="3855749" y="4493991"/>
                </a:lnTo>
                <a:lnTo>
                  <a:pt x="3862608" y="4479013"/>
                </a:lnTo>
                <a:close/>
                <a:moveTo>
                  <a:pt x="3528875" y="4397658"/>
                </a:moveTo>
                <a:cubicBezTo>
                  <a:pt x="3531711" y="4397658"/>
                  <a:pt x="3533948" y="4399376"/>
                  <a:pt x="3535626" y="4402731"/>
                </a:cubicBezTo>
                <a:cubicBezTo>
                  <a:pt x="3629253" y="4606402"/>
                  <a:pt x="3822779" y="4755670"/>
                  <a:pt x="4027688" y="4783471"/>
                </a:cubicBezTo>
                <a:cubicBezTo>
                  <a:pt x="4032761" y="4783471"/>
                  <a:pt x="4035277" y="4787265"/>
                  <a:pt x="4035277" y="4792338"/>
                </a:cubicBezTo>
                <a:cubicBezTo>
                  <a:pt x="4034039" y="4796133"/>
                  <a:pt x="4031483" y="4798649"/>
                  <a:pt x="4026450" y="4798649"/>
                </a:cubicBezTo>
                <a:cubicBezTo>
                  <a:pt x="3815189" y="4769571"/>
                  <a:pt x="3616591" y="4617786"/>
                  <a:pt x="3520447" y="4409042"/>
                </a:cubicBezTo>
                <a:cubicBezTo>
                  <a:pt x="3519209" y="4405247"/>
                  <a:pt x="3520447" y="4400215"/>
                  <a:pt x="3524242" y="4398936"/>
                </a:cubicBezTo>
                <a:cubicBezTo>
                  <a:pt x="3525920" y="4398098"/>
                  <a:pt x="3527477" y="4397658"/>
                  <a:pt x="3528875" y="4397658"/>
                </a:cubicBezTo>
                <a:close/>
                <a:moveTo>
                  <a:pt x="4625575" y="4360081"/>
                </a:moveTo>
                <a:lnTo>
                  <a:pt x="4571966" y="4424858"/>
                </a:lnTo>
                <a:lnTo>
                  <a:pt x="4526595" y="4462292"/>
                </a:lnTo>
                <a:lnTo>
                  <a:pt x="4528628" y="4467240"/>
                </a:lnTo>
                <a:lnTo>
                  <a:pt x="4529288" y="4476714"/>
                </a:lnTo>
                <a:lnTo>
                  <a:pt x="4618017" y="4374074"/>
                </a:lnTo>
                <a:close/>
                <a:moveTo>
                  <a:pt x="3727150" y="4344685"/>
                </a:moveTo>
                <a:lnTo>
                  <a:pt x="3742937" y="4373466"/>
                </a:lnTo>
                <a:lnTo>
                  <a:pt x="3800407" y="4438697"/>
                </a:lnTo>
                <a:lnTo>
                  <a:pt x="3802912" y="4430832"/>
                </a:lnTo>
                <a:lnTo>
                  <a:pt x="3790220" y="4420589"/>
                </a:lnTo>
                <a:close/>
                <a:moveTo>
                  <a:pt x="4829724" y="3691810"/>
                </a:moveTo>
                <a:lnTo>
                  <a:pt x="4856755" y="3743809"/>
                </a:lnTo>
                <a:lnTo>
                  <a:pt x="4861948" y="3753163"/>
                </a:lnTo>
                <a:lnTo>
                  <a:pt x="4862921" y="3755672"/>
                </a:lnTo>
                <a:lnTo>
                  <a:pt x="4868609" y="3766614"/>
                </a:lnTo>
                <a:cubicBezTo>
                  <a:pt x="4879993" y="3792387"/>
                  <a:pt x="4889799" y="3818949"/>
                  <a:pt x="4898027" y="3846151"/>
                </a:cubicBezTo>
                <a:cubicBezTo>
                  <a:pt x="4920795" y="3919527"/>
                  <a:pt x="4929662" y="3995419"/>
                  <a:pt x="4925868" y="4070033"/>
                </a:cubicBezTo>
                <a:cubicBezTo>
                  <a:pt x="4922692" y="4118744"/>
                  <a:pt x="4913515" y="4167125"/>
                  <a:pt x="4898806" y="4214084"/>
                </a:cubicBezTo>
                <a:lnTo>
                  <a:pt x="4898749" y="4214236"/>
                </a:lnTo>
                <a:lnTo>
                  <a:pt x="4898631" y="4214718"/>
                </a:lnTo>
                <a:cubicBezTo>
                  <a:pt x="4884082" y="4261996"/>
                  <a:pt x="4863841" y="4307851"/>
                  <a:pt x="4838536" y="4350870"/>
                </a:cubicBezTo>
                <a:lnTo>
                  <a:pt x="4827264" y="4368085"/>
                </a:lnTo>
                <a:lnTo>
                  <a:pt x="4810751" y="4395132"/>
                </a:lnTo>
                <a:lnTo>
                  <a:pt x="8360235" y="4395132"/>
                </a:lnTo>
                <a:lnTo>
                  <a:pt x="8360235" y="3691810"/>
                </a:lnTo>
                <a:close/>
                <a:moveTo>
                  <a:pt x="4164334" y="3472958"/>
                </a:moveTo>
                <a:cubicBezTo>
                  <a:pt x="4027688" y="3472958"/>
                  <a:pt x="3893638" y="3529917"/>
                  <a:pt x="3792422" y="3631094"/>
                </a:cubicBezTo>
                <a:cubicBezTo>
                  <a:pt x="3688689" y="3737343"/>
                  <a:pt x="3631770" y="3877744"/>
                  <a:pt x="3638081" y="4016907"/>
                </a:cubicBezTo>
                <a:cubicBezTo>
                  <a:pt x="3652021" y="4323032"/>
                  <a:pt x="3891082" y="4562094"/>
                  <a:pt x="4182029" y="4562094"/>
                </a:cubicBezTo>
                <a:cubicBezTo>
                  <a:pt x="4475493" y="4562094"/>
                  <a:pt x="4703210" y="4331900"/>
                  <a:pt x="4727216" y="4016907"/>
                </a:cubicBezTo>
                <a:cubicBezTo>
                  <a:pt x="4736083" y="3886611"/>
                  <a:pt x="4693064" y="3760111"/>
                  <a:pt x="4604550" y="3661451"/>
                </a:cubicBezTo>
                <a:cubicBezTo>
                  <a:pt x="4503334" y="3547612"/>
                  <a:pt x="4348992" y="3479309"/>
                  <a:pt x="4182029" y="3472958"/>
                </a:cubicBezTo>
                <a:close/>
                <a:moveTo>
                  <a:pt x="4166012" y="3448633"/>
                </a:moveTo>
                <a:cubicBezTo>
                  <a:pt x="4171764" y="3448633"/>
                  <a:pt x="4177516" y="3448753"/>
                  <a:pt x="4183308" y="3448952"/>
                </a:cubicBezTo>
                <a:cubicBezTo>
                  <a:pt x="4356582" y="3455263"/>
                  <a:pt x="4515996" y="3527361"/>
                  <a:pt x="4622245" y="3646272"/>
                </a:cubicBezTo>
                <a:cubicBezTo>
                  <a:pt x="4714594" y="3748727"/>
                  <a:pt x="4760129" y="3881539"/>
                  <a:pt x="4750024" y="4018185"/>
                </a:cubicBezTo>
                <a:lnTo>
                  <a:pt x="4744842" y="4051009"/>
                </a:lnTo>
                <a:lnTo>
                  <a:pt x="4746229" y="4056138"/>
                </a:lnTo>
                <a:cubicBezTo>
                  <a:pt x="4734394" y="4222359"/>
                  <a:pt x="4670772" y="4365910"/>
                  <a:pt x="4573313" y="4468840"/>
                </a:cubicBezTo>
                <a:lnTo>
                  <a:pt x="4531150" y="4503454"/>
                </a:lnTo>
                <a:lnTo>
                  <a:pt x="4531184" y="4503948"/>
                </a:lnTo>
                <a:cubicBezTo>
                  <a:pt x="4532422" y="4510259"/>
                  <a:pt x="4527390" y="4516570"/>
                  <a:pt x="4521039" y="4516570"/>
                </a:cubicBezTo>
                <a:cubicBezTo>
                  <a:pt x="4521039" y="4517848"/>
                  <a:pt x="4519800" y="4517848"/>
                  <a:pt x="4519800" y="4517848"/>
                </a:cubicBezTo>
                <a:lnTo>
                  <a:pt x="4516849" y="4515194"/>
                </a:lnTo>
                <a:lnTo>
                  <a:pt x="4465239" y="4557564"/>
                </a:lnTo>
                <a:lnTo>
                  <a:pt x="4412747" y="4585176"/>
                </a:lnTo>
                <a:lnTo>
                  <a:pt x="4405960" y="4591224"/>
                </a:lnTo>
                <a:lnTo>
                  <a:pt x="4403404" y="4591224"/>
                </a:lnTo>
                <a:lnTo>
                  <a:pt x="4402478" y="4590578"/>
                </a:lnTo>
                <a:lnTo>
                  <a:pt x="4394890" y="4594569"/>
                </a:lnTo>
                <a:lnTo>
                  <a:pt x="4345277" y="4610276"/>
                </a:lnTo>
                <a:lnTo>
                  <a:pt x="4343968" y="4611437"/>
                </a:lnTo>
                <a:lnTo>
                  <a:pt x="4341607" y="4611437"/>
                </a:lnTo>
                <a:lnTo>
                  <a:pt x="4292945" y="4626843"/>
                </a:lnTo>
                <a:cubicBezTo>
                  <a:pt x="4257583" y="4634178"/>
                  <a:pt x="4220939" y="4637992"/>
                  <a:pt x="4183308" y="4637992"/>
                </a:cubicBezTo>
                <a:cubicBezTo>
                  <a:pt x="4145516" y="4637992"/>
                  <a:pt x="4108575" y="4634059"/>
                  <a:pt x="4072835" y="4626549"/>
                </a:cubicBezTo>
                <a:lnTo>
                  <a:pt x="3989691" y="4600053"/>
                </a:lnTo>
                <a:lnTo>
                  <a:pt x="3988509" y="4600053"/>
                </a:lnTo>
                <a:lnTo>
                  <a:pt x="3988285" y="4599605"/>
                </a:lnTo>
                <a:lnTo>
                  <a:pt x="3969566" y="4593640"/>
                </a:lnTo>
                <a:cubicBezTo>
                  <a:pt x="3771637" y="4507782"/>
                  <a:pt x="3629564" y="4305943"/>
                  <a:pt x="3619108" y="4064965"/>
                </a:cubicBezTo>
                <a:lnTo>
                  <a:pt x="3620871" y="4058545"/>
                </a:lnTo>
                <a:lnTo>
                  <a:pt x="3615313" y="4018185"/>
                </a:lnTo>
                <a:cubicBezTo>
                  <a:pt x="3609002" y="3871433"/>
                  <a:pt x="3667200" y="3724721"/>
                  <a:pt x="3775965" y="3614637"/>
                </a:cubicBezTo>
                <a:cubicBezTo>
                  <a:pt x="3881775" y="3508867"/>
                  <a:pt x="4022655" y="3448633"/>
                  <a:pt x="4166012" y="3448633"/>
                </a:cubicBezTo>
                <a:close/>
                <a:moveTo>
                  <a:pt x="5906721" y="2975068"/>
                </a:moveTo>
                <a:lnTo>
                  <a:pt x="5896056" y="3004650"/>
                </a:lnTo>
                <a:lnTo>
                  <a:pt x="5939078" y="3007444"/>
                </a:lnTo>
                <a:lnTo>
                  <a:pt x="5955552" y="3006397"/>
                </a:lnTo>
                <a:lnTo>
                  <a:pt x="5955542" y="3006213"/>
                </a:lnTo>
                <a:cubicBezTo>
                  <a:pt x="5958078" y="2998624"/>
                  <a:pt x="5959975" y="2992612"/>
                  <a:pt x="5961553" y="2986601"/>
                </a:cubicBezTo>
                <a:lnTo>
                  <a:pt x="5963781" y="2975929"/>
                </a:lnTo>
                <a:lnTo>
                  <a:pt x="5939076" y="2978360"/>
                </a:lnTo>
                <a:close/>
                <a:moveTo>
                  <a:pt x="4149861" y="2974957"/>
                </a:moveTo>
                <a:lnTo>
                  <a:pt x="4140867" y="3001939"/>
                </a:lnTo>
                <a:lnTo>
                  <a:pt x="4183308" y="3007444"/>
                </a:lnTo>
                <a:lnTo>
                  <a:pt x="4199934" y="3005314"/>
                </a:lnTo>
                <a:lnTo>
                  <a:pt x="4206545" y="2976072"/>
                </a:lnTo>
                <a:lnTo>
                  <a:pt x="4183308" y="2978360"/>
                </a:lnTo>
                <a:close/>
                <a:moveTo>
                  <a:pt x="4270820" y="2969745"/>
                </a:moveTo>
                <a:lnTo>
                  <a:pt x="4232275" y="2973539"/>
                </a:lnTo>
                <a:lnTo>
                  <a:pt x="4225145" y="3002085"/>
                </a:lnTo>
                <a:lnTo>
                  <a:pt x="4264313" y="2997068"/>
                </a:lnTo>
                <a:lnTo>
                  <a:pt x="4267910" y="2979007"/>
                </a:lnTo>
                <a:close/>
                <a:moveTo>
                  <a:pt x="6026908" y="2969719"/>
                </a:moveTo>
                <a:lnTo>
                  <a:pt x="5988155" y="2973531"/>
                </a:lnTo>
                <a:lnTo>
                  <a:pt x="5984326" y="2992292"/>
                </a:lnTo>
                <a:lnTo>
                  <a:pt x="5980605" y="3004804"/>
                </a:lnTo>
                <a:lnTo>
                  <a:pt x="6005753" y="3003205"/>
                </a:lnTo>
                <a:lnTo>
                  <a:pt x="6019490" y="3000534"/>
                </a:lnTo>
                <a:lnTo>
                  <a:pt x="6024178" y="2979007"/>
                </a:lnTo>
                <a:close/>
                <a:moveTo>
                  <a:pt x="5841496" y="2968431"/>
                </a:moveTo>
                <a:lnTo>
                  <a:pt x="5832100" y="2995203"/>
                </a:lnTo>
                <a:lnTo>
                  <a:pt x="5871059" y="3002874"/>
                </a:lnTo>
                <a:lnTo>
                  <a:pt x="5881851" y="2972537"/>
                </a:lnTo>
                <a:close/>
                <a:moveTo>
                  <a:pt x="4085721" y="2968430"/>
                </a:moveTo>
                <a:lnTo>
                  <a:pt x="4076853" y="2993635"/>
                </a:lnTo>
                <a:lnTo>
                  <a:pt x="4116730" y="2998808"/>
                </a:lnTo>
                <a:lnTo>
                  <a:pt x="4126051" y="2972534"/>
                </a:lnTo>
                <a:close/>
                <a:moveTo>
                  <a:pt x="6095617" y="2953472"/>
                </a:moveTo>
                <a:lnTo>
                  <a:pt x="6052701" y="2966626"/>
                </a:lnTo>
                <a:lnTo>
                  <a:pt x="6046946" y="2984684"/>
                </a:lnTo>
                <a:lnTo>
                  <a:pt x="6044349" y="2995699"/>
                </a:lnTo>
                <a:lnTo>
                  <a:pt x="6069711" y="2990767"/>
                </a:lnTo>
                <a:lnTo>
                  <a:pt x="6089618" y="2983439"/>
                </a:lnTo>
                <a:close/>
                <a:moveTo>
                  <a:pt x="4339822" y="2953439"/>
                </a:moveTo>
                <a:lnTo>
                  <a:pt x="4296931" y="2966604"/>
                </a:lnTo>
                <a:lnTo>
                  <a:pt x="4291142" y="2984684"/>
                </a:lnTo>
                <a:lnTo>
                  <a:pt x="4288965" y="2993910"/>
                </a:lnTo>
                <a:lnTo>
                  <a:pt x="4313502" y="2990767"/>
                </a:lnTo>
                <a:lnTo>
                  <a:pt x="4333880" y="2983255"/>
                </a:lnTo>
                <a:close/>
                <a:moveTo>
                  <a:pt x="5771707" y="2950997"/>
                </a:moveTo>
                <a:lnTo>
                  <a:pt x="5763334" y="2974021"/>
                </a:lnTo>
                <a:lnTo>
                  <a:pt x="5807754" y="2990409"/>
                </a:lnTo>
                <a:lnTo>
                  <a:pt x="5809437" y="2990740"/>
                </a:lnTo>
                <a:lnTo>
                  <a:pt x="5818749" y="2964462"/>
                </a:lnTo>
                <a:close/>
                <a:moveTo>
                  <a:pt x="4016379" y="2946573"/>
                </a:moveTo>
                <a:lnTo>
                  <a:pt x="4007272" y="2973920"/>
                </a:lnTo>
                <a:lnTo>
                  <a:pt x="4051979" y="2990409"/>
                </a:lnTo>
                <a:lnTo>
                  <a:pt x="4052484" y="2990474"/>
                </a:lnTo>
                <a:lnTo>
                  <a:pt x="4062080" y="2963396"/>
                </a:lnTo>
                <a:close/>
                <a:moveTo>
                  <a:pt x="4396534" y="2936031"/>
                </a:moveTo>
                <a:lnTo>
                  <a:pt x="4363626" y="2946132"/>
                </a:lnTo>
                <a:lnTo>
                  <a:pt x="4364180" y="2949254"/>
                </a:lnTo>
                <a:lnTo>
                  <a:pt x="4359418" y="2973840"/>
                </a:lnTo>
                <a:lnTo>
                  <a:pt x="4395092" y="2960689"/>
                </a:lnTo>
                <a:close/>
                <a:moveTo>
                  <a:pt x="6153162" y="2935811"/>
                </a:moveTo>
                <a:lnTo>
                  <a:pt x="6153068" y="2935862"/>
                </a:lnTo>
                <a:lnTo>
                  <a:pt x="6119440" y="2946170"/>
                </a:lnTo>
                <a:lnTo>
                  <a:pt x="6119989" y="2949254"/>
                </a:lnTo>
                <a:lnTo>
                  <a:pt x="6115168" y="2974034"/>
                </a:lnTo>
                <a:lnTo>
                  <a:pt x="6151689" y="2960590"/>
                </a:lnTo>
                <a:lnTo>
                  <a:pt x="6153513" y="2948474"/>
                </a:lnTo>
                <a:close/>
                <a:moveTo>
                  <a:pt x="5709661" y="2924840"/>
                </a:moveTo>
                <a:lnTo>
                  <a:pt x="5702280" y="2948644"/>
                </a:lnTo>
                <a:lnTo>
                  <a:pt x="5716632" y="2956792"/>
                </a:lnTo>
                <a:lnTo>
                  <a:pt x="5740826" y="2965718"/>
                </a:lnTo>
                <a:lnTo>
                  <a:pt x="5748606" y="2944324"/>
                </a:lnTo>
                <a:close/>
                <a:moveTo>
                  <a:pt x="3953945" y="2923589"/>
                </a:moveTo>
                <a:lnTo>
                  <a:pt x="3945897" y="2946921"/>
                </a:lnTo>
                <a:lnTo>
                  <a:pt x="3960835" y="2956792"/>
                </a:lnTo>
                <a:lnTo>
                  <a:pt x="3985054" y="2965725"/>
                </a:lnTo>
                <a:lnTo>
                  <a:pt x="3994895" y="2938664"/>
                </a:lnTo>
                <a:close/>
                <a:moveTo>
                  <a:pt x="4452268" y="2905950"/>
                </a:moveTo>
                <a:lnTo>
                  <a:pt x="4420004" y="2923438"/>
                </a:lnTo>
                <a:lnTo>
                  <a:pt x="4421139" y="2925247"/>
                </a:lnTo>
                <a:lnTo>
                  <a:pt x="4419476" y="2946869"/>
                </a:lnTo>
                <a:lnTo>
                  <a:pt x="4450993" y="2925813"/>
                </a:lnTo>
                <a:close/>
                <a:moveTo>
                  <a:pt x="6209499" y="2905343"/>
                </a:moveTo>
                <a:lnTo>
                  <a:pt x="6175949" y="2923487"/>
                </a:lnTo>
                <a:lnTo>
                  <a:pt x="6176910" y="2925247"/>
                </a:lnTo>
                <a:lnTo>
                  <a:pt x="6175725" y="2948477"/>
                </a:lnTo>
                <a:lnTo>
                  <a:pt x="6207090" y="2930545"/>
                </a:lnTo>
                <a:lnTo>
                  <a:pt x="6208869" y="2918277"/>
                </a:lnTo>
                <a:close/>
                <a:moveTo>
                  <a:pt x="5637504" y="2887876"/>
                </a:moveTo>
                <a:lnTo>
                  <a:pt x="5631227" y="2902720"/>
                </a:lnTo>
                <a:lnTo>
                  <a:pt x="5653566" y="2920987"/>
                </a:lnTo>
                <a:lnTo>
                  <a:pt x="5680712" y="2936399"/>
                </a:lnTo>
                <a:lnTo>
                  <a:pt x="5688151" y="2914079"/>
                </a:lnTo>
                <a:lnTo>
                  <a:pt x="5640310" y="2890144"/>
                </a:lnTo>
                <a:close/>
                <a:moveTo>
                  <a:pt x="3881140" y="2886223"/>
                </a:moveTo>
                <a:lnTo>
                  <a:pt x="3875210" y="2900209"/>
                </a:lnTo>
                <a:lnTo>
                  <a:pt x="3925817" y="2933652"/>
                </a:lnTo>
                <a:lnTo>
                  <a:pt x="3931879" y="2915466"/>
                </a:lnTo>
                <a:lnTo>
                  <a:pt x="3919296" y="2910833"/>
                </a:lnTo>
                <a:close/>
                <a:moveTo>
                  <a:pt x="4505398" y="2872820"/>
                </a:moveTo>
                <a:lnTo>
                  <a:pt x="4490246" y="2885365"/>
                </a:lnTo>
                <a:lnTo>
                  <a:pt x="4475181" y="2893531"/>
                </a:lnTo>
                <a:lnTo>
                  <a:pt x="4476780" y="2897407"/>
                </a:lnTo>
                <a:lnTo>
                  <a:pt x="4476100" y="2909040"/>
                </a:lnTo>
                <a:lnTo>
                  <a:pt x="4506423" y="2888781"/>
                </a:lnTo>
                <a:close/>
                <a:moveTo>
                  <a:pt x="6261861" y="2872630"/>
                </a:moveTo>
                <a:lnTo>
                  <a:pt x="6246437" y="2885365"/>
                </a:lnTo>
                <a:lnTo>
                  <a:pt x="6231055" y="2893684"/>
                </a:lnTo>
                <a:lnTo>
                  <a:pt x="6232591" y="2897407"/>
                </a:lnTo>
                <a:lnTo>
                  <a:pt x="6232359" y="2913364"/>
                </a:lnTo>
                <a:lnTo>
                  <a:pt x="6262854" y="2888060"/>
                </a:lnTo>
                <a:lnTo>
                  <a:pt x="6261985" y="2880330"/>
                </a:lnTo>
                <a:close/>
                <a:moveTo>
                  <a:pt x="3821054" y="2840693"/>
                </a:moveTo>
                <a:lnTo>
                  <a:pt x="3817059" y="2850898"/>
                </a:lnTo>
                <a:lnTo>
                  <a:pt x="3839916" y="2876886"/>
                </a:lnTo>
                <a:lnTo>
                  <a:pt x="3855349" y="2887084"/>
                </a:lnTo>
                <a:lnTo>
                  <a:pt x="3861534" y="2873577"/>
                </a:lnTo>
                <a:lnTo>
                  <a:pt x="3851367" y="2867020"/>
                </a:lnTo>
                <a:close/>
                <a:moveTo>
                  <a:pt x="5578701" y="2840348"/>
                </a:moveTo>
                <a:lnTo>
                  <a:pt x="5578257" y="2841590"/>
                </a:lnTo>
                <a:lnTo>
                  <a:pt x="5571797" y="2854121"/>
                </a:lnTo>
                <a:lnTo>
                  <a:pt x="5612010" y="2887005"/>
                </a:lnTo>
                <a:lnTo>
                  <a:pt x="5618166" y="2872246"/>
                </a:lnTo>
                <a:close/>
                <a:moveTo>
                  <a:pt x="6381495" y="2753565"/>
                </a:moveTo>
                <a:lnTo>
                  <a:pt x="6328389" y="2817703"/>
                </a:lnTo>
                <a:lnTo>
                  <a:pt x="6282677" y="2855444"/>
                </a:lnTo>
                <a:lnTo>
                  <a:pt x="6284439" y="2859460"/>
                </a:lnTo>
                <a:lnTo>
                  <a:pt x="6285141" y="2869567"/>
                </a:lnTo>
                <a:lnTo>
                  <a:pt x="6304830" y="2853230"/>
                </a:lnTo>
                <a:cubicBezTo>
                  <a:pt x="6330333" y="2827301"/>
                  <a:pt x="6353544" y="2798529"/>
                  <a:pt x="6374144" y="2767248"/>
                </a:cubicBezTo>
                <a:close/>
                <a:moveTo>
                  <a:pt x="4626322" y="2751835"/>
                </a:moveTo>
                <a:lnTo>
                  <a:pt x="4571966" y="2817703"/>
                </a:lnTo>
                <a:lnTo>
                  <a:pt x="4526680" y="2855199"/>
                </a:lnTo>
                <a:lnTo>
                  <a:pt x="4528628" y="2859460"/>
                </a:lnTo>
                <a:lnTo>
                  <a:pt x="4529361" y="2869974"/>
                </a:lnTo>
                <a:lnTo>
                  <a:pt x="4618017" y="2767248"/>
                </a:lnTo>
                <a:close/>
                <a:moveTo>
                  <a:pt x="5137093" y="2744343"/>
                </a:moveTo>
                <a:cubicBezTo>
                  <a:pt x="5239548" y="2896127"/>
                  <a:pt x="5374915" y="3026422"/>
                  <a:pt x="5529256" y="3123844"/>
                </a:cubicBezTo>
                <a:lnTo>
                  <a:pt x="5520389" y="3137744"/>
                </a:lnTo>
                <a:cubicBezTo>
                  <a:pt x="5364810" y="3039084"/>
                  <a:pt x="5228164" y="2906273"/>
                  <a:pt x="5124471" y="2753210"/>
                </a:cubicBezTo>
                <a:close/>
                <a:moveTo>
                  <a:pt x="5484204" y="2739407"/>
                </a:moveTo>
                <a:lnTo>
                  <a:pt x="5499029" y="2766622"/>
                </a:lnTo>
                <a:lnTo>
                  <a:pt x="5554967" y="2834701"/>
                </a:lnTo>
                <a:lnTo>
                  <a:pt x="5556282" y="2832113"/>
                </a:lnTo>
                <a:lnTo>
                  <a:pt x="5559185" y="2824575"/>
                </a:lnTo>
                <a:lnTo>
                  <a:pt x="5545994" y="2813913"/>
                </a:lnTo>
                <a:close/>
                <a:moveTo>
                  <a:pt x="3727304" y="2738054"/>
                </a:moveTo>
                <a:lnTo>
                  <a:pt x="3742937" y="2766622"/>
                </a:lnTo>
                <a:lnTo>
                  <a:pt x="3800271" y="2831810"/>
                </a:lnTo>
                <a:lnTo>
                  <a:pt x="3802485" y="2824566"/>
                </a:lnTo>
                <a:lnTo>
                  <a:pt x="3790220" y="2813913"/>
                </a:lnTo>
                <a:close/>
                <a:moveTo>
                  <a:pt x="6588051" y="2080236"/>
                </a:moveTo>
                <a:cubicBezTo>
                  <a:pt x="6620924" y="2134639"/>
                  <a:pt x="6644970" y="2183969"/>
                  <a:pt x="6660149" y="2233299"/>
                </a:cubicBezTo>
                <a:cubicBezTo>
                  <a:pt x="6681638" y="2307913"/>
                  <a:pt x="6691784" y="2383805"/>
                  <a:pt x="6686711" y="2458459"/>
                </a:cubicBezTo>
                <a:cubicBezTo>
                  <a:pt x="6679122" y="2590032"/>
                  <a:pt x="6646208" y="2703871"/>
                  <a:pt x="6591845" y="2789869"/>
                </a:cubicBezTo>
                <a:lnTo>
                  <a:pt x="10122357" y="2783557"/>
                </a:lnTo>
                <a:lnTo>
                  <a:pt x="10122357" y="2080236"/>
                </a:lnTo>
                <a:close/>
                <a:moveTo>
                  <a:pt x="31636" y="2080235"/>
                </a:moveTo>
                <a:lnTo>
                  <a:pt x="31636" y="2783557"/>
                </a:lnTo>
                <a:lnTo>
                  <a:pt x="3569735" y="2783557"/>
                </a:lnTo>
                <a:cubicBezTo>
                  <a:pt x="3562146" y="2769616"/>
                  <a:pt x="3554557" y="2756994"/>
                  <a:pt x="3546968" y="2744332"/>
                </a:cubicBezTo>
                <a:lnTo>
                  <a:pt x="3539378" y="2730432"/>
                </a:lnTo>
                <a:cubicBezTo>
                  <a:pt x="3484975" y="2638083"/>
                  <a:pt x="3472353" y="2540661"/>
                  <a:pt x="3467280" y="2458458"/>
                </a:cubicBezTo>
                <a:cubicBezTo>
                  <a:pt x="3462208" y="2383804"/>
                  <a:pt x="3472353" y="2307912"/>
                  <a:pt x="3495121" y="2233298"/>
                </a:cubicBezTo>
                <a:lnTo>
                  <a:pt x="3497637" y="2225709"/>
                </a:lnTo>
                <a:lnTo>
                  <a:pt x="3499210" y="2220760"/>
                </a:lnTo>
                <a:lnTo>
                  <a:pt x="3502349" y="2206066"/>
                </a:lnTo>
                <a:lnTo>
                  <a:pt x="3516523" y="2166291"/>
                </a:lnTo>
                <a:lnTo>
                  <a:pt x="3521514" y="2150590"/>
                </a:lnTo>
                <a:lnTo>
                  <a:pt x="3524896" y="2142795"/>
                </a:lnTo>
                <a:lnTo>
                  <a:pt x="3538181" y="2105515"/>
                </a:lnTo>
                <a:lnTo>
                  <a:pt x="3540697" y="2099204"/>
                </a:lnTo>
                <a:lnTo>
                  <a:pt x="3550182" y="2080235"/>
                </a:lnTo>
                <a:close/>
                <a:moveTo>
                  <a:pt x="5921382" y="1865179"/>
                </a:moveTo>
                <a:cubicBezTo>
                  <a:pt x="5784775" y="1865179"/>
                  <a:pt x="5649407" y="1923377"/>
                  <a:pt x="5549469" y="2024593"/>
                </a:cubicBezTo>
                <a:cubicBezTo>
                  <a:pt x="5444498" y="2129564"/>
                  <a:pt x="5388817" y="2269965"/>
                  <a:pt x="5395168" y="2409127"/>
                </a:cubicBezTo>
                <a:cubicBezTo>
                  <a:pt x="5407790" y="2715253"/>
                  <a:pt x="5646891" y="2954314"/>
                  <a:pt x="5939076" y="2954314"/>
                </a:cubicBezTo>
                <a:cubicBezTo>
                  <a:pt x="6231302" y="2954314"/>
                  <a:pt x="6460257" y="2725359"/>
                  <a:pt x="6483025" y="2409127"/>
                </a:cubicBezTo>
                <a:cubicBezTo>
                  <a:pt x="6493130" y="2278832"/>
                  <a:pt x="6448873" y="2152332"/>
                  <a:pt x="6361597" y="2054950"/>
                </a:cubicBezTo>
                <a:cubicBezTo>
                  <a:pt x="6259142" y="1941071"/>
                  <a:pt x="6104801" y="1871530"/>
                  <a:pt x="5939076" y="1866457"/>
                </a:cubicBezTo>
                <a:cubicBezTo>
                  <a:pt x="5932765" y="1865179"/>
                  <a:pt x="5926454" y="1865179"/>
                  <a:pt x="5921382" y="1865179"/>
                </a:cubicBezTo>
                <a:close/>
                <a:moveTo>
                  <a:pt x="4164334" y="1865179"/>
                </a:moveTo>
                <a:cubicBezTo>
                  <a:pt x="4027688" y="1865179"/>
                  <a:pt x="3893638" y="1923377"/>
                  <a:pt x="3792422" y="2024593"/>
                </a:cubicBezTo>
                <a:cubicBezTo>
                  <a:pt x="3688689" y="2129564"/>
                  <a:pt x="3631770" y="2269965"/>
                  <a:pt x="3638081" y="2409127"/>
                </a:cubicBezTo>
                <a:cubicBezTo>
                  <a:pt x="3652021" y="2715253"/>
                  <a:pt x="3891082" y="2954314"/>
                  <a:pt x="4182029" y="2954314"/>
                </a:cubicBezTo>
                <a:cubicBezTo>
                  <a:pt x="4475493" y="2954314"/>
                  <a:pt x="4703210" y="2725359"/>
                  <a:pt x="4727216" y="2409127"/>
                </a:cubicBezTo>
                <a:cubicBezTo>
                  <a:pt x="4736083" y="2278832"/>
                  <a:pt x="4693064" y="2152332"/>
                  <a:pt x="4604550" y="2054950"/>
                </a:cubicBezTo>
                <a:cubicBezTo>
                  <a:pt x="4503334" y="1941071"/>
                  <a:pt x="4348992" y="1871530"/>
                  <a:pt x="4182029" y="1866457"/>
                </a:cubicBezTo>
                <a:cubicBezTo>
                  <a:pt x="4176957" y="1865179"/>
                  <a:pt x="4170645" y="1865179"/>
                  <a:pt x="4164334" y="1865179"/>
                </a:cubicBezTo>
                <a:close/>
                <a:moveTo>
                  <a:pt x="5921461" y="1842132"/>
                </a:moveTo>
                <a:cubicBezTo>
                  <a:pt x="5927333" y="1842132"/>
                  <a:pt x="5933205" y="1842212"/>
                  <a:pt x="5939076" y="1842411"/>
                </a:cubicBezTo>
                <a:cubicBezTo>
                  <a:pt x="6112391" y="1848762"/>
                  <a:pt x="6271764" y="1919582"/>
                  <a:pt x="6379292" y="2038493"/>
                </a:cubicBezTo>
                <a:cubicBezTo>
                  <a:pt x="6471641" y="2142226"/>
                  <a:pt x="6517176" y="2273759"/>
                  <a:pt x="6507071" y="2410406"/>
                </a:cubicBezTo>
                <a:lnTo>
                  <a:pt x="6501572" y="2445147"/>
                </a:lnTo>
                <a:lnTo>
                  <a:pt x="6503277" y="2449596"/>
                </a:lnTo>
                <a:cubicBezTo>
                  <a:pt x="6491407" y="2607322"/>
                  <a:pt x="6433125" y="2745037"/>
                  <a:pt x="6343412" y="2846846"/>
                </a:cubicBezTo>
                <a:lnTo>
                  <a:pt x="6286542" y="2897788"/>
                </a:lnTo>
                <a:lnTo>
                  <a:pt x="6284748" y="2905000"/>
                </a:lnTo>
                <a:cubicBezTo>
                  <a:pt x="6282851" y="2907532"/>
                  <a:pt x="6280005" y="2909429"/>
                  <a:pt x="6276849" y="2910068"/>
                </a:cubicBezTo>
                <a:lnTo>
                  <a:pt x="6275571" y="2910068"/>
                </a:lnTo>
                <a:lnTo>
                  <a:pt x="6273669" y="2909320"/>
                </a:lnTo>
                <a:lnTo>
                  <a:pt x="6243777" y="2936096"/>
                </a:lnTo>
                <a:lnTo>
                  <a:pt x="6227518" y="2945194"/>
                </a:lnTo>
                <a:lnTo>
                  <a:pt x="6225781" y="2948484"/>
                </a:lnTo>
                <a:cubicBezTo>
                  <a:pt x="6223724" y="2950542"/>
                  <a:pt x="6221187" y="2951810"/>
                  <a:pt x="6218651" y="2951810"/>
                </a:cubicBezTo>
                <a:lnTo>
                  <a:pt x="6217101" y="2951023"/>
                </a:lnTo>
                <a:lnTo>
                  <a:pt x="6171958" y="2976282"/>
                </a:lnTo>
                <a:lnTo>
                  <a:pt x="6161731" y="2983444"/>
                </a:lnTo>
                <a:lnTo>
                  <a:pt x="6160493" y="2983444"/>
                </a:lnTo>
                <a:lnTo>
                  <a:pt x="6159852" y="2983056"/>
                </a:lnTo>
                <a:lnTo>
                  <a:pt x="6151219" y="2987887"/>
                </a:lnTo>
                <a:cubicBezTo>
                  <a:pt x="6086132" y="3016152"/>
                  <a:pt x="6014660" y="3031490"/>
                  <a:pt x="5939078" y="3031490"/>
                </a:cubicBezTo>
                <a:cubicBezTo>
                  <a:pt x="5636787" y="3031490"/>
                  <a:pt x="5388819" y="2778489"/>
                  <a:pt x="5374918" y="2457185"/>
                </a:cubicBezTo>
                <a:lnTo>
                  <a:pt x="5376873" y="2452356"/>
                </a:lnTo>
                <a:lnTo>
                  <a:pt x="5371122" y="2410406"/>
                </a:lnTo>
                <a:cubicBezTo>
                  <a:pt x="5364811" y="2264932"/>
                  <a:pt x="5422969" y="2116902"/>
                  <a:pt x="5531774" y="2008136"/>
                </a:cubicBezTo>
                <a:cubicBezTo>
                  <a:pt x="5637504" y="1901208"/>
                  <a:pt x="5778225" y="1842132"/>
                  <a:pt x="5921461" y="1842132"/>
                </a:cubicBezTo>
                <a:close/>
                <a:moveTo>
                  <a:pt x="4165692" y="1842132"/>
                </a:moveTo>
                <a:cubicBezTo>
                  <a:pt x="4171564" y="1842132"/>
                  <a:pt x="4177436" y="1842212"/>
                  <a:pt x="4183308" y="1842411"/>
                </a:cubicBezTo>
                <a:cubicBezTo>
                  <a:pt x="4356582" y="1848762"/>
                  <a:pt x="4515996" y="1919582"/>
                  <a:pt x="4622245" y="2038493"/>
                </a:cubicBezTo>
                <a:cubicBezTo>
                  <a:pt x="4714594" y="2142226"/>
                  <a:pt x="4760129" y="2273759"/>
                  <a:pt x="4750024" y="2410406"/>
                </a:cubicBezTo>
                <a:lnTo>
                  <a:pt x="4744749" y="2443829"/>
                </a:lnTo>
                <a:lnTo>
                  <a:pt x="4746229" y="2449596"/>
                </a:lnTo>
                <a:cubicBezTo>
                  <a:pt x="4734957" y="2607322"/>
                  <a:pt x="4676714" y="2745037"/>
                  <a:pt x="4587003" y="2846846"/>
                </a:cubicBezTo>
                <a:lnTo>
                  <a:pt x="4530950" y="2897062"/>
                </a:lnTo>
                <a:lnTo>
                  <a:pt x="4528957" y="2905000"/>
                </a:lnTo>
                <a:cubicBezTo>
                  <a:pt x="4527060" y="2907532"/>
                  <a:pt x="4524214" y="2909429"/>
                  <a:pt x="4521039" y="2910068"/>
                </a:cubicBezTo>
                <a:lnTo>
                  <a:pt x="4519800" y="2910068"/>
                </a:lnTo>
                <a:lnTo>
                  <a:pt x="4518022" y="2908643"/>
                </a:lnTo>
                <a:lnTo>
                  <a:pt x="4487378" y="2936096"/>
                </a:lnTo>
                <a:lnTo>
                  <a:pt x="4465377" y="2948416"/>
                </a:lnTo>
                <a:lnTo>
                  <a:pt x="4461602" y="2951810"/>
                </a:lnTo>
                <a:lnTo>
                  <a:pt x="4460781" y="2950989"/>
                </a:lnTo>
                <a:lnTo>
                  <a:pt x="4413981" y="2977196"/>
                </a:lnTo>
                <a:lnTo>
                  <a:pt x="4405960" y="2983444"/>
                </a:lnTo>
                <a:lnTo>
                  <a:pt x="4403404" y="2983444"/>
                </a:lnTo>
                <a:lnTo>
                  <a:pt x="4403146" y="2983264"/>
                </a:lnTo>
                <a:lnTo>
                  <a:pt x="4394890" y="2987887"/>
                </a:lnTo>
                <a:cubicBezTo>
                  <a:pt x="4329882" y="3016152"/>
                  <a:pt x="4258571" y="3031490"/>
                  <a:pt x="4183308" y="3031490"/>
                </a:cubicBezTo>
                <a:cubicBezTo>
                  <a:pt x="3880977" y="3031490"/>
                  <a:pt x="3633049" y="2778489"/>
                  <a:pt x="3619108" y="2457185"/>
                </a:cubicBezTo>
                <a:lnTo>
                  <a:pt x="3620889" y="2451044"/>
                </a:lnTo>
                <a:lnTo>
                  <a:pt x="3615313" y="2410406"/>
                </a:lnTo>
                <a:cubicBezTo>
                  <a:pt x="3609002" y="2264932"/>
                  <a:pt x="3667200" y="2116902"/>
                  <a:pt x="3775965" y="2008136"/>
                </a:cubicBezTo>
                <a:cubicBezTo>
                  <a:pt x="3881695" y="1901208"/>
                  <a:pt x="4022456" y="1842132"/>
                  <a:pt x="4165692" y="1842132"/>
                </a:cubicBezTo>
                <a:close/>
                <a:moveTo>
                  <a:pt x="4757626" y="1837378"/>
                </a:moveTo>
                <a:cubicBezTo>
                  <a:pt x="4884087" y="1971428"/>
                  <a:pt x="4984025" y="2133358"/>
                  <a:pt x="5046017" y="2307910"/>
                </a:cubicBezTo>
                <a:lnTo>
                  <a:pt x="5030839" y="2312983"/>
                </a:lnTo>
                <a:cubicBezTo>
                  <a:pt x="4968847" y="2140947"/>
                  <a:pt x="4871465" y="1980295"/>
                  <a:pt x="4746242" y="1847483"/>
                </a:cubicBezTo>
                <a:close/>
                <a:moveTo>
                  <a:pt x="5906679" y="1341960"/>
                </a:moveTo>
                <a:lnTo>
                  <a:pt x="5896701" y="1368861"/>
                </a:lnTo>
                <a:lnTo>
                  <a:pt x="5939078" y="1374383"/>
                </a:lnTo>
                <a:lnTo>
                  <a:pt x="5955565" y="1372278"/>
                </a:lnTo>
                <a:lnTo>
                  <a:pt x="5955542" y="1371830"/>
                </a:lnTo>
                <a:lnTo>
                  <a:pt x="5963252" y="1342878"/>
                </a:lnTo>
                <a:lnTo>
                  <a:pt x="5939076" y="1345256"/>
                </a:lnTo>
                <a:close/>
                <a:moveTo>
                  <a:pt x="6026825" y="1336624"/>
                </a:moveTo>
                <a:lnTo>
                  <a:pt x="5988085" y="1340435"/>
                </a:lnTo>
                <a:lnTo>
                  <a:pt x="5980912" y="1369042"/>
                </a:lnTo>
                <a:lnTo>
                  <a:pt x="6020213" y="1364024"/>
                </a:lnTo>
                <a:lnTo>
                  <a:pt x="6024178" y="1345449"/>
                </a:lnTo>
                <a:close/>
                <a:moveTo>
                  <a:pt x="5841498" y="1335329"/>
                </a:moveTo>
                <a:lnTo>
                  <a:pt x="5832665" y="1360515"/>
                </a:lnTo>
                <a:lnTo>
                  <a:pt x="5872516" y="1365709"/>
                </a:lnTo>
                <a:lnTo>
                  <a:pt x="5881853" y="1339434"/>
                </a:lnTo>
                <a:close/>
                <a:moveTo>
                  <a:pt x="6095624" y="1320369"/>
                </a:moveTo>
                <a:lnTo>
                  <a:pt x="6052679" y="1333530"/>
                </a:lnTo>
                <a:lnTo>
                  <a:pt x="6046946" y="1351141"/>
                </a:lnTo>
                <a:lnTo>
                  <a:pt x="6044693" y="1360898"/>
                </a:lnTo>
                <a:lnTo>
                  <a:pt x="6069711" y="1357704"/>
                </a:lnTo>
                <a:lnTo>
                  <a:pt x="6089611" y="1350378"/>
                </a:lnTo>
                <a:close/>
                <a:moveTo>
                  <a:pt x="5771387" y="1317806"/>
                </a:moveTo>
                <a:lnTo>
                  <a:pt x="5763275" y="1340796"/>
                </a:lnTo>
                <a:lnTo>
                  <a:pt x="5807754" y="1357269"/>
                </a:lnTo>
                <a:lnTo>
                  <a:pt x="5809500" y="1357496"/>
                </a:lnTo>
                <a:lnTo>
                  <a:pt x="5818761" y="1331364"/>
                </a:lnTo>
                <a:close/>
                <a:moveTo>
                  <a:pt x="6152335" y="1302988"/>
                </a:moveTo>
                <a:lnTo>
                  <a:pt x="6119435" y="1313071"/>
                </a:lnTo>
                <a:lnTo>
                  <a:pt x="6119989" y="1316190"/>
                </a:lnTo>
                <a:lnTo>
                  <a:pt x="6115013" y="1341025"/>
                </a:lnTo>
                <a:lnTo>
                  <a:pt x="6150859" y="1327828"/>
                </a:lnTo>
                <a:close/>
                <a:moveTo>
                  <a:pt x="5709577" y="1291701"/>
                </a:moveTo>
                <a:lnTo>
                  <a:pt x="5702388" y="1314076"/>
                </a:lnTo>
                <a:lnTo>
                  <a:pt x="5716632" y="1323522"/>
                </a:lnTo>
                <a:lnTo>
                  <a:pt x="5740770" y="1332462"/>
                </a:lnTo>
                <a:lnTo>
                  <a:pt x="5748315" y="1311080"/>
                </a:lnTo>
                <a:close/>
                <a:moveTo>
                  <a:pt x="6209059" y="1272485"/>
                </a:moveTo>
                <a:lnTo>
                  <a:pt x="6176223" y="1290242"/>
                </a:lnTo>
                <a:lnTo>
                  <a:pt x="6176910" y="1290906"/>
                </a:lnTo>
                <a:lnTo>
                  <a:pt x="6175740" y="1313849"/>
                </a:lnTo>
                <a:lnTo>
                  <a:pt x="6207149" y="1292857"/>
                </a:lnTo>
                <a:close/>
                <a:moveTo>
                  <a:pt x="5637506" y="1254784"/>
                </a:moveTo>
                <a:lnTo>
                  <a:pt x="5632140" y="1267490"/>
                </a:lnTo>
                <a:lnTo>
                  <a:pt x="5681444" y="1300187"/>
                </a:lnTo>
                <a:lnTo>
                  <a:pt x="5688102" y="1280958"/>
                </a:lnTo>
                <a:lnTo>
                  <a:pt x="5640310" y="1257050"/>
                </a:lnTo>
                <a:close/>
                <a:moveTo>
                  <a:pt x="6262429" y="1239069"/>
                </a:moveTo>
                <a:lnTo>
                  <a:pt x="6246437" y="1252272"/>
                </a:lnTo>
                <a:lnTo>
                  <a:pt x="6231047" y="1260594"/>
                </a:lnTo>
                <a:lnTo>
                  <a:pt x="6232591" y="1264344"/>
                </a:lnTo>
                <a:lnTo>
                  <a:pt x="6231878" y="1276330"/>
                </a:lnTo>
                <a:lnTo>
                  <a:pt x="6263498" y="1255197"/>
                </a:lnTo>
                <a:close/>
                <a:moveTo>
                  <a:pt x="5578701" y="1207258"/>
                </a:moveTo>
                <a:lnTo>
                  <a:pt x="5578256" y="1208501"/>
                </a:lnTo>
                <a:lnTo>
                  <a:pt x="5573426" y="1217863"/>
                </a:lnTo>
                <a:lnTo>
                  <a:pt x="5595806" y="1243395"/>
                </a:lnTo>
                <a:lnTo>
                  <a:pt x="5611940" y="1254095"/>
                </a:lnTo>
                <a:lnTo>
                  <a:pt x="5618165" y="1239152"/>
                </a:lnTo>
                <a:close/>
                <a:moveTo>
                  <a:pt x="6381491" y="1120483"/>
                </a:moveTo>
                <a:lnTo>
                  <a:pt x="6328389" y="1184614"/>
                </a:lnTo>
                <a:lnTo>
                  <a:pt x="6282759" y="1222285"/>
                </a:lnTo>
                <a:lnTo>
                  <a:pt x="6284439" y="1226356"/>
                </a:lnTo>
                <a:lnTo>
                  <a:pt x="6285198" y="1237431"/>
                </a:lnTo>
                <a:lnTo>
                  <a:pt x="6374144" y="1134159"/>
                </a:lnTo>
                <a:close/>
                <a:moveTo>
                  <a:pt x="5485064" y="1107358"/>
                </a:moveTo>
                <a:lnTo>
                  <a:pt x="5499029" y="1132989"/>
                </a:lnTo>
                <a:lnTo>
                  <a:pt x="5556038" y="1198026"/>
                </a:lnTo>
                <a:lnTo>
                  <a:pt x="5559006" y="1191340"/>
                </a:lnTo>
                <a:lnTo>
                  <a:pt x="5545994" y="1180824"/>
                </a:lnTo>
                <a:close/>
                <a:moveTo>
                  <a:pt x="1758325" y="414258"/>
                </a:moveTo>
                <a:lnTo>
                  <a:pt x="1758325" y="1116303"/>
                </a:lnTo>
                <a:lnTo>
                  <a:pt x="5291393" y="1116303"/>
                </a:lnTo>
                <a:cubicBezTo>
                  <a:pt x="5278111" y="1089741"/>
                  <a:pt x="5259448" y="1047371"/>
                  <a:pt x="5243001" y="1000412"/>
                </a:cubicBezTo>
                <a:lnTo>
                  <a:pt x="5234660" y="973004"/>
                </a:lnTo>
                <a:lnTo>
                  <a:pt x="5231029" y="964194"/>
                </a:lnTo>
                <a:lnTo>
                  <a:pt x="5228308" y="952133"/>
                </a:lnTo>
                <a:lnTo>
                  <a:pt x="5220944" y="927935"/>
                </a:lnTo>
                <a:lnTo>
                  <a:pt x="5212584" y="882426"/>
                </a:lnTo>
                <a:lnTo>
                  <a:pt x="5210475" y="873079"/>
                </a:lnTo>
                <a:lnTo>
                  <a:pt x="5209911" y="867879"/>
                </a:lnTo>
                <a:lnTo>
                  <a:pt x="5207911" y="856990"/>
                </a:lnTo>
                <a:lnTo>
                  <a:pt x="5206994" y="840978"/>
                </a:lnTo>
                <a:lnTo>
                  <a:pt x="5200362" y="779815"/>
                </a:lnTo>
                <a:cubicBezTo>
                  <a:pt x="5198774" y="747561"/>
                  <a:pt x="5199641" y="715307"/>
                  <a:pt x="5202881" y="683250"/>
                </a:cubicBezTo>
                <a:lnTo>
                  <a:pt x="5209823" y="643737"/>
                </a:lnTo>
                <a:lnTo>
                  <a:pt x="5211270" y="629652"/>
                </a:lnTo>
                <a:lnTo>
                  <a:pt x="5216110" y="607955"/>
                </a:lnTo>
                <a:lnTo>
                  <a:pt x="5219640" y="587868"/>
                </a:lnTo>
                <a:lnTo>
                  <a:pt x="5222612" y="578808"/>
                </a:lnTo>
                <a:lnTo>
                  <a:pt x="5224328" y="571116"/>
                </a:lnTo>
                <a:lnTo>
                  <a:pt x="5235079" y="540811"/>
                </a:lnTo>
                <a:lnTo>
                  <a:pt x="5250157" y="494853"/>
                </a:lnTo>
                <a:lnTo>
                  <a:pt x="5254607" y="485762"/>
                </a:lnTo>
                <a:lnTo>
                  <a:pt x="5255179" y="484149"/>
                </a:lnTo>
                <a:cubicBezTo>
                  <a:pt x="5265779" y="458216"/>
                  <a:pt x="5276853" y="435129"/>
                  <a:pt x="5288876" y="414258"/>
                </a:cubicBezTo>
                <a:close/>
                <a:moveTo>
                  <a:pt x="5921382" y="232116"/>
                </a:moveTo>
                <a:cubicBezTo>
                  <a:pt x="5784775" y="232116"/>
                  <a:pt x="5649407" y="289034"/>
                  <a:pt x="5549469" y="391489"/>
                </a:cubicBezTo>
                <a:cubicBezTo>
                  <a:pt x="5444498" y="496500"/>
                  <a:pt x="5388817" y="636901"/>
                  <a:pt x="5395168" y="776023"/>
                </a:cubicBezTo>
                <a:cubicBezTo>
                  <a:pt x="5407790" y="1082149"/>
                  <a:pt x="5646891" y="1321250"/>
                  <a:pt x="5939076" y="1321250"/>
                </a:cubicBezTo>
                <a:cubicBezTo>
                  <a:pt x="6231302" y="1321250"/>
                  <a:pt x="6460257" y="1092295"/>
                  <a:pt x="6483025" y="776023"/>
                </a:cubicBezTo>
                <a:cubicBezTo>
                  <a:pt x="6493130" y="645728"/>
                  <a:pt x="6448873" y="519268"/>
                  <a:pt x="6361597" y="421846"/>
                </a:cubicBezTo>
                <a:cubicBezTo>
                  <a:pt x="6259142" y="306730"/>
                  <a:pt x="6104801" y="238427"/>
                  <a:pt x="5939076" y="232116"/>
                </a:cubicBezTo>
                <a:close/>
                <a:moveTo>
                  <a:pt x="5917867" y="208869"/>
                </a:moveTo>
                <a:cubicBezTo>
                  <a:pt x="5924936" y="208869"/>
                  <a:pt x="5932006" y="209028"/>
                  <a:pt x="5939076" y="209348"/>
                </a:cubicBezTo>
                <a:cubicBezTo>
                  <a:pt x="6112391" y="214380"/>
                  <a:pt x="6273043" y="286478"/>
                  <a:pt x="6379292" y="405390"/>
                </a:cubicBezTo>
                <a:cubicBezTo>
                  <a:pt x="6471641" y="507884"/>
                  <a:pt x="6517176" y="640695"/>
                  <a:pt x="6507071" y="777302"/>
                </a:cubicBezTo>
                <a:lnTo>
                  <a:pt x="6501596" y="811895"/>
                </a:lnTo>
                <a:lnTo>
                  <a:pt x="6503277" y="816534"/>
                </a:lnTo>
                <a:cubicBezTo>
                  <a:pt x="6489032" y="1005806"/>
                  <a:pt x="6407956" y="1165858"/>
                  <a:pt x="6285933" y="1269675"/>
                </a:cubicBezTo>
                <a:lnTo>
                  <a:pt x="6285154" y="1270161"/>
                </a:lnTo>
                <a:lnTo>
                  <a:pt x="6284748" y="1271761"/>
                </a:lnTo>
                <a:cubicBezTo>
                  <a:pt x="6282851" y="1274138"/>
                  <a:pt x="6280005" y="1275726"/>
                  <a:pt x="6276849" y="1275726"/>
                </a:cubicBezTo>
                <a:cubicBezTo>
                  <a:pt x="6276849" y="1276964"/>
                  <a:pt x="6275571" y="1276964"/>
                  <a:pt x="6275571" y="1276964"/>
                </a:cubicBezTo>
                <a:lnTo>
                  <a:pt x="6274776" y="1276638"/>
                </a:lnTo>
                <a:lnTo>
                  <a:pt x="6230205" y="1304453"/>
                </a:lnTo>
                <a:lnTo>
                  <a:pt x="6230035" y="1307322"/>
                </a:lnTo>
                <a:cubicBezTo>
                  <a:pt x="6228797" y="1313673"/>
                  <a:pt x="6223724" y="1317468"/>
                  <a:pt x="6218651" y="1317468"/>
                </a:cubicBezTo>
                <a:lnTo>
                  <a:pt x="6216134" y="1317468"/>
                </a:lnTo>
                <a:lnTo>
                  <a:pt x="6213879" y="1314642"/>
                </a:lnTo>
                <a:lnTo>
                  <a:pt x="6174444" y="1339253"/>
                </a:lnTo>
                <a:lnTo>
                  <a:pt x="6174394" y="1340236"/>
                </a:lnTo>
                <a:cubicBezTo>
                  <a:pt x="6173115" y="1346547"/>
                  <a:pt x="6168082" y="1350342"/>
                  <a:pt x="6161731" y="1350342"/>
                </a:cubicBezTo>
                <a:lnTo>
                  <a:pt x="6160493" y="1350342"/>
                </a:lnTo>
                <a:lnTo>
                  <a:pt x="6158553" y="1349170"/>
                </a:lnTo>
                <a:lnTo>
                  <a:pt x="6151219" y="1353747"/>
                </a:lnTo>
                <a:lnTo>
                  <a:pt x="6100757" y="1369684"/>
                </a:lnTo>
                <a:lnTo>
                  <a:pt x="6099737" y="1370593"/>
                </a:lnTo>
                <a:lnTo>
                  <a:pt x="6097880" y="1370593"/>
                </a:lnTo>
                <a:lnTo>
                  <a:pt x="6049084" y="1386004"/>
                </a:lnTo>
                <a:cubicBezTo>
                  <a:pt x="6013633" y="1393336"/>
                  <a:pt x="5976869" y="1397151"/>
                  <a:pt x="5939078" y="1397151"/>
                </a:cubicBezTo>
                <a:cubicBezTo>
                  <a:pt x="5901291" y="1397151"/>
                  <a:pt x="5864354" y="1393218"/>
                  <a:pt x="5828616" y="1385707"/>
                </a:cubicBezTo>
                <a:lnTo>
                  <a:pt x="5745468" y="1359209"/>
                </a:lnTo>
                <a:lnTo>
                  <a:pt x="5744278" y="1359209"/>
                </a:lnTo>
                <a:lnTo>
                  <a:pt x="5743726" y="1358654"/>
                </a:lnTo>
                <a:lnTo>
                  <a:pt x="5725354" y="1352799"/>
                </a:lnTo>
                <a:cubicBezTo>
                  <a:pt x="5527432" y="1266940"/>
                  <a:pt x="5385344" y="1065102"/>
                  <a:pt x="5374918" y="824123"/>
                </a:cubicBezTo>
                <a:lnTo>
                  <a:pt x="5376848" y="819068"/>
                </a:lnTo>
                <a:lnTo>
                  <a:pt x="5371122" y="777302"/>
                </a:lnTo>
                <a:cubicBezTo>
                  <a:pt x="5364811" y="630550"/>
                  <a:pt x="5422969" y="483839"/>
                  <a:pt x="5531774" y="373794"/>
                </a:cubicBezTo>
                <a:cubicBezTo>
                  <a:pt x="5636586" y="268943"/>
                  <a:pt x="5775868" y="208869"/>
                  <a:pt x="5917867" y="208869"/>
                </a:cubicBezTo>
                <a:close/>
                <a:moveTo>
                  <a:pt x="5912871" y="38187"/>
                </a:moveTo>
                <a:cubicBezTo>
                  <a:pt x="5920341" y="38187"/>
                  <a:pt x="5927810" y="38307"/>
                  <a:pt x="5935279" y="38546"/>
                </a:cubicBezTo>
                <a:cubicBezTo>
                  <a:pt x="6159202" y="44898"/>
                  <a:pt x="6367905" y="137247"/>
                  <a:pt x="6507068" y="290270"/>
                </a:cubicBezTo>
                <a:cubicBezTo>
                  <a:pt x="6598139" y="389908"/>
                  <a:pt x="6654362" y="511588"/>
                  <a:pt x="6671439" y="641441"/>
                </a:cubicBezTo>
                <a:lnTo>
                  <a:pt x="6674938" y="760851"/>
                </a:lnTo>
                <a:lnTo>
                  <a:pt x="7070008" y="760851"/>
                </a:lnTo>
                <a:cubicBezTo>
                  <a:pt x="7078835" y="760851"/>
                  <a:pt x="7085186" y="768440"/>
                  <a:pt x="7085186" y="776029"/>
                </a:cubicBezTo>
                <a:cubicBezTo>
                  <a:pt x="7085186" y="784897"/>
                  <a:pt x="7078835" y="792486"/>
                  <a:pt x="7070008" y="792486"/>
                </a:cubicBezTo>
                <a:lnTo>
                  <a:pt x="6662666" y="792486"/>
                </a:lnTo>
                <a:cubicBezTo>
                  <a:pt x="6658232" y="792486"/>
                  <a:pt x="6654437" y="790589"/>
                  <a:pt x="6651751" y="787583"/>
                </a:cubicBezTo>
                <a:lnTo>
                  <a:pt x="6650237" y="783481"/>
                </a:lnTo>
                <a:lnTo>
                  <a:pt x="6648098" y="782506"/>
                </a:lnTo>
                <a:cubicBezTo>
                  <a:pt x="6645571" y="779506"/>
                  <a:pt x="6644313" y="775401"/>
                  <a:pt x="6644952" y="770988"/>
                </a:cubicBezTo>
                <a:cubicBezTo>
                  <a:pt x="6656336" y="601468"/>
                  <a:pt x="6599417" y="438300"/>
                  <a:pt x="6484300" y="311799"/>
                </a:cubicBezTo>
                <a:cubicBezTo>
                  <a:pt x="6350210" y="165047"/>
                  <a:pt x="6150334" y="76493"/>
                  <a:pt x="5934041" y="70182"/>
                </a:cubicBezTo>
                <a:cubicBezTo>
                  <a:pt x="5926692" y="69902"/>
                  <a:pt x="5919342" y="69782"/>
                  <a:pt x="5911992" y="69782"/>
                </a:cubicBezTo>
                <a:cubicBezTo>
                  <a:pt x="5705016" y="69782"/>
                  <a:pt x="5502291" y="174922"/>
                  <a:pt x="5372667" y="344207"/>
                </a:cubicBezTo>
                <a:lnTo>
                  <a:pt x="5328901" y="409892"/>
                </a:lnTo>
                <a:lnTo>
                  <a:pt x="5305389" y="454043"/>
                </a:lnTo>
                <a:lnTo>
                  <a:pt x="5286756" y="492078"/>
                </a:lnTo>
                <a:lnTo>
                  <a:pt x="5265026" y="551640"/>
                </a:lnTo>
                <a:lnTo>
                  <a:pt x="5252304" y="590675"/>
                </a:lnTo>
                <a:lnTo>
                  <a:pt x="5249030" y="605370"/>
                </a:lnTo>
                <a:lnTo>
                  <a:pt x="5240432" y="654400"/>
                </a:lnTo>
                <a:lnTo>
                  <a:pt x="5235727" y="700922"/>
                </a:lnTo>
                <a:cubicBezTo>
                  <a:pt x="5234461" y="724244"/>
                  <a:pt x="5234143" y="748871"/>
                  <a:pt x="5234772" y="774389"/>
                </a:cubicBezTo>
                <a:lnTo>
                  <a:pt x="5236780" y="807805"/>
                </a:lnTo>
                <a:lnTo>
                  <a:pt x="5259396" y="944878"/>
                </a:lnTo>
                <a:lnTo>
                  <a:pt x="5270901" y="979271"/>
                </a:lnTo>
                <a:lnTo>
                  <a:pt x="5326910" y="1114145"/>
                </a:lnTo>
                <a:lnTo>
                  <a:pt x="5331855" y="1122654"/>
                </a:lnTo>
                <a:lnTo>
                  <a:pt x="5349590" y="1147938"/>
                </a:lnTo>
                <a:lnTo>
                  <a:pt x="5349536" y="1147938"/>
                </a:lnTo>
                <a:lnTo>
                  <a:pt x="5427255" y="1255306"/>
                </a:lnTo>
                <a:cubicBezTo>
                  <a:pt x="5464417" y="1296263"/>
                  <a:pt x="5505849" y="1332631"/>
                  <a:pt x="5550745" y="1362988"/>
                </a:cubicBezTo>
                <a:cubicBezTo>
                  <a:pt x="5667140" y="1445191"/>
                  <a:pt x="5798673" y="1508462"/>
                  <a:pt x="5926452" y="1569176"/>
                </a:cubicBezTo>
                <a:lnTo>
                  <a:pt x="5955196" y="1583274"/>
                </a:lnTo>
                <a:lnTo>
                  <a:pt x="5977070" y="1574228"/>
                </a:lnTo>
                <a:cubicBezTo>
                  <a:pt x="5998559" y="1574228"/>
                  <a:pt x="6017532" y="1591963"/>
                  <a:pt x="6017532" y="1614730"/>
                </a:cubicBezTo>
                <a:lnTo>
                  <a:pt x="6017075" y="1615813"/>
                </a:lnTo>
                <a:lnTo>
                  <a:pt x="6147135" y="1683876"/>
                </a:lnTo>
                <a:cubicBezTo>
                  <a:pt x="6281201" y="1758518"/>
                  <a:pt x="6417575" y="1852203"/>
                  <a:pt x="6524763" y="1987881"/>
                </a:cubicBezTo>
                <a:lnTo>
                  <a:pt x="6562603" y="2048601"/>
                </a:lnTo>
                <a:lnTo>
                  <a:pt x="10153992" y="2048601"/>
                </a:lnTo>
                <a:lnTo>
                  <a:pt x="10153992" y="2815193"/>
                </a:lnTo>
                <a:lnTo>
                  <a:pt x="6569073" y="2822702"/>
                </a:lnTo>
                <a:lnTo>
                  <a:pt x="6489034" y="2925391"/>
                </a:lnTo>
                <a:cubicBezTo>
                  <a:pt x="6455192" y="2959702"/>
                  <a:pt x="6417235" y="2990379"/>
                  <a:pt x="6375495" y="3017580"/>
                </a:cubicBezTo>
                <a:cubicBezTo>
                  <a:pt x="6233816" y="3107373"/>
                  <a:pt x="6073163" y="3155465"/>
                  <a:pt x="5918862" y="3155465"/>
                </a:cubicBezTo>
                <a:cubicBezTo>
                  <a:pt x="5869532" y="3155465"/>
                  <a:pt x="5820202" y="3150392"/>
                  <a:pt x="5772110" y="3140246"/>
                </a:cubicBezTo>
                <a:cubicBezTo>
                  <a:pt x="5481008" y="3080481"/>
                  <a:pt x="5271253" y="2834780"/>
                  <a:pt x="5128449" y="2621735"/>
                </a:cubicBezTo>
                <a:lnTo>
                  <a:pt x="5080950" y="2548034"/>
                </a:lnTo>
                <a:lnTo>
                  <a:pt x="5071305" y="2552052"/>
                </a:lnTo>
                <a:cubicBezTo>
                  <a:pt x="5048537" y="2552052"/>
                  <a:pt x="5030842" y="2534357"/>
                  <a:pt x="5030842" y="2512867"/>
                </a:cubicBezTo>
                <a:lnTo>
                  <a:pt x="5041632" y="2486303"/>
                </a:lnTo>
                <a:lnTo>
                  <a:pt x="5016443" y="2443441"/>
                </a:lnTo>
                <a:cubicBezTo>
                  <a:pt x="5004900" y="2423674"/>
                  <a:pt x="4992877" y="2402793"/>
                  <a:pt x="4980215" y="2380005"/>
                </a:cubicBezTo>
                <a:cubicBezTo>
                  <a:pt x="4954931" y="2338265"/>
                  <a:pt x="4933441" y="2294007"/>
                  <a:pt x="4911912" y="2250988"/>
                </a:cubicBezTo>
                <a:cubicBezTo>
                  <a:pt x="4868893" y="2164990"/>
                  <a:pt x="4824635" y="2077714"/>
                  <a:pt x="4763922" y="2001782"/>
                </a:cubicBezTo>
                <a:cubicBezTo>
                  <a:pt x="4698135" y="1918300"/>
                  <a:pt x="4610859" y="1846203"/>
                  <a:pt x="4512199" y="1793078"/>
                </a:cubicBezTo>
                <a:cubicBezTo>
                  <a:pt x="4416495" y="1741391"/>
                  <a:pt x="4310445" y="1715108"/>
                  <a:pt x="4201799" y="1715108"/>
                </a:cubicBezTo>
                <a:cubicBezTo>
                  <a:pt x="4132338" y="1715108"/>
                  <a:pt x="4061838" y="1725853"/>
                  <a:pt x="3992296" y="1747542"/>
                </a:cubicBezTo>
                <a:cubicBezTo>
                  <a:pt x="3859465" y="1788345"/>
                  <a:pt x="3743013" y="1866129"/>
                  <a:pt x="3659471" y="1967584"/>
                </a:cubicBezTo>
                <a:lnTo>
                  <a:pt x="3605913" y="2048600"/>
                </a:lnTo>
                <a:lnTo>
                  <a:pt x="3610238" y="2048600"/>
                </a:lnTo>
                <a:lnTo>
                  <a:pt x="3593781" y="2073924"/>
                </a:lnTo>
                <a:lnTo>
                  <a:pt x="3556990" y="2146880"/>
                </a:lnTo>
                <a:lnTo>
                  <a:pt x="3551848" y="2161253"/>
                </a:lnTo>
                <a:lnTo>
                  <a:pt x="3529561" y="2229761"/>
                </a:lnTo>
                <a:lnTo>
                  <a:pt x="3511588" y="2313450"/>
                </a:lnTo>
                <a:cubicBezTo>
                  <a:pt x="3501782" y="2380335"/>
                  <a:pt x="3500833" y="2448329"/>
                  <a:pt x="3509062" y="2515373"/>
                </a:cubicBezTo>
                <a:cubicBezTo>
                  <a:pt x="3514135" y="2560290"/>
                  <a:pt x="3525209" y="2605196"/>
                  <a:pt x="3541811" y="2649943"/>
                </a:cubicBezTo>
                <a:lnTo>
                  <a:pt x="3604913" y="2777858"/>
                </a:lnTo>
                <a:lnTo>
                  <a:pt x="3612754" y="2789868"/>
                </a:lnTo>
                <a:lnTo>
                  <a:pt x="3615027" y="2793120"/>
                </a:lnTo>
                <a:lnTo>
                  <a:pt x="3711300" y="2919215"/>
                </a:lnTo>
                <a:cubicBezTo>
                  <a:pt x="3750989" y="2963168"/>
                  <a:pt x="3795576" y="3005538"/>
                  <a:pt x="3844266" y="3045382"/>
                </a:cubicBezTo>
                <a:cubicBezTo>
                  <a:pt x="3882253" y="3075739"/>
                  <a:pt x="3922715" y="3103579"/>
                  <a:pt x="3969529" y="3132658"/>
                </a:cubicBezTo>
                <a:cubicBezTo>
                  <a:pt x="3997349" y="3149754"/>
                  <a:pt x="4026758" y="3166520"/>
                  <a:pt x="4059331" y="3184070"/>
                </a:cubicBezTo>
                <a:lnTo>
                  <a:pt x="4154081" y="3232940"/>
                </a:lnTo>
                <a:lnTo>
                  <a:pt x="4175725" y="3223789"/>
                </a:lnTo>
                <a:cubicBezTo>
                  <a:pt x="4186470" y="3223789"/>
                  <a:pt x="4196266" y="3228532"/>
                  <a:pt x="4203376" y="3235961"/>
                </a:cubicBezTo>
                <a:lnTo>
                  <a:pt x="4213590" y="3261015"/>
                </a:lnTo>
                <a:lnTo>
                  <a:pt x="4280688" y="3292092"/>
                </a:lnTo>
                <a:cubicBezTo>
                  <a:pt x="4370520" y="3333833"/>
                  <a:pt x="4461591" y="3376852"/>
                  <a:pt x="4548867" y="3426182"/>
                </a:cubicBezTo>
                <a:cubicBezTo>
                  <a:pt x="4632359" y="3474564"/>
                  <a:pt x="4703763" y="3532202"/>
                  <a:pt x="4761461" y="3598541"/>
                </a:cubicBezTo>
                <a:lnTo>
                  <a:pt x="4808715" y="3660175"/>
                </a:lnTo>
                <a:lnTo>
                  <a:pt x="8391870" y="3660175"/>
                </a:lnTo>
                <a:lnTo>
                  <a:pt x="8391870" y="4426767"/>
                </a:lnTo>
                <a:lnTo>
                  <a:pt x="4787860" y="4426767"/>
                </a:lnTo>
                <a:lnTo>
                  <a:pt x="4733256" y="4494260"/>
                </a:lnTo>
                <a:cubicBezTo>
                  <a:pt x="4586456" y="4656136"/>
                  <a:pt x="4390113" y="4744272"/>
                  <a:pt x="4190895" y="4744272"/>
                </a:cubicBezTo>
                <a:cubicBezTo>
                  <a:pt x="4087162" y="4744272"/>
                  <a:pt x="3983430" y="4720226"/>
                  <a:pt x="3884769" y="4672174"/>
                </a:cubicBezTo>
                <a:cubicBezTo>
                  <a:pt x="3706403" y="4583920"/>
                  <a:pt x="3577848" y="4425250"/>
                  <a:pt x="3523656" y="4237231"/>
                </a:cubicBezTo>
                <a:lnTo>
                  <a:pt x="3497181" y="4054859"/>
                </a:lnTo>
                <a:lnTo>
                  <a:pt x="3087816" y="4054859"/>
                </a:lnTo>
                <a:cubicBezTo>
                  <a:pt x="3078988" y="4054859"/>
                  <a:pt x="3071399" y="4047270"/>
                  <a:pt x="3071399" y="4038402"/>
                </a:cubicBezTo>
                <a:cubicBezTo>
                  <a:pt x="3071399" y="4029575"/>
                  <a:pt x="3078988" y="4023224"/>
                  <a:pt x="3087816" y="4023224"/>
                </a:cubicBezTo>
                <a:lnTo>
                  <a:pt x="3506541" y="4023224"/>
                </a:lnTo>
                <a:lnTo>
                  <a:pt x="3510716" y="4024860"/>
                </a:lnTo>
                <a:lnTo>
                  <a:pt x="3511578" y="4024493"/>
                </a:lnTo>
                <a:cubicBezTo>
                  <a:pt x="3520446" y="4024493"/>
                  <a:pt x="3526797" y="4032082"/>
                  <a:pt x="3526797" y="4040950"/>
                </a:cubicBezTo>
                <a:cubicBezTo>
                  <a:pt x="3529314" y="4300262"/>
                  <a:pt x="3672231" y="4530496"/>
                  <a:pt x="3898670" y="4643056"/>
                </a:cubicBezTo>
                <a:cubicBezTo>
                  <a:pt x="3994973" y="4690828"/>
                  <a:pt x="4095550" y="4713915"/>
                  <a:pt x="4194850" y="4713915"/>
                </a:cubicBezTo>
                <a:cubicBezTo>
                  <a:pt x="4411103" y="4713915"/>
                  <a:pt x="4621205" y="4604311"/>
                  <a:pt x="4767717" y="4401439"/>
                </a:cubicBezTo>
                <a:cubicBezTo>
                  <a:pt x="4782895" y="4379949"/>
                  <a:pt x="4798074" y="4357181"/>
                  <a:pt x="4811974" y="4334413"/>
                </a:cubicBezTo>
                <a:lnTo>
                  <a:pt x="4818261" y="4322085"/>
                </a:lnTo>
                <a:lnTo>
                  <a:pt x="4844236" y="4271005"/>
                </a:lnTo>
                <a:cubicBezTo>
                  <a:pt x="4863172" y="4227680"/>
                  <a:pt x="4876964" y="4182466"/>
                  <a:pt x="4885466" y="4136614"/>
                </a:cubicBezTo>
                <a:lnTo>
                  <a:pt x="4892088" y="4084423"/>
                </a:lnTo>
                <a:lnTo>
                  <a:pt x="4894217" y="4067512"/>
                </a:lnTo>
                <a:cubicBezTo>
                  <a:pt x="4898012" y="3997931"/>
                  <a:pt x="4889145" y="3925833"/>
                  <a:pt x="4867655" y="3854974"/>
                </a:cubicBezTo>
                <a:cubicBezTo>
                  <a:pt x="4848682" y="3794260"/>
                  <a:pt x="4822120" y="3737341"/>
                  <a:pt x="4787968" y="3685494"/>
                </a:cubicBezTo>
                <a:cubicBezTo>
                  <a:pt x="4725976" y="3593145"/>
                  <a:pt x="4641216" y="3514697"/>
                  <a:pt x="4533689" y="3453983"/>
                </a:cubicBezTo>
                <a:cubicBezTo>
                  <a:pt x="4447691" y="3404653"/>
                  <a:pt x="4356580" y="3361674"/>
                  <a:pt x="4268066" y="3321171"/>
                </a:cubicBezTo>
                <a:lnTo>
                  <a:pt x="4204189" y="3290993"/>
                </a:lnTo>
                <a:lnTo>
                  <a:pt x="4203376" y="3293020"/>
                </a:lnTo>
                <a:cubicBezTo>
                  <a:pt x="4196266" y="3300290"/>
                  <a:pt x="4186470" y="3304714"/>
                  <a:pt x="4175725" y="3304714"/>
                </a:cubicBezTo>
                <a:cubicBezTo>
                  <a:pt x="4152957" y="3304714"/>
                  <a:pt x="4135222" y="3287019"/>
                  <a:pt x="4135222" y="3264251"/>
                </a:cubicBezTo>
                <a:lnTo>
                  <a:pt x="4137478" y="3258803"/>
                </a:lnTo>
                <a:lnTo>
                  <a:pt x="4044787" y="3211276"/>
                </a:lnTo>
                <a:cubicBezTo>
                  <a:pt x="4011579" y="3193412"/>
                  <a:pt x="3981532" y="3176336"/>
                  <a:pt x="3953072" y="3159260"/>
                </a:cubicBezTo>
                <a:cubicBezTo>
                  <a:pt x="3906258" y="3130141"/>
                  <a:pt x="3863239" y="3101063"/>
                  <a:pt x="3825293" y="3069428"/>
                </a:cubicBezTo>
                <a:cubicBezTo>
                  <a:pt x="3775344" y="3028326"/>
                  <a:pt x="3729180" y="2984688"/>
                  <a:pt x="3688068" y="2939467"/>
                </a:cubicBezTo>
                <a:lnTo>
                  <a:pt x="3592798" y="2815192"/>
                </a:lnTo>
                <a:lnTo>
                  <a:pt x="0" y="2815192"/>
                </a:lnTo>
                <a:lnTo>
                  <a:pt x="0" y="2048600"/>
                </a:lnTo>
                <a:lnTo>
                  <a:pt x="3568007" y="2048600"/>
                </a:lnTo>
                <a:lnTo>
                  <a:pt x="3634934" y="1946987"/>
                </a:lnTo>
                <a:cubicBezTo>
                  <a:pt x="3722217" y="1840426"/>
                  <a:pt x="3843657" y="1758597"/>
                  <a:pt x="3982151" y="1715907"/>
                </a:cubicBezTo>
                <a:cubicBezTo>
                  <a:pt x="4054248" y="1693978"/>
                  <a:pt x="4127305" y="1683154"/>
                  <a:pt x="4199243" y="1683154"/>
                </a:cubicBezTo>
                <a:cubicBezTo>
                  <a:pt x="4314160" y="1683154"/>
                  <a:pt x="4426241" y="1710795"/>
                  <a:pt x="4527377" y="1765237"/>
                </a:cubicBezTo>
                <a:cubicBezTo>
                  <a:pt x="4629832" y="1820918"/>
                  <a:pt x="4719624" y="1895533"/>
                  <a:pt x="4789206" y="1981571"/>
                </a:cubicBezTo>
                <a:cubicBezTo>
                  <a:pt x="4851198" y="2059979"/>
                  <a:pt x="4896733" y="2149812"/>
                  <a:pt x="4939752" y="2235810"/>
                </a:cubicBezTo>
                <a:cubicBezTo>
                  <a:pt x="4961242" y="2278829"/>
                  <a:pt x="4984009" y="2323086"/>
                  <a:pt x="5006777" y="2364827"/>
                </a:cubicBezTo>
                <a:cubicBezTo>
                  <a:pt x="5020058" y="2387615"/>
                  <a:pt x="5032081" y="2408176"/>
                  <a:pt x="5043470" y="2427623"/>
                </a:cubicBezTo>
                <a:lnTo>
                  <a:pt x="5070003" y="2472895"/>
                </a:lnTo>
                <a:lnTo>
                  <a:pt x="5071305" y="2472365"/>
                </a:lnTo>
                <a:cubicBezTo>
                  <a:pt x="5092834" y="2472365"/>
                  <a:pt x="5110529" y="2490100"/>
                  <a:pt x="5110529" y="2512867"/>
                </a:cubicBezTo>
                <a:lnTo>
                  <a:pt x="5104600" y="2527075"/>
                </a:lnTo>
                <a:lnTo>
                  <a:pt x="5153547" y="2603302"/>
                </a:lnTo>
                <a:cubicBezTo>
                  <a:pt x="5292663" y="2811441"/>
                  <a:pt x="5497315" y="3051088"/>
                  <a:pt x="5778421" y="3108651"/>
                </a:cubicBezTo>
                <a:cubicBezTo>
                  <a:pt x="5824476" y="3118158"/>
                  <a:pt x="5871729" y="3122831"/>
                  <a:pt x="5919501" y="3122831"/>
                </a:cubicBezTo>
                <a:cubicBezTo>
                  <a:pt x="6068730" y="3122831"/>
                  <a:pt x="6222711" y="3077216"/>
                  <a:pt x="6357800" y="2991018"/>
                </a:cubicBezTo>
                <a:cubicBezTo>
                  <a:pt x="6397643" y="2965075"/>
                  <a:pt x="6434012" y="2935656"/>
                  <a:pt x="6466426" y="2902923"/>
                </a:cubicBezTo>
                <a:lnTo>
                  <a:pt x="6544706" y="2803355"/>
                </a:lnTo>
                <a:lnTo>
                  <a:pt x="6548827" y="2797458"/>
                </a:lnTo>
                <a:lnTo>
                  <a:pt x="6553927" y="2788862"/>
                </a:lnTo>
                <a:lnTo>
                  <a:pt x="6622029" y="2629901"/>
                </a:lnTo>
                <a:cubicBezTo>
                  <a:pt x="6668581" y="2455216"/>
                  <a:pt x="6642736" y="2256680"/>
                  <a:pt x="6545014" y="2080230"/>
                </a:cubicBezTo>
                <a:cubicBezTo>
                  <a:pt x="6532352" y="2054946"/>
                  <a:pt x="6515935" y="2029621"/>
                  <a:pt x="6499479" y="2005576"/>
                </a:cubicBezTo>
                <a:cubicBezTo>
                  <a:pt x="6396065" y="1874661"/>
                  <a:pt x="6262051" y="1783583"/>
                  <a:pt x="6130530" y="1710485"/>
                </a:cubicBezTo>
                <a:lnTo>
                  <a:pt x="6002953" y="1643560"/>
                </a:lnTo>
                <a:lnTo>
                  <a:pt x="5977070" y="1653955"/>
                </a:lnTo>
                <a:cubicBezTo>
                  <a:pt x="5955540" y="1653955"/>
                  <a:pt x="5936567" y="1636220"/>
                  <a:pt x="5936567" y="1614730"/>
                </a:cubicBezTo>
                <a:lnTo>
                  <a:pt x="5938509" y="1610141"/>
                </a:lnTo>
                <a:lnTo>
                  <a:pt x="5913790" y="1598254"/>
                </a:lnTo>
                <a:cubicBezTo>
                  <a:pt x="5784773" y="1536262"/>
                  <a:pt x="5650683" y="1471754"/>
                  <a:pt x="5533050" y="1389550"/>
                </a:cubicBezTo>
                <a:cubicBezTo>
                  <a:pt x="5486237" y="1357296"/>
                  <a:pt x="5442908" y="1319340"/>
                  <a:pt x="5404008" y="1276641"/>
                </a:cubicBezTo>
                <a:lnTo>
                  <a:pt x="5310720" y="1147938"/>
                </a:lnTo>
                <a:lnTo>
                  <a:pt x="1726691" y="1147938"/>
                </a:lnTo>
                <a:lnTo>
                  <a:pt x="1726691" y="382623"/>
                </a:lnTo>
                <a:lnTo>
                  <a:pt x="5309092" y="382623"/>
                </a:lnTo>
                <a:lnTo>
                  <a:pt x="5347364" y="325089"/>
                </a:lnTo>
                <a:cubicBezTo>
                  <a:pt x="5483304" y="147272"/>
                  <a:pt x="5695060" y="38187"/>
                  <a:pt x="5912871" y="38187"/>
                </a:cubicBezTo>
                <a:close/>
                <a:moveTo>
                  <a:pt x="6046333" y="0"/>
                </a:moveTo>
                <a:cubicBezTo>
                  <a:pt x="6250763" y="0"/>
                  <a:pt x="6460665" y="112081"/>
                  <a:pt x="6588045" y="292824"/>
                </a:cubicBezTo>
                <a:cubicBezTo>
                  <a:pt x="6590561" y="295341"/>
                  <a:pt x="6589283" y="300414"/>
                  <a:pt x="6585488" y="302930"/>
                </a:cubicBezTo>
                <a:cubicBezTo>
                  <a:pt x="6584250" y="304208"/>
                  <a:pt x="6582972" y="304208"/>
                  <a:pt x="6581694" y="304208"/>
                </a:cubicBezTo>
                <a:cubicBezTo>
                  <a:pt x="6579177" y="304208"/>
                  <a:pt x="6576661" y="304208"/>
                  <a:pt x="6575383" y="301652"/>
                </a:cubicBezTo>
                <a:cubicBezTo>
                  <a:pt x="6449921" y="125062"/>
                  <a:pt x="6244732" y="15298"/>
                  <a:pt x="6044456" y="15298"/>
                </a:cubicBezTo>
                <a:cubicBezTo>
                  <a:pt x="6036747" y="15298"/>
                  <a:pt x="6029038" y="15458"/>
                  <a:pt x="6021329" y="15778"/>
                </a:cubicBezTo>
                <a:cubicBezTo>
                  <a:pt x="6020650" y="15938"/>
                  <a:pt x="6020050" y="16017"/>
                  <a:pt x="6019451" y="16017"/>
                </a:cubicBezTo>
                <a:cubicBezTo>
                  <a:pt x="6015617" y="16017"/>
                  <a:pt x="6013580" y="12582"/>
                  <a:pt x="6012461" y="8188"/>
                </a:cubicBezTo>
                <a:cubicBezTo>
                  <a:pt x="6012461" y="4394"/>
                  <a:pt x="6016256" y="599"/>
                  <a:pt x="6020050" y="599"/>
                </a:cubicBezTo>
                <a:cubicBezTo>
                  <a:pt x="6028798" y="200"/>
                  <a:pt x="6037586" y="0"/>
                  <a:pt x="6046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3" name="Google Shape;2613;p58">
            <a:extLst>
              <a:ext uri="{FF2B5EF4-FFF2-40B4-BE49-F238E27FC236}">
                <a16:creationId xmlns:a16="http://schemas.microsoft.com/office/drawing/2014/main" id="{CF81B3FC-9711-0C0D-F4CC-54C086835591}"/>
              </a:ext>
            </a:extLst>
          </p:cNvPr>
          <p:cNvSpPr/>
          <p:nvPr/>
        </p:nvSpPr>
        <p:spPr>
          <a:xfrm flipH="1">
            <a:off x="6614674" y="197686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4" name="Google Shape;2614;p58">
            <a:extLst>
              <a:ext uri="{FF2B5EF4-FFF2-40B4-BE49-F238E27FC236}">
                <a16:creationId xmlns:a16="http://schemas.microsoft.com/office/drawing/2014/main" id="{4C1CF664-8EEA-2C2F-1CB6-10A556E12875}"/>
              </a:ext>
            </a:extLst>
          </p:cNvPr>
          <p:cNvSpPr/>
          <p:nvPr/>
        </p:nvSpPr>
        <p:spPr>
          <a:xfrm flipH="1">
            <a:off x="6614674" y="362085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5" name="Google Shape;2615;p58">
            <a:extLst>
              <a:ext uri="{FF2B5EF4-FFF2-40B4-BE49-F238E27FC236}">
                <a16:creationId xmlns:a16="http://schemas.microsoft.com/office/drawing/2014/main" id="{503D5D8E-7D99-FF2F-EBAE-74FAF5EA1195}"/>
              </a:ext>
            </a:extLst>
          </p:cNvPr>
          <p:cNvSpPr/>
          <p:nvPr/>
        </p:nvSpPr>
        <p:spPr>
          <a:xfrm flipH="1">
            <a:off x="4807023" y="525387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6" name="Google Shape;2616;p58">
            <a:extLst>
              <a:ext uri="{FF2B5EF4-FFF2-40B4-BE49-F238E27FC236}">
                <a16:creationId xmlns:a16="http://schemas.microsoft.com/office/drawing/2014/main" id="{D793B7F0-7361-02E0-520F-452CE06BAC84}"/>
              </a:ext>
            </a:extLst>
          </p:cNvPr>
          <p:cNvSpPr/>
          <p:nvPr/>
        </p:nvSpPr>
        <p:spPr>
          <a:xfrm flipH="1">
            <a:off x="4831024" y="361735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7" name="Google Shape;2617;p58">
            <a:extLst>
              <a:ext uri="{FF2B5EF4-FFF2-40B4-BE49-F238E27FC236}">
                <a16:creationId xmlns:a16="http://schemas.microsoft.com/office/drawing/2014/main" id="{9A8C1E38-1DF5-39B8-7FD1-D29A9759853F}"/>
              </a:ext>
            </a:extLst>
          </p:cNvPr>
          <p:cNvSpPr txBox="1"/>
          <p:nvPr/>
        </p:nvSpPr>
        <p:spPr>
          <a:xfrm>
            <a:off x="6487357" y="1976864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5333" dirty="0">
              <a:solidFill>
                <a:srgbClr val="9FC5E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8" name="Google Shape;2618;p58">
            <a:extLst>
              <a:ext uri="{FF2B5EF4-FFF2-40B4-BE49-F238E27FC236}">
                <a16:creationId xmlns:a16="http://schemas.microsoft.com/office/drawing/2014/main" id="{38000BA9-0B22-894C-B0CC-33CC795C0A92}"/>
              </a:ext>
            </a:extLst>
          </p:cNvPr>
          <p:cNvSpPr txBox="1"/>
          <p:nvPr/>
        </p:nvSpPr>
        <p:spPr>
          <a:xfrm>
            <a:off x="6487357" y="3559408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5333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9" name="Google Shape;2619;p58">
            <a:extLst>
              <a:ext uri="{FF2B5EF4-FFF2-40B4-BE49-F238E27FC236}">
                <a16:creationId xmlns:a16="http://schemas.microsoft.com/office/drawing/2014/main" id="{2D5ED481-9CC4-714D-5008-CDB09256EBB2}"/>
              </a:ext>
            </a:extLst>
          </p:cNvPr>
          <p:cNvSpPr txBox="1"/>
          <p:nvPr/>
        </p:nvSpPr>
        <p:spPr>
          <a:xfrm>
            <a:off x="4710680" y="3626146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5333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0" name="Google Shape;2620;p58">
            <a:extLst>
              <a:ext uri="{FF2B5EF4-FFF2-40B4-BE49-F238E27FC236}">
                <a16:creationId xmlns:a16="http://schemas.microsoft.com/office/drawing/2014/main" id="{7A000A8E-9F4B-4754-E25F-BBDD879E1B34}"/>
              </a:ext>
            </a:extLst>
          </p:cNvPr>
          <p:cNvSpPr txBox="1"/>
          <p:nvPr/>
        </p:nvSpPr>
        <p:spPr>
          <a:xfrm>
            <a:off x="4703707" y="5171269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5333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1" name="Google Shape;2621;p58">
            <a:extLst>
              <a:ext uri="{FF2B5EF4-FFF2-40B4-BE49-F238E27FC236}">
                <a16:creationId xmlns:a16="http://schemas.microsoft.com/office/drawing/2014/main" id="{0C4B0A9E-9412-4E3F-54FF-D90BFF7E42F4}"/>
              </a:ext>
            </a:extLst>
          </p:cNvPr>
          <p:cNvSpPr txBox="1"/>
          <p:nvPr/>
        </p:nvSpPr>
        <p:spPr>
          <a:xfrm>
            <a:off x="2474195" y="5424664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START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531" name="Google Shape;2531;p58">
            <a:extLst>
              <a:ext uri="{FF2B5EF4-FFF2-40B4-BE49-F238E27FC236}">
                <a16:creationId xmlns:a16="http://schemas.microsoft.com/office/drawing/2014/main" id="{703A43EA-E3E5-1440-12F6-0219BCF296E9}"/>
              </a:ext>
            </a:extLst>
          </p:cNvPr>
          <p:cNvSpPr/>
          <p:nvPr/>
        </p:nvSpPr>
        <p:spPr>
          <a:xfrm>
            <a:off x="5880507" y="5515578"/>
            <a:ext cx="244173" cy="241777"/>
          </a:xfrm>
          <a:custGeom>
            <a:avLst/>
            <a:gdLst/>
            <a:ahLst/>
            <a:cxnLst/>
            <a:rect l="l" t="t" r="r" b="b"/>
            <a:pathLst>
              <a:path w="6113" h="6053" extrusionOk="0">
                <a:moveTo>
                  <a:pt x="3484" y="99"/>
                </a:moveTo>
                <a:cubicBezTo>
                  <a:pt x="3452" y="131"/>
                  <a:pt x="3389" y="163"/>
                  <a:pt x="3357" y="194"/>
                </a:cubicBezTo>
                <a:cubicBezTo>
                  <a:pt x="3357" y="163"/>
                  <a:pt x="3357" y="163"/>
                  <a:pt x="3326" y="163"/>
                </a:cubicBezTo>
                <a:cubicBezTo>
                  <a:pt x="3326" y="150"/>
                  <a:pt x="3321" y="143"/>
                  <a:pt x="3315" y="140"/>
                </a:cubicBezTo>
                <a:lnTo>
                  <a:pt x="3315" y="140"/>
                </a:lnTo>
                <a:cubicBezTo>
                  <a:pt x="3380" y="113"/>
                  <a:pt x="3437" y="99"/>
                  <a:pt x="3484" y="99"/>
                </a:cubicBezTo>
                <a:close/>
                <a:moveTo>
                  <a:pt x="4783" y="638"/>
                </a:moveTo>
                <a:cubicBezTo>
                  <a:pt x="4814" y="638"/>
                  <a:pt x="4814" y="669"/>
                  <a:pt x="4814" y="701"/>
                </a:cubicBezTo>
                <a:cubicBezTo>
                  <a:pt x="4783" y="701"/>
                  <a:pt x="4783" y="701"/>
                  <a:pt x="4783" y="733"/>
                </a:cubicBezTo>
                <a:cubicBezTo>
                  <a:pt x="4783" y="701"/>
                  <a:pt x="4783" y="701"/>
                  <a:pt x="4783" y="701"/>
                </a:cubicBezTo>
                <a:cubicBezTo>
                  <a:pt x="4783" y="701"/>
                  <a:pt x="4751" y="669"/>
                  <a:pt x="4719" y="669"/>
                </a:cubicBezTo>
                <a:cubicBezTo>
                  <a:pt x="4751" y="638"/>
                  <a:pt x="4783" y="638"/>
                  <a:pt x="4783" y="638"/>
                </a:cubicBezTo>
                <a:close/>
                <a:moveTo>
                  <a:pt x="4466" y="638"/>
                </a:moveTo>
                <a:cubicBezTo>
                  <a:pt x="4466" y="669"/>
                  <a:pt x="4434" y="701"/>
                  <a:pt x="4402" y="733"/>
                </a:cubicBezTo>
                <a:cubicBezTo>
                  <a:pt x="4371" y="764"/>
                  <a:pt x="4307" y="796"/>
                  <a:pt x="4244" y="828"/>
                </a:cubicBezTo>
                <a:cubicBezTo>
                  <a:pt x="4339" y="764"/>
                  <a:pt x="4402" y="701"/>
                  <a:pt x="4466" y="638"/>
                </a:cubicBezTo>
                <a:close/>
                <a:moveTo>
                  <a:pt x="4529" y="764"/>
                </a:moveTo>
                <a:cubicBezTo>
                  <a:pt x="4529" y="764"/>
                  <a:pt x="4497" y="796"/>
                  <a:pt x="4466" y="828"/>
                </a:cubicBezTo>
                <a:cubicBezTo>
                  <a:pt x="4402" y="859"/>
                  <a:pt x="4339" y="923"/>
                  <a:pt x="4276" y="986"/>
                </a:cubicBezTo>
                <a:cubicBezTo>
                  <a:pt x="4339" y="923"/>
                  <a:pt x="4402" y="859"/>
                  <a:pt x="4466" y="796"/>
                </a:cubicBezTo>
                <a:cubicBezTo>
                  <a:pt x="4497" y="764"/>
                  <a:pt x="4497" y="764"/>
                  <a:pt x="4529" y="764"/>
                </a:cubicBezTo>
                <a:close/>
                <a:moveTo>
                  <a:pt x="3297" y="147"/>
                </a:moveTo>
                <a:cubicBezTo>
                  <a:pt x="3295" y="151"/>
                  <a:pt x="3294" y="156"/>
                  <a:pt x="3294" y="163"/>
                </a:cubicBezTo>
                <a:cubicBezTo>
                  <a:pt x="3136" y="258"/>
                  <a:pt x="2439" y="828"/>
                  <a:pt x="1711" y="1398"/>
                </a:cubicBezTo>
                <a:cubicBezTo>
                  <a:pt x="2320" y="841"/>
                  <a:pt x="2929" y="307"/>
                  <a:pt x="3297" y="147"/>
                </a:cubicBezTo>
                <a:close/>
                <a:moveTo>
                  <a:pt x="4276" y="891"/>
                </a:moveTo>
                <a:cubicBezTo>
                  <a:pt x="4086" y="1049"/>
                  <a:pt x="3801" y="1271"/>
                  <a:pt x="3484" y="1493"/>
                </a:cubicBezTo>
                <a:cubicBezTo>
                  <a:pt x="3516" y="1461"/>
                  <a:pt x="3547" y="1429"/>
                  <a:pt x="3611" y="1398"/>
                </a:cubicBezTo>
                <a:cubicBezTo>
                  <a:pt x="3864" y="1176"/>
                  <a:pt x="4086" y="986"/>
                  <a:pt x="4276" y="891"/>
                </a:cubicBezTo>
                <a:close/>
                <a:moveTo>
                  <a:pt x="1489" y="891"/>
                </a:moveTo>
                <a:cubicBezTo>
                  <a:pt x="1141" y="1176"/>
                  <a:pt x="856" y="1429"/>
                  <a:pt x="666" y="1588"/>
                </a:cubicBezTo>
                <a:cubicBezTo>
                  <a:pt x="761" y="1461"/>
                  <a:pt x="919" y="1334"/>
                  <a:pt x="1046" y="1208"/>
                </a:cubicBezTo>
                <a:cubicBezTo>
                  <a:pt x="1172" y="1113"/>
                  <a:pt x="1331" y="986"/>
                  <a:pt x="1489" y="891"/>
                </a:cubicBezTo>
                <a:close/>
                <a:moveTo>
                  <a:pt x="5733" y="1714"/>
                </a:moveTo>
                <a:cubicBezTo>
                  <a:pt x="5733" y="1714"/>
                  <a:pt x="5733" y="1714"/>
                  <a:pt x="5733" y="1746"/>
                </a:cubicBezTo>
                <a:cubicBezTo>
                  <a:pt x="5694" y="1765"/>
                  <a:pt x="5667" y="1773"/>
                  <a:pt x="5638" y="1790"/>
                </a:cubicBezTo>
                <a:lnTo>
                  <a:pt x="5638" y="1790"/>
                </a:lnTo>
                <a:lnTo>
                  <a:pt x="5733" y="1714"/>
                </a:lnTo>
                <a:close/>
                <a:moveTo>
                  <a:pt x="5794" y="1789"/>
                </a:moveTo>
                <a:lnTo>
                  <a:pt x="5794" y="1789"/>
                </a:lnTo>
                <a:cubicBezTo>
                  <a:pt x="5792" y="1801"/>
                  <a:pt x="5784" y="1821"/>
                  <a:pt x="5764" y="1841"/>
                </a:cubicBezTo>
                <a:cubicBezTo>
                  <a:pt x="5764" y="1814"/>
                  <a:pt x="5788" y="1810"/>
                  <a:pt x="5794" y="1789"/>
                </a:cubicBezTo>
                <a:close/>
                <a:moveTo>
                  <a:pt x="3104" y="1746"/>
                </a:moveTo>
                <a:lnTo>
                  <a:pt x="3104" y="1746"/>
                </a:lnTo>
                <a:cubicBezTo>
                  <a:pt x="3072" y="1778"/>
                  <a:pt x="3041" y="1778"/>
                  <a:pt x="3009" y="1809"/>
                </a:cubicBezTo>
                <a:lnTo>
                  <a:pt x="2914" y="1873"/>
                </a:lnTo>
                <a:cubicBezTo>
                  <a:pt x="2977" y="1809"/>
                  <a:pt x="3041" y="1778"/>
                  <a:pt x="3104" y="1746"/>
                </a:cubicBezTo>
                <a:close/>
                <a:moveTo>
                  <a:pt x="5701" y="1809"/>
                </a:moveTo>
                <a:cubicBezTo>
                  <a:pt x="5701" y="1841"/>
                  <a:pt x="5669" y="1904"/>
                  <a:pt x="5638" y="1936"/>
                </a:cubicBezTo>
                <a:cubicBezTo>
                  <a:pt x="5543" y="1968"/>
                  <a:pt x="5416" y="2031"/>
                  <a:pt x="5289" y="2094"/>
                </a:cubicBezTo>
                <a:cubicBezTo>
                  <a:pt x="5479" y="1968"/>
                  <a:pt x="5606" y="1873"/>
                  <a:pt x="5701" y="1809"/>
                </a:cubicBezTo>
                <a:close/>
                <a:moveTo>
                  <a:pt x="5701" y="1999"/>
                </a:moveTo>
                <a:cubicBezTo>
                  <a:pt x="5733" y="1999"/>
                  <a:pt x="5764" y="2031"/>
                  <a:pt x="5796" y="2031"/>
                </a:cubicBezTo>
                <a:cubicBezTo>
                  <a:pt x="5733" y="2063"/>
                  <a:pt x="5606" y="2189"/>
                  <a:pt x="5416" y="2316"/>
                </a:cubicBezTo>
                <a:cubicBezTo>
                  <a:pt x="5543" y="2189"/>
                  <a:pt x="5638" y="2094"/>
                  <a:pt x="5701" y="1999"/>
                </a:cubicBezTo>
                <a:close/>
                <a:moveTo>
                  <a:pt x="4719" y="733"/>
                </a:moveTo>
                <a:cubicBezTo>
                  <a:pt x="4751" y="764"/>
                  <a:pt x="4751" y="796"/>
                  <a:pt x="4751" y="828"/>
                </a:cubicBezTo>
                <a:cubicBezTo>
                  <a:pt x="4687" y="923"/>
                  <a:pt x="4624" y="1018"/>
                  <a:pt x="4561" y="1113"/>
                </a:cubicBezTo>
                <a:cubicBezTo>
                  <a:pt x="4466" y="1176"/>
                  <a:pt x="4339" y="1239"/>
                  <a:pt x="4244" y="1334"/>
                </a:cubicBezTo>
                <a:cubicBezTo>
                  <a:pt x="3769" y="1651"/>
                  <a:pt x="3104" y="2126"/>
                  <a:pt x="2502" y="2601"/>
                </a:cubicBezTo>
                <a:cubicBezTo>
                  <a:pt x="3041" y="2126"/>
                  <a:pt x="3706" y="1556"/>
                  <a:pt x="4529" y="859"/>
                </a:cubicBezTo>
                <a:cubicBezTo>
                  <a:pt x="4561" y="796"/>
                  <a:pt x="4624" y="764"/>
                  <a:pt x="4656" y="733"/>
                </a:cubicBezTo>
                <a:close/>
                <a:moveTo>
                  <a:pt x="4307" y="479"/>
                </a:moveTo>
                <a:cubicBezTo>
                  <a:pt x="4276" y="543"/>
                  <a:pt x="4244" y="606"/>
                  <a:pt x="4181" y="701"/>
                </a:cubicBezTo>
                <a:cubicBezTo>
                  <a:pt x="3737" y="1018"/>
                  <a:pt x="2946" y="1683"/>
                  <a:pt x="2217" y="2348"/>
                </a:cubicBezTo>
                <a:cubicBezTo>
                  <a:pt x="1996" y="2474"/>
                  <a:pt x="1806" y="2601"/>
                  <a:pt x="1584" y="2728"/>
                </a:cubicBezTo>
                <a:lnTo>
                  <a:pt x="4276" y="479"/>
                </a:lnTo>
                <a:close/>
                <a:moveTo>
                  <a:pt x="4814" y="1176"/>
                </a:moveTo>
                <a:cubicBezTo>
                  <a:pt x="4687" y="1303"/>
                  <a:pt x="4529" y="1429"/>
                  <a:pt x="4402" y="1556"/>
                </a:cubicBezTo>
                <a:lnTo>
                  <a:pt x="2914" y="2791"/>
                </a:lnTo>
                <a:cubicBezTo>
                  <a:pt x="3389" y="2379"/>
                  <a:pt x="3832" y="1968"/>
                  <a:pt x="4212" y="1619"/>
                </a:cubicBezTo>
                <a:cubicBezTo>
                  <a:pt x="4434" y="1429"/>
                  <a:pt x="4656" y="1303"/>
                  <a:pt x="4814" y="1176"/>
                </a:cubicBezTo>
                <a:close/>
                <a:moveTo>
                  <a:pt x="4920" y="2775"/>
                </a:moveTo>
                <a:cubicBezTo>
                  <a:pt x="4888" y="2801"/>
                  <a:pt x="4851" y="2828"/>
                  <a:pt x="4813" y="2854"/>
                </a:cubicBezTo>
                <a:lnTo>
                  <a:pt x="4813" y="2854"/>
                </a:lnTo>
                <a:cubicBezTo>
                  <a:pt x="4825" y="2844"/>
                  <a:pt x="4835" y="2833"/>
                  <a:pt x="4846" y="2823"/>
                </a:cubicBezTo>
                <a:cubicBezTo>
                  <a:pt x="4846" y="2823"/>
                  <a:pt x="4878" y="2823"/>
                  <a:pt x="4878" y="2791"/>
                </a:cubicBezTo>
                <a:cubicBezTo>
                  <a:pt x="4892" y="2791"/>
                  <a:pt x="4906" y="2785"/>
                  <a:pt x="4920" y="2775"/>
                </a:cubicBezTo>
                <a:close/>
                <a:moveTo>
                  <a:pt x="1267" y="1968"/>
                </a:moveTo>
                <a:cubicBezTo>
                  <a:pt x="761" y="2474"/>
                  <a:pt x="349" y="2918"/>
                  <a:pt x="222" y="3044"/>
                </a:cubicBezTo>
                <a:lnTo>
                  <a:pt x="222" y="3013"/>
                </a:lnTo>
                <a:cubicBezTo>
                  <a:pt x="254" y="2981"/>
                  <a:pt x="254" y="2918"/>
                  <a:pt x="317" y="2854"/>
                </a:cubicBezTo>
                <a:cubicBezTo>
                  <a:pt x="381" y="2759"/>
                  <a:pt x="507" y="2664"/>
                  <a:pt x="602" y="2506"/>
                </a:cubicBezTo>
                <a:cubicBezTo>
                  <a:pt x="792" y="2379"/>
                  <a:pt x="1014" y="2189"/>
                  <a:pt x="1267" y="1968"/>
                </a:cubicBezTo>
                <a:close/>
                <a:moveTo>
                  <a:pt x="2661" y="2126"/>
                </a:moveTo>
                <a:lnTo>
                  <a:pt x="2661" y="2126"/>
                </a:lnTo>
                <a:cubicBezTo>
                  <a:pt x="2281" y="2443"/>
                  <a:pt x="1901" y="2728"/>
                  <a:pt x="1521" y="3044"/>
                </a:cubicBezTo>
                <a:lnTo>
                  <a:pt x="2439" y="2253"/>
                </a:lnTo>
                <a:cubicBezTo>
                  <a:pt x="2471" y="2253"/>
                  <a:pt x="2471" y="2253"/>
                  <a:pt x="2502" y="2221"/>
                </a:cubicBezTo>
                <a:cubicBezTo>
                  <a:pt x="2534" y="2189"/>
                  <a:pt x="2597" y="2158"/>
                  <a:pt x="2661" y="2126"/>
                </a:cubicBezTo>
                <a:close/>
                <a:moveTo>
                  <a:pt x="4086" y="1144"/>
                </a:moveTo>
                <a:lnTo>
                  <a:pt x="4086" y="1144"/>
                </a:lnTo>
                <a:cubicBezTo>
                  <a:pt x="2946" y="2126"/>
                  <a:pt x="2059" y="2886"/>
                  <a:pt x="1426" y="3424"/>
                </a:cubicBezTo>
                <a:cubicBezTo>
                  <a:pt x="1964" y="2886"/>
                  <a:pt x="2439" y="2443"/>
                  <a:pt x="2851" y="2063"/>
                </a:cubicBezTo>
                <a:cubicBezTo>
                  <a:pt x="2914" y="1999"/>
                  <a:pt x="3009" y="1904"/>
                  <a:pt x="3104" y="1841"/>
                </a:cubicBezTo>
                <a:cubicBezTo>
                  <a:pt x="3484" y="1588"/>
                  <a:pt x="3832" y="1334"/>
                  <a:pt x="4086" y="1144"/>
                </a:cubicBezTo>
                <a:close/>
                <a:moveTo>
                  <a:pt x="2186" y="3171"/>
                </a:moveTo>
                <a:cubicBezTo>
                  <a:pt x="2027" y="3298"/>
                  <a:pt x="1869" y="3424"/>
                  <a:pt x="1711" y="3551"/>
                </a:cubicBezTo>
                <a:cubicBezTo>
                  <a:pt x="1742" y="3488"/>
                  <a:pt x="1806" y="3456"/>
                  <a:pt x="1869" y="3393"/>
                </a:cubicBezTo>
                <a:cubicBezTo>
                  <a:pt x="1964" y="3329"/>
                  <a:pt x="2091" y="3234"/>
                  <a:pt x="2186" y="3171"/>
                </a:cubicBezTo>
                <a:close/>
                <a:moveTo>
                  <a:pt x="5574" y="2031"/>
                </a:moveTo>
                <a:cubicBezTo>
                  <a:pt x="5511" y="2126"/>
                  <a:pt x="5416" y="2189"/>
                  <a:pt x="5353" y="2284"/>
                </a:cubicBezTo>
                <a:cubicBezTo>
                  <a:pt x="5194" y="2443"/>
                  <a:pt x="5036" y="2569"/>
                  <a:pt x="4846" y="2759"/>
                </a:cubicBezTo>
                <a:cubicBezTo>
                  <a:pt x="4402" y="3076"/>
                  <a:pt x="3896" y="3488"/>
                  <a:pt x="3421" y="3868"/>
                </a:cubicBezTo>
                <a:lnTo>
                  <a:pt x="3421" y="3868"/>
                </a:lnTo>
                <a:cubicBezTo>
                  <a:pt x="3823" y="3465"/>
                  <a:pt x="4254" y="3035"/>
                  <a:pt x="4624" y="2664"/>
                </a:cubicBezTo>
                <a:cubicBezTo>
                  <a:pt x="5004" y="2348"/>
                  <a:pt x="5321" y="2126"/>
                  <a:pt x="5574" y="2031"/>
                </a:cubicBezTo>
                <a:close/>
                <a:moveTo>
                  <a:pt x="4307" y="1366"/>
                </a:moveTo>
                <a:cubicBezTo>
                  <a:pt x="4181" y="1493"/>
                  <a:pt x="3991" y="1651"/>
                  <a:pt x="3801" y="1809"/>
                </a:cubicBezTo>
                <a:cubicBezTo>
                  <a:pt x="3199" y="2253"/>
                  <a:pt x="2471" y="2823"/>
                  <a:pt x="1837" y="3329"/>
                </a:cubicBezTo>
                <a:cubicBezTo>
                  <a:pt x="1552" y="3551"/>
                  <a:pt x="1267" y="3741"/>
                  <a:pt x="1046" y="3899"/>
                </a:cubicBezTo>
                <a:cubicBezTo>
                  <a:pt x="1837" y="3108"/>
                  <a:pt x="3421" y="1999"/>
                  <a:pt x="4276" y="1366"/>
                </a:cubicBezTo>
                <a:close/>
                <a:moveTo>
                  <a:pt x="1837" y="2633"/>
                </a:moveTo>
                <a:lnTo>
                  <a:pt x="1742" y="2728"/>
                </a:lnTo>
                <a:cubicBezTo>
                  <a:pt x="1489" y="2949"/>
                  <a:pt x="1267" y="3139"/>
                  <a:pt x="1077" y="3298"/>
                </a:cubicBezTo>
                <a:lnTo>
                  <a:pt x="349" y="3931"/>
                </a:lnTo>
                <a:cubicBezTo>
                  <a:pt x="349" y="3931"/>
                  <a:pt x="317" y="3963"/>
                  <a:pt x="349" y="3963"/>
                </a:cubicBezTo>
                <a:cubicBezTo>
                  <a:pt x="349" y="3963"/>
                  <a:pt x="349" y="3994"/>
                  <a:pt x="349" y="3994"/>
                </a:cubicBezTo>
                <a:lnTo>
                  <a:pt x="317" y="3994"/>
                </a:lnTo>
                <a:cubicBezTo>
                  <a:pt x="317" y="3994"/>
                  <a:pt x="317" y="3963"/>
                  <a:pt x="317" y="3931"/>
                </a:cubicBezTo>
                <a:cubicBezTo>
                  <a:pt x="349" y="3836"/>
                  <a:pt x="412" y="3741"/>
                  <a:pt x="571" y="3614"/>
                </a:cubicBezTo>
                <a:lnTo>
                  <a:pt x="951" y="3266"/>
                </a:lnTo>
                <a:cubicBezTo>
                  <a:pt x="1204" y="3076"/>
                  <a:pt x="1521" y="2854"/>
                  <a:pt x="1837" y="2633"/>
                </a:cubicBezTo>
                <a:close/>
                <a:moveTo>
                  <a:pt x="6018" y="2854"/>
                </a:moveTo>
                <a:lnTo>
                  <a:pt x="6018" y="2854"/>
                </a:lnTo>
                <a:cubicBezTo>
                  <a:pt x="5923" y="3044"/>
                  <a:pt x="5448" y="3519"/>
                  <a:pt x="4846" y="4026"/>
                </a:cubicBezTo>
                <a:cubicBezTo>
                  <a:pt x="5384" y="3519"/>
                  <a:pt x="5859" y="3013"/>
                  <a:pt x="6018" y="2854"/>
                </a:cubicBezTo>
                <a:close/>
                <a:moveTo>
                  <a:pt x="4687" y="2126"/>
                </a:moveTo>
                <a:cubicBezTo>
                  <a:pt x="4086" y="2664"/>
                  <a:pt x="3167" y="3424"/>
                  <a:pt x="2312" y="4121"/>
                </a:cubicBezTo>
                <a:lnTo>
                  <a:pt x="4687" y="2126"/>
                </a:lnTo>
                <a:close/>
                <a:moveTo>
                  <a:pt x="982" y="3868"/>
                </a:moveTo>
                <a:cubicBezTo>
                  <a:pt x="919" y="3931"/>
                  <a:pt x="856" y="4026"/>
                  <a:pt x="792" y="4089"/>
                </a:cubicBezTo>
                <a:cubicBezTo>
                  <a:pt x="761" y="4121"/>
                  <a:pt x="729" y="4121"/>
                  <a:pt x="697" y="4153"/>
                </a:cubicBezTo>
                <a:cubicBezTo>
                  <a:pt x="761" y="4089"/>
                  <a:pt x="824" y="3994"/>
                  <a:pt x="887" y="3931"/>
                </a:cubicBezTo>
                <a:cubicBezTo>
                  <a:pt x="919" y="3899"/>
                  <a:pt x="951" y="3868"/>
                  <a:pt x="982" y="3868"/>
                </a:cubicBezTo>
                <a:close/>
                <a:moveTo>
                  <a:pt x="2059" y="2696"/>
                </a:moveTo>
                <a:cubicBezTo>
                  <a:pt x="1679" y="3044"/>
                  <a:pt x="1299" y="3456"/>
                  <a:pt x="856" y="3899"/>
                </a:cubicBezTo>
                <a:cubicBezTo>
                  <a:pt x="602" y="4089"/>
                  <a:pt x="444" y="4216"/>
                  <a:pt x="381" y="4248"/>
                </a:cubicBezTo>
                <a:cubicBezTo>
                  <a:pt x="381" y="4121"/>
                  <a:pt x="539" y="3931"/>
                  <a:pt x="792" y="3678"/>
                </a:cubicBezTo>
                <a:cubicBezTo>
                  <a:pt x="1109" y="3456"/>
                  <a:pt x="1584" y="3076"/>
                  <a:pt x="2059" y="2696"/>
                </a:cubicBezTo>
                <a:close/>
                <a:moveTo>
                  <a:pt x="1299" y="3804"/>
                </a:moveTo>
                <a:cubicBezTo>
                  <a:pt x="1204" y="3899"/>
                  <a:pt x="1141" y="3963"/>
                  <a:pt x="1046" y="4026"/>
                </a:cubicBezTo>
                <a:cubicBezTo>
                  <a:pt x="887" y="4184"/>
                  <a:pt x="729" y="4279"/>
                  <a:pt x="634" y="4374"/>
                </a:cubicBezTo>
                <a:cubicBezTo>
                  <a:pt x="697" y="4311"/>
                  <a:pt x="761" y="4216"/>
                  <a:pt x="824" y="4153"/>
                </a:cubicBezTo>
                <a:cubicBezTo>
                  <a:pt x="951" y="4058"/>
                  <a:pt x="1109" y="3931"/>
                  <a:pt x="1299" y="3804"/>
                </a:cubicBezTo>
                <a:close/>
                <a:moveTo>
                  <a:pt x="5796" y="3709"/>
                </a:moveTo>
                <a:cubicBezTo>
                  <a:pt x="5764" y="3773"/>
                  <a:pt x="5606" y="3931"/>
                  <a:pt x="5384" y="4153"/>
                </a:cubicBezTo>
                <a:cubicBezTo>
                  <a:pt x="5258" y="4248"/>
                  <a:pt x="5099" y="4343"/>
                  <a:pt x="4941" y="4470"/>
                </a:cubicBezTo>
                <a:cubicBezTo>
                  <a:pt x="5321" y="4153"/>
                  <a:pt x="5669" y="3773"/>
                  <a:pt x="5796" y="3709"/>
                </a:cubicBezTo>
                <a:close/>
                <a:moveTo>
                  <a:pt x="3136" y="2506"/>
                </a:moveTo>
                <a:lnTo>
                  <a:pt x="3136" y="2506"/>
                </a:lnTo>
                <a:cubicBezTo>
                  <a:pt x="2186" y="3393"/>
                  <a:pt x="1172" y="4279"/>
                  <a:pt x="729" y="4501"/>
                </a:cubicBezTo>
                <a:cubicBezTo>
                  <a:pt x="792" y="4406"/>
                  <a:pt x="919" y="4248"/>
                  <a:pt x="1077" y="4121"/>
                </a:cubicBezTo>
                <a:cubicBezTo>
                  <a:pt x="1267" y="3963"/>
                  <a:pt x="1489" y="3773"/>
                  <a:pt x="1742" y="3614"/>
                </a:cubicBezTo>
                <a:cubicBezTo>
                  <a:pt x="2186" y="3266"/>
                  <a:pt x="2661" y="2886"/>
                  <a:pt x="3136" y="2506"/>
                </a:cubicBezTo>
                <a:close/>
                <a:moveTo>
                  <a:pt x="761" y="4374"/>
                </a:moveTo>
                <a:lnTo>
                  <a:pt x="761" y="4374"/>
                </a:lnTo>
                <a:cubicBezTo>
                  <a:pt x="697" y="4438"/>
                  <a:pt x="666" y="4501"/>
                  <a:pt x="634" y="4565"/>
                </a:cubicBezTo>
                <a:lnTo>
                  <a:pt x="539" y="4565"/>
                </a:lnTo>
                <a:cubicBezTo>
                  <a:pt x="539" y="4565"/>
                  <a:pt x="571" y="4565"/>
                  <a:pt x="571" y="4533"/>
                </a:cubicBezTo>
                <a:cubicBezTo>
                  <a:pt x="602" y="4501"/>
                  <a:pt x="666" y="4438"/>
                  <a:pt x="761" y="4374"/>
                </a:cubicBezTo>
                <a:close/>
                <a:moveTo>
                  <a:pt x="3199" y="2664"/>
                </a:moveTo>
                <a:lnTo>
                  <a:pt x="3199" y="2664"/>
                </a:lnTo>
                <a:cubicBezTo>
                  <a:pt x="2851" y="2981"/>
                  <a:pt x="2502" y="3298"/>
                  <a:pt x="2186" y="3583"/>
                </a:cubicBezTo>
                <a:cubicBezTo>
                  <a:pt x="1647" y="4058"/>
                  <a:pt x="1141" y="4438"/>
                  <a:pt x="856" y="4628"/>
                </a:cubicBezTo>
                <a:lnTo>
                  <a:pt x="3199" y="2664"/>
                </a:lnTo>
                <a:close/>
                <a:moveTo>
                  <a:pt x="3294" y="3773"/>
                </a:moveTo>
                <a:lnTo>
                  <a:pt x="3294" y="3773"/>
                </a:lnTo>
                <a:cubicBezTo>
                  <a:pt x="3104" y="3994"/>
                  <a:pt x="2914" y="4184"/>
                  <a:pt x="2724" y="4374"/>
                </a:cubicBezTo>
                <a:cubicBezTo>
                  <a:pt x="2724" y="4374"/>
                  <a:pt x="2692" y="4406"/>
                  <a:pt x="2661" y="4406"/>
                </a:cubicBezTo>
                <a:cubicBezTo>
                  <a:pt x="2566" y="4501"/>
                  <a:pt x="2471" y="4565"/>
                  <a:pt x="2376" y="4628"/>
                </a:cubicBezTo>
                <a:cubicBezTo>
                  <a:pt x="2692" y="4343"/>
                  <a:pt x="3009" y="4058"/>
                  <a:pt x="3294" y="3773"/>
                </a:cubicBezTo>
                <a:close/>
                <a:moveTo>
                  <a:pt x="602" y="4628"/>
                </a:moveTo>
                <a:cubicBezTo>
                  <a:pt x="571" y="4660"/>
                  <a:pt x="571" y="4660"/>
                  <a:pt x="571" y="4691"/>
                </a:cubicBezTo>
                <a:cubicBezTo>
                  <a:pt x="571" y="4691"/>
                  <a:pt x="571" y="4723"/>
                  <a:pt x="571" y="4723"/>
                </a:cubicBezTo>
                <a:cubicBezTo>
                  <a:pt x="539" y="4723"/>
                  <a:pt x="539" y="4660"/>
                  <a:pt x="539" y="4628"/>
                </a:cubicBezTo>
                <a:close/>
                <a:moveTo>
                  <a:pt x="1077" y="4374"/>
                </a:moveTo>
                <a:lnTo>
                  <a:pt x="634" y="4723"/>
                </a:lnTo>
                <a:lnTo>
                  <a:pt x="634" y="4691"/>
                </a:lnTo>
                <a:cubicBezTo>
                  <a:pt x="634" y="4660"/>
                  <a:pt x="666" y="4628"/>
                  <a:pt x="666" y="4596"/>
                </a:cubicBezTo>
                <a:cubicBezTo>
                  <a:pt x="761" y="4565"/>
                  <a:pt x="919" y="4470"/>
                  <a:pt x="1077" y="4374"/>
                </a:cubicBezTo>
                <a:close/>
                <a:moveTo>
                  <a:pt x="3706" y="3741"/>
                </a:moveTo>
                <a:lnTo>
                  <a:pt x="3706" y="3741"/>
                </a:lnTo>
                <a:cubicBezTo>
                  <a:pt x="3421" y="3963"/>
                  <a:pt x="3167" y="4184"/>
                  <a:pt x="2914" y="4406"/>
                </a:cubicBezTo>
                <a:cubicBezTo>
                  <a:pt x="2661" y="4628"/>
                  <a:pt x="2439" y="4786"/>
                  <a:pt x="2281" y="4945"/>
                </a:cubicBezTo>
                <a:cubicBezTo>
                  <a:pt x="2344" y="4881"/>
                  <a:pt x="2407" y="4818"/>
                  <a:pt x="2471" y="4755"/>
                </a:cubicBezTo>
                <a:cubicBezTo>
                  <a:pt x="2756" y="4501"/>
                  <a:pt x="3104" y="4216"/>
                  <a:pt x="3452" y="3931"/>
                </a:cubicBezTo>
                <a:cubicBezTo>
                  <a:pt x="3547" y="3868"/>
                  <a:pt x="3611" y="3804"/>
                  <a:pt x="3706" y="3741"/>
                </a:cubicBezTo>
                <a:close/>
                <a:moveTo>
                  <a:pt x="2851" y="4121"/>
                </a:moveTo>
                <a:cubicBezTo>
                  <a:pt x="2439" y="4470"/>
                  <a:pt x="2091" y="4786"/>
                  <a:pt x="1837" y="5040"/>
                </a:cubicBezTo>
                <a:cubicBezTo>
                  <a:pt x="1711" y="5103"/>
                  <a:pt x="1647" y="5198"/>
                  <a:pt x="1584" y="5230"/>
                </a:cubicBezTo>
                <a:cubicBezTo>
                  <a:pt x="1521" y="5261"/>
                  <a:pt x="1457" y="5293"/>
                  <a:pt x="1426" y="5293"/>
                </a:cubicBezTo>
                <a:lnTo>
                  <a:pt x="2851" y="4121"/>
                </a:lnTo>
                <a:close/>
                <a:moveTo>
                  <a:pt x="2249" y="4501"/>
                </a:moveTo>
                <a:cubicBezTo>
                  <a:pt x="1932" y="4786"/>
                  <a:pt x="1616" y="5071"/>
                  <a:pt x="1299" y="5325"/>
                </a:cubicBezTo>
                <a:cubicBezTo>
                  <a:pt x="1299" y="5325"/>
                  <a:pt x="1267" y="5293"/>
                  <a:pt x="1267" y="5293"/>
                </a:cubicBezTo>
                <a:cubicBezTo>
                  <a:pt x="1394" y="5198"/>
                  <a:pt x="1774" y="4913"/>
                  <a:pt x="2249" y="4501"/>
                </a:cubicBezTo>
                <a:close/>
                <a:moveTo>
                  <a:pt x="4086" y="4343"/>
                </a:moveTo>
                <a:lnTo>
                  <a:pt x="4086" y="4343"/>
                </a:lnTo>
                <a:cubicBezTo>
                  <a:pt x="3579" y="4818"/>
                  <a:pt x="3041" y="5293"/>
                  <a:pt x="2661" y="5546"/>
                </a:cubicBezTo>
                <a:cubicBezTo>
                  <a:pt x="2661" y="5515"/>
                  <a:pt x="2692" y="5483"/>
                  <a:pt x="2724" y="5483"/>
                </a:cubicBezTo>
                <a:lnTo>
                  <a:pt x="4086" y="4343"/>
                </a:lnTo>
                <a:close/>
                <a:moveTo>
                  <a:pt x="5226" y="4026"/>
                </a:moveTo>
                <a:cubicBezTo>
                  <a:pt x="4719" y="4565"/>
                  <a:pt x="4022" y="5261"/>
                  <a:pt x="3484" y="5641"/>
                </a:cubicBezTo>
                <a:lnTo>
                  <a:pt x="5226" y="4026"/>
                </a:lnTo>
                <a:close/>
                <a:moveTo>
                  <a:pt x="2154" y="5641"/>
                </a:moveTo>
                <a:cubicBezTo>
                  <a:pt x="2154" y="5673"/>
                  <a:pt x="2154" y="5705"/>
                  <a:pt x="2122" y="5705"/>
                </a:cubicBezTo>
                <a:lnTo>
                  <a:pt x="2154" y="5641"/>
                </a:lnTo>
                <a:close/>
                <a:moveTo>
                  <a:pt x="5669" y="2696"/>
                </a:moveTo>
                <a:lnTo>
                  <a:pt x="5669" y="2696"/>
                </a:lnTo>
                <a:cubicBezTo>
                  <a:pt x="5479" y="2886"/>
                  <a:pt x="5194" y="3203"/>
                  <a:pt x="4846" y="3551"/>
                </a:cubicBezTo>
                <a:cubicBezTo>
                  <a:pt x="4117" y="4153"/>
                  <a:pt x="3199" y="4913"/>
                  <a:pt x="2692" y="5388"/>
                </a:cubicBezTo>
                <a:lnTo>
                  <a:pt x="2344" y="5705"/>
                </a:lnTo>
                <a:cubicBezTo>
                  <a:pt x="2281" y="5705"/>
                  <a:pt x="2249" y="5736"/>
                  <a:pt x="2186" y="5736"/>
                </a:cubicBezTo>
                <a:cubicBezTo>
                  <a:pt x="2217" y="5673"/>
                  <a:pt x="2281" y="5578"/>
                  <a:pt x="2344" y="5483"/>
                </a:cubicBezTo>
                <a:lnTo>
                  <a:pt x="4371" y="3678"/>
                </a:lnTo>
                <a:cubicBezTo>
                  <a:pt x="4878" y="3266"/>
                  <a:pt x="5384" y="2886"/>
                  <a:pt x="5669" y="2696"/>
                </a:cubicBezTo>
                <a:close/>
                <a:moveTo>
                  <a:pt x="2217" y="5800"/>
                </a:moveTo>
                <a:lnTo>
                  <a:pt x="2186" y="5831"/>
                </a:lnTo>
                <a:lnTo>
                  <a:pt x="2186" y="5800"/>
                </a:lnTo>
                <a:close/>
                <a:moveTo>
                  <a:pt x="5511" y="4438"/>
                </a:moveTo>
                <a:cubicBezTo>
                  <a:pt x="5353" y="4596"/>
                  <a:pt x="5226" y="4723"/>
                  <a:pt x="5131" y="4850"/>
                </a:cubicBezTo>
                <a:cubicBezTo>
                  <a:pt x="4656" y="5325"/>
                  <a:pt x="4117" y="5831"/>
                  <a:pt x="3927" y="5831"/>
                </a:cubicBezTo>
                <a:lnTo>
                  <a:pt x="3896" y="5831"/>
                </a:lnTo>
                <a:cubicBezTo>
                  <a:pt x="3864" y="5736"/>
                  <a:pt x="4497" y="5261"/>
                  <a:pt x="4909" y="4913"/>
                </a:cubicBezTo>
                <a:cubicBezTo>
                  <a:pt x="5163" y="4723"/>
                  <a:pt x="5353" y="4565"/>
                  <a:pt x="5511" y="4438"/>
                </a:cubicBezTo>
                <a:close/>
                <a:moveTo>
                  <a:pt x="3121" y="1"/>
                </a:moveTo>
                <a:cubicBezTo>
                  <a:pt x="3044" y="1"/>
                  <a:pt x="2830" y="210"/>
                  <a:pt x="2122" y="859"/>
                </a:cubicBezTo>
                <a:cubicBezTo>
                  <a:pt x="1584" y="1366"/>
                  <a:pt x="729" y="2126"/>
                  <a:pt x="412" y="2348"/>
                </a:cubicBezTo>
                <a:lnTo>
                  <a:pt x="2882" y="68"/>
                </a:lnTo>
                <a:cubicBezTo>
                  <a:pt x="2882" y="36"/>
                  <a:pt x="2882" y="36"/>
                  <a:pt x="2882" y="4"/>
                </a:cubicBezTo>
                <a:lnTo>
                  <a:pt x="2851" y="4"/>
                </a:lnTo>
                <a:cubicBezTo>
                  <a:pt x="2819" y="4"/>
                  <a:pt x="2819" y="4"/>
                  <a:pt x="1774" y="891"/>
                </a:cubicBezTo>
                <a:cubicBezTo>
                  <a:pt x="1489" y="1144"/>
                  <a:pt x="1141" y="1461"/>
                  <a:pt x="824" y="1714"/>
                </a:cubicBezTo>
                <a:lnTo>
                  <a:pt x="2534" y="99"/>
                </a:lnTo>
                <a:cubicBezTo>
                  <a:pt x="2566" y="99"/>
                  <a:pt x="2566" y="68"/>
                  <a:pt x="2566" y="68"/>
                </a:cubicBezTo>
                <a:cubicBezTo>
                  <a:pt x="2534" y="36"/>
                  <a:pt x="2534" y="36"/>
                  <a:pt x="2502" y="36"/>
                </a:cubicBezTo>
                <a:lnTo>
                  <a:pt x="2122" y="384"/>
                </a:lnTo>
                <a:lnTo>
                  <a:pt x="2122" y="353"/>
                </a:lnTo>
                <a:cubicBezTo>
                  <a:pt x="2249" y="258"/>
                  <a:pt x="2281" y="226"/>
                  <a:pt x="2281" y="194"/>
                </a:cubicBezTo>
                <a:cubicBezTo>
                  <a:pt x="2281" y="194"/>
                  <a:pt x="2281" y="194"/>
                  <a:pt x="2281" y="163"/>
                </a:cubicBezTo>
                <a:lnTo>
                  <a:pt x="2217" y="163"/>
                </a:lnTo>
                <a:cubicBezTo>
                  <a:pt x="2186" y="226"/>
                  <a:pt x="2122" y="258"/>
                  <a:pt x="2091" y="321"/>
                </a:cubicBezTo>
                <a:cubicBezTo>
                  <a:pt x="1964" y="384"/>
                  <a:pt x="1837" y="511"/>
                  <a:pt x="1679" y="638"/>
                </a:cubicBezTo>
                <a:cubicBezTo>
                  <a:pt x="1584" y="701"/>
                  <a:pt x="1457" y="796"/>
                  <a:pt x="1362" y="891"/>
                </a:cubicBezTo>
                <a:cubicBezTo>
                  <a:pt x="1426" y="764"/>
                  <a:pt x="1489" y="701"/>
                  <a:pt x="1489" y="638"/>
                </a:cubicBezTo>
                <a:cubicBezTo>
                  <a:pt x="1489" y="606"/>
                  <a:pt x="1489" y="574"/>
                  <a:pt x="1489" y="543"/>
                </a:cubicBezTo>
                <a:lnTo>
                  <a:pt x="1426" y="543"/>
                </a:lnTo>
                <a:cubicBezTo>
                  <a:pt x="1267" y="733"/>
                  <a:pt x="1046" y="923"/>
                  <a:pt x="1014" y="923"/>
                </a:cubicBezTo>
                <a:lnTo>
                  <a:pt x="982" y="923"/>
                </a:lnTo>
                <a:cubicBezTo>
                  <a:pt x="951" y="954"/>
                  <a:pt x="951" y="954"/>
                  <a:pt x="982" y="986"/>
                </a:cubicBezTo>
                <a:lnTo>
                  <a:pt x="1014" y="986"/>
                </a:lnTo>
                <a:cubicBezTo>
                  <a:pt x="1077" y="986"/>
                  <a:pt x="1267" y="796"/>
                  <a:pt x="1426" y="638"/>
                </a:cubicBezTo>
                <a:lnTo>
                  <a:pt x="1426" y="638"/>
                </a:lnTo>
                <a:cubicBezTo>
                  <a:pt x="1394" y="764"/>
                  <a:pt x="1204" y="954"/>
                  <a:pt x="1014" y="1176"/>
                </a:cubicBezTo>
                <a:cubicBezTo>
                  <a:pt x="729" y="1398"/>
                  <a:pt x="539" y="1556"/>
                  <a:pt x="412" y="1714"/>
                </a:cubicBezTo>
                <a:lnTo>
                  <a:pt x="381" y="1714"/>
                </a:lnTo>
                <a:cubicBezTo>
                  <a:pt x="381" y="1746"/>
                  <a:pt x="381" y="1746"/>
                  <a:pt x="381" y="1746"/>
                </a:cubicBezTo>
                <a:cubicBezTo>
                  <a:pt x="349" y="1809"/>
                  <a:pt x="317" y="1841"/>
                  <a:pt x="317" y="1873"/>
                </a:cubicBezTo>
                <a:cubicBezTo>
                  <a:pt x="317" y="1904"/>
                  <a:pt x="317" y="1904"/>
                  <a:pt x="349" y="1936"/>
                </a:cubicBezTo>
                <a:lnTo>
                  <a:pt x="381" y="1936"/>
                </a:lnTo>
                <a:lnTo>
                  <a:pt x="1616" y="891"/>
                </a:lnTo>
                <a:lnTo>
                  <a:pt x="127" y="2284"/>
                </a:lnTo>
                <a:cubicBezTo>
                  <a:pt x="127" y="2284"/>
                  <a:pt x="127" y="2316"/>
                  <a:pt x="127" y="2348"/>
                </a:cubicBezTo>
                <a:lnTo>
                  <a:pt x="159" y="2348"/>
                </a:lnTo>
                <a:cubicBezTo>
                  <a:pt x="190" y="2348"/>
                  <a:pt x="412" y="2158"/>
                  <a:pt x="1711" y="1049"/>
                </a:cubicBezTo>
                <a:lnTo>
                  <a:pt x="1711" y="1049"/>
                </a:lnTo>
                <a:lnTo>
                  <a:pt x="254" y="2411"/>
                </a:lnTo>
                <a:cubicBezTo>
                  <a:pt x="254" y="2411"/>
                  <a:pt x="254" y="2443"/>
                  <a:pt x="254" y="2443"/>
                </a:cubicBezTo>
                <a:cubicBezTo>
                  <a:pt x="254" y="2443"/>
                  <a:pt x="285" y="2474"/>
                  <a:pt x="285" y="2474"/>
                </a:cubicBezTo>
                <a:cubicBezTo>
                  <a:pt x="349" y="2474"/>
                  <a:pt x="571" y="2348"/>
                  <a:pt x="856" y="2094"/>
                </a:cubicBezTo>
                <a:lnTo>
                  <a:pt x="856" y="2094"/>
                </a:lnTo>
                <a:cubicBezTo>
                  <a:pt x="0" y="2886"/>
                  <a:pt x="32" y="2886"/>
                  <a:pt x="64" y="2918"/>
                </a:cubicBezTo>
                <a:cubicBezTo>
                  <a:pt x="64" y="2918"/>
                  <a:pt x="64" y="2949"/>
                  <a:pt x="64" y="2949"/>
                </a:cubicBezTo>
                <a:cubicBezTo>
                  <a:pt x="64" y="2949"/>
                  <a:pt x="64" y="2949"/>
                  <a:pt x="95" y="2918"/>
                </a:cubicBezTo>
                <a:lnTo>
                  <a:pt x="95" y="2918"/>
                </a:lnTo>
                <a:cubicBezTo>
                  <a:pt x="64" y="2949"/>
                  <a:pt x="64" y="2981"/>
                  <a:pt x="64" y="2981"/>
                </a:cubicBezTo>
                <a:cubicBezTo>
                  <a:pt x="64" y="3013"/>
                  <a:pt x="64" y="3044"/>
                  <a:pt x="95" y="3044"/>
                </a:cubicBezTo>
                <a:lnTo>
                  <a:pt x="127" y="3044"/>
                </a:lnTo>
                <a:cubicBezTo>
                  <a:pt x="127" y="3044"/>
                  <a:pt x="159" y="3013"/>
                  <a:pt x="190" y="2981"/>
                </a:cubicBezTo>
                <a:lnTo>
                  <a:pt x="190" y="3013"/>
                </a:lnTo>
                <a:cubicBezTo>
                  <a:pt x="159" y="3044"/>
                  <a:pt x="190" y="3108"/>
                  <a:pt x="222" y="3139"/>
                </a:cubicBezTo>
                <a:lnTo>
                  <a:pt x="254" y="3139"/>
                </a:lnTo>
                <a:cubicBezTo>
                  <a:pt x="285" y="3108"/>
                  <a:pt x="1172" y="2158"/>
                  <a:pt x="2059" y="1334"/>
                </a:cubicBezTo>
                <a:cubicBezTo>
                  <a:pt x="2217" y="1176"/>
                  <a:pt x="2376" y="1049"/>
                  <a:pt x="2534" y="891"/>
                </a:cubicBezTo>
                <a:cubicBezTo>
                  <a:pt x="3009" y="543"/>
                  <a:pt x="3389" y="289"/>
                  <a:pt x="3547" y="194"/>
                </a:cubicBezTo>
                <a:cubicBezTo>
                  <a:pt x="3579" y="163"/>
                  <a:pt x="3611" y="163"/>
                  <a:pt x="3642" y="163"/>
                </a:cubicBezTo>
                <a:lnTo>
                  <a:pt x="3674" y="163"/>
                </a:lnTo>
                <a:cubicBezTo>
                  <a:pt x="3199" y="574"/>
                  <a:pt x="254" y="2981"/>
                  <a:pt x="222" y="3329"/>
                </a:cubicBezTo>
                <a:cubicBezTo>
                  <a:pt x="222" y="3361"/>
                  <a:pt x="222" y="3361"/>
                  <a:pt x="222" y="3361"/>
                </a:cubicBezTo>
                <a:cubicBezTo>
                  <a:pt x="222" y="3393"/>
                  <a:pt x="190" y="3424"/>
                  <a:pt x="159" y="3424"/>
                </a:cubicBezTo>
                <a:cubicBezTo>
                  <a:pt x="159" y="3456"/>
                  <a:pt x="159" y="3456"/>
                  <a:pt x="159" y="3488"/>
                </a:cubicBezTo>
                <a:lnTo>
                  <a:pt x="222" y="3488"/>
                </a:lnTo>
                <a:lnTo>
                  <a:pt x="317" y="3393"/>
                </a:lnTo>
                <a:lnTo>
                  <a:pt x="349" y="3393"/>
                </a:lnTo>
                <a:cubicBezTo>
                  <a:pt x="222" y="3519"/>
                  <a:pt x="159" y="3646"/>
                  <a:pt x="127" y="3709"/>
                </a:cubicBezTo>
                <a:cubicBezTo>
                  <a:pt x="127" y="3709"/>
                  <a:pt x="159" y="3741"/>
                  <a:pt x="159" y="3741"/>
                </a:cubicBezTo>
                <a:cubicBezTo>
                  <a:pt x="159" y="3773"/>
                  <a:pt x="159" y="3773"/>
                  <a:pt x="190" y="3773"/>
                </a:cubicBezTo>
                <a:cubicBezTo>
                  <a:pt x="190" y="3773"/>
                  <a:pt x="190" y="3773"/>
                  <a:pt x="190" y="3741"/>
                </a:cubicBezTo>
                <a:cubicBezTo>
                  <a:pt x="1616" y="2443"/>
                  <a:pt x="3864" y="416"/>
                  <a:pt x="4181" y="353"/>
                </a:cubicBezTo>
                <a:lnTo>
                  <a:pt x="4181" y="353"/>
                </a:lnTo>
                <a:cubicBezTo>
                  <a:pt x="3991" y="606"/>
                  <a:pt x="2312" y="2031"/>
                  <a:pt x="887" y="3234"/>
                </a:cubicBezTo>
                <a:cubicBezTo>
                  <a:pt x="729" y="3361"/>
                  <a:pt x="634" y="3456"/>
                  <a:pt x="507" y="3551"/>
                </a:cubicBezTo>
                <a:cubicBezTo>
                  <a:pt x="412" y="3646"/>
                  <a:pt x="317" y="3709"/>
                  <a:pt x="222" y="3804"/>
                </a:cubicBezTo>
                <a:cubicBezTo>
                  <a:pt x="222" y="3804"/>
                  <a:pt x="222" y="3836"/>
                  <a:pt x="222" y="3836"/>
                </a:cubicBezTo>
                <a:cubicBezTo>
                  <a:pt x="238" y="3852"/>
                  <a:pt x="246" y="3860"/>
                  <a:pt x="254" y="3860"/>
                </a:cubicBezTo>
                <a:cubicBezTo>
                  <a:pt x="262" y="3860"/>
                  <a:pt x="270" y="3852"/>
                  <a:pt x="285" y="3836"/>
                </a:cubicBezTo>
                <a:lnTo>
                  <a:pt x="285" y="3836"/>
                </a:lnTo>
                <a:cubicBezTo>
                  <a:pt x="285" y="3868"/>
                  <a:pt x="254" y="3899"/>
                  <a:pt x="254" y="3931"/>
                </a:cubicBezTo>
                <a:cubicBezTo>
                  <a:pt x="254" y="3994"/>
                  <a:pt x="254" y="4026"/>
                  <a:pt x="285" y="4089"/>
                </a:cubicBezTo>
                <a:lnTo>
                  <a:pt x="349" y="4089"/>
                </a:lnTo>
                <a:cubicBezTo>
                  <a:pt x="349" y="4068"/>
                  <a:pt x="363" y="4061"/>
                  <a:pt x="373" y="4049"/>
                </a:cubicBezTo>
                <a:lnTo>
                  <a:pt x="373" y="4049"/>
                </a:lnTo>
                <a:cubicBezTo>
                  <a:pt x="344" y="4131"/>
                  <a:pt x="317" y="4187"/>
                  <a:pt x="317" y="4216"/>
                </a:cubicBezTo>
                <a:cubicBezTo>
                  <a:pt x="317" y="4279"/>
                  <a:pt x="317" y="4311"/>
                  <a:pt x="317" y="4311"/>
                </a:cubicBezTo>
                <a:cubicBezTo>
                  <a:pt x="349" y="4343"/>
                  <a:pt x="349" y="4343"/>
                  <a:pt x="349" y="4343"/>
                </a:cubicBezTo>
                <a:cubicBezTo>
                  <a:pt x="381" y="4343"/>
                  <a:pt x="412" y="4311"/>
                  <a:pt x="476" y="4279"/>
                </a:cubicBezTo>
                <a:lnTo>
                  <a:pt x="476" y="4279"/>
                </a:lnTo>
                <a:lnTo>
                  <a:pt x="381" y="4343"/>
                </a:lnTo>
                <a:cubicBezTo>
                  <a:pt x="381" y="4343"/>
                  <a:pt x="381" y="4374"/>
                  <a:pt x="381" y="4374"/>
                </a:cubicBezTo>
                <a:cubicBezTo>
                  <a:pt x="381" y="4406"/>
                  <a:pt x="381" y="4406"/>
                  <a:pt x="412" y="4406"/>
                </a:cubicBezTo>
                <a:cubicBezTo>
                  <a:pt x="444" y="4374"/>
                  <a:pt x="507" y="4343"/>
                  <a:pt x="634" y="4248"/>
                </a:cubicBezTo>
                <a:lnTo>
                  <a:pt x="634" y="4248"/>
                </a:lnTo>
                <a:cubicBezTo>
                  <a:pt x="571" y="4343"/>
                  <a:pt x="507" y="4438"/>
                  <a:pt x="507" y="4501"/>
                </a:cubicBezTo>
                <a:cubicBezTo>
                  <a:pt x="476" y="4533"/>
                  <a:pt x="476" y="4533"/>
                  <a:pt x="476" y="4565"/>
                </a:cubicBezTo>
                <a:cubicBezTo>
                  <a:pt x="444" y="4565"/>
                  <a:pt x="476" y="4596"/>
                  <a:pt x="476" y="4596"/>
                </a:cubicBezTo>
                <a:cubicBezTo>
                  <a:pt x="476" y="4660"/>
                  <a:pt x="476" y="4723"/>
                  <a:pt x="507" y="4786"/>
                </a:cubicBezTo>
                <a:cubicBezTo>
                  <a:pt x="539" y="4786"/>
                  <a:pt x="539" y="4818"/>
                  <a:pt x="571" y="4818"/>
                </a:cubicBezTo>
                <a:lnTo>
                  <a:pt x="634" y="4818"/>
                </a:lnTo>
                <a:lnTo>
                  <a:pt x="634" y="4786"/>
                </a:lnTo>
                <a:cubicBezTo>
                  <a:pt x="792" y="4755"/>
                  <a:pt x="1046" y="4596"/>
                  <a:pt x="1331" y="4374"/>
                </a:cubicBezTo>
                <a:lnTo>
                  <a:pt x="1331" y="4374"/>
                </a:lnTo>
                <a:cubicBezTo>
                  <a:pt x="1014" y="4691"/>
                  <a:pt x="761" y="4913"/>
                  <a:pt x="729" y="4945"/>
                </a:cubicBezTo>
                <a:cubicBezTo>
                  <a:pt x="729" y="4945"/>
                  <a:pt x="729" y="4976"/>
                  <a:pt x="729" y="4976"/>
                </a:cubicBezTo>
                <a:cubicBezTo>
                  <a:pt x="729" y="5008"/>
                  <a:pt x="761" y="5008"/>
                  <a:pt x="792" y="5008"/>
                </a:cubicBezTo>
                <a:lnTo>
                  <a:pt x="4149" y="1936"/>
                </a:lnTo>
                <a:cubicBezTo>
                  <a:pt x="4687" y="1461"/>
                  <a:pt x="5163" y="1144"/>
                  <a:pt x="5321" y="1081"/>
                </a:cubicBezTo>
                <a:lnTo>
                  <a:pt x="5321" y="1081"/>
                </a:lnTo>
                <a:lnTo>
                  <a:pt x="824" y="5071"/>
                </a:lnTo>
                <a:cubicBezTo>
                  <a:pt x="824" y="5071"/>
                  <a:pt x="824" y="5103"/>
                  <a:pt x="824" y="5103"/>
                </a:cubicBezTo>
                <a:cubicBezTo>
                  <a:pt x="824" y="5119"/>
                  <a:pt x="832" y="5127"/>
                  <a:pt x="840" y="5127"/>
                </a:cubicBezTo>
                <a:cubicBezTo>
                  <a:pt x="848" y="5127"/>
                  <a:pt x="856" y="5119"/>
                  <a:pt x="856" y="5103"/>
                </a:cubicBezTo>
                <a:lnTo>
                  <a:pt x="5321" y="1398"/>
                </a:lnTo>
                <a:lnTo>
                  <a:pt x="5321" y="1398"/>
                </a:lnTo>
                <a:cubicBezTo>
                  <a:pt x="5289" y="1429"/>
                  <a:pt x="5226" y="1524"/>
                  <a:pt x="5163" y="1619"/>
                </a:cubicBezTo>
                <a:lnTo>
                  <a:pt x="982" y="5135"/>
                </a:lnTo>
                <a:cubicBezTo>
                  <a:pt x="951" y="5166"/>
                  <a:pt x="951" y="5166"/>
                  <a:pt x="982" y="5198"/>
                </a:cubicBezTo>
                <a:lnTo>
                  <a:pt x="1014" y="5198"/>
                </a:lnTo>
                <a:cubicBezTo>
                  <a:pt x="1172" y="5071"/>
                  <a:pt x="4339" y="2664"/>
                  <a:pt x="5194" y="1714"/>
                </a:cubicBezTo>
                <a:lnTo>
                  <a:pt x="5511" y="1429"/>
                </a:lnTo>
                <a:lnTo>
                  <a:pt x="5511" y="1429"/>
                </a:lnTo>
                <a:cubicBezTo>
                  <a:pt x="5353" y="1904"/>
                  <a:pt x="2344" y="4343"/>
                  <a:pt x="1172" y="5293"/>
                </a:cubicBezTo>
                <a:cubicBezTo>
                  <a:pt x="1172" y="5325"/>
                  <a:pt x="1172" y="5325"/>
                  <a:pt x="1172" y="5325"/>
                </a:cubicBezTo>
                <a:cubicBezTo>
                  <a:pt x="1204" y="5356"/>
                  <a:pt x="1236" y="5388"/>
                  <a:pt x="1267" y="5388"/>
                </a:cubicBezTo>
                <a:lnTo>
                  <a:pt x="1331" y="5388"/>
                </a:lnTo>
                <a:cubicBezTo>
                  <a:pt x="1362" y="5388"/>
                  <a:pt x="1394" y="5388"/>
                  <a:pt x="1457" y="5356"/>
                </a:cubicBezTo>
                <a:lnTo>
                  <a:pt x="1457" y="5356"/>
                </a:lnTo>
                <a:cubicBezTo>
                  <a:pt x="1457" y="5388"/>
                  <a:pt x="1426" y="5388"/>
                  <a:pt x="1426" y="5388"/>
                </a:cubicBezTo>
                <a:cubicBezTo>
                  <a:pt x="1426" y="5420"/>
                  <a:pt x="1457" y="5420"/>
                  <a:pt x="1457" y="5420"/>
                </a:cubicBezTo>
                <a:cubicBezTo>
                  <a:pt x="1457" y="5451"/>
                  <a:pt x="1457" y="5451"/>
                  <a:pt x="1489" y="5451"/>
                </a:cubicBezTo>
                <a:cubicBezTo>
                  <a:pt x="1489" y="5451"/>
                  <a:pt x="1489" y="5451"/>
                  <a:pt x="1489" y="5420"/>
                </a:cubicBezTo>
                <a:lnTo>
                  <a:pt x="1679" y="5261"/>
                </a:lnTo>
                <a:cubicBezTo>
                  <a:pt x="1806" y="5198"/>
                  <a:pt x="1932" y="5103"/>
                  <a:pt x="2091" y="4976"/>
                </a:cubicBezTo>
                <a:lnTo>
                  <a:pt x="2091" y="4976"/>
                </a:lnTo>
                <a:cubicBezTo>
                  <a:pt x="1869" y="5198"/>
                  <a:pt x="1711" y="5388"/>
                  <a:pt x="1679" y="5483"/>
                </a:cubicBezTo>
                <a:cubicBezTo>
                  <a:pt x="1647" y="5515"/>
                  <a:pt x="1647" y="5546"/>
                  <a:pt x="1647" y="5546"/>
                </a:cubicBezTo>
                <a:cubicBezTo>
                  <a:pt x="1647" y="5546"/>
                  <a:pt x="1679" y="5546"/>
                  <a:pt x="1679" y="5578"/>
                </a:cubicBezTo>
                <a:lnTo>
                  <a:pt x="1711" y="5578"/>
                </a:lnTo>
                <a:cubicBezTo>
                  <a:pt x="3136" y="4343"/>
                  <a:pt x="5258" y="2538"/>
                  <a:pt x="5669" y="2253"/>
                </a:cubicBezTo>
                <a:lnTo>
                  <a:pt x="5669" y="2253"/>
                </a:lnTo>
                <a:cubicBezTo>
                  <a:pt x="5543" y="2443"/>
                  <a:pt x="4878" y="3013"/>
                  <a:pt x="4117" y="3709"/>
                </a:cubicBezTo>
                <a:lnTo>
                  <a:pt x="1711" y="5736"/>
                </a:lnTo>
                <a:cubicBezTo>
                  <a:pt x="1679" y="5736"/>
                  <a:pt x="1679" y="5768"/>
                  <a:pt x="1711" y="5768"/>
                </a:cubicBezTo>
                <a:cubicBezTo>
                  <a:pt x="1711" y="5768"/>
                  <a:pt x="1725" y="5782"/>
                  <a:pt x="1734" y="5782"/>
                </a:cubicBezTo>
                <a:cubicBezTo>
                  <a:pt x="1739" y="5782"/>
                  <a:pt x="1742" y="5778"/>
                  <a:pt x="1742" y="5768"/>
                </a:cubicBezTo>
                <a:cubicBezTo>
                  <a:pt x="1869" y="5673"/>
                  <a:pt x="2217" y="5388"/>
                  <a:pt x="2692" y="5008"/>
                </a:cubicBezTo>
                <a:lnTo>
                  <a:pt x="2692" y="5008"/>
                </a:lnTo>
                <a:cubicBezTo>
                  <a:pt x="2534" y="5166"/>
                  <a:pt x="2407" y="5293"/>
                  <a:pt x="2281" y="5420"/>
                </a:cubicBezTo>
                <a:lnTo>
                  <a:pt x="2027" y="5673"/>
                </a:lnTo>
                <a:cubicBezTo>
                  <a:pt x="1996" y="5705"/>
                  <a:pt x="1996" y="5705"/>
                  <a:pt x="2027" y="5736"/>
                </a:cubicBezTo>
                <a:cubicBezTo>
                  <a:pt x="2027" y="5736"/>
                  <a:pt x="2059" y="5768"/>
                  <a:pt x="2091" y="5768"/>
                </a:cubicBezTo>
                <a:cubicBezTo>
                  <a:pt x="2091" y="5831"/>
                  <a:pt x="2091" y="5863"/>
                  <a:pt x="2122" y="5895"/>
                </a:cubicBezTo>
                <a:cubicBezTo>
                  <a:pt x="2154" y="5926"/>
                  <a:pt x="2154" y="5926"/>
                  <a:pt x="2154" y="5926"/>
                </a:cubicBezTo>
                <a:cubicBezTo>
                  <a:pt x="2154" y="5926"/>
                  <a:pt x="2186" y="5926"/>
                  <a:pt x="2186" y="5895"/>
                </a:cubicBezTo>
                <a:lnTo>
                  <a:pt x="2344" y="5768"/>
                </a:lnTo>
                <a:lnTo>
                  <a:pt x="2344" y="5768"/>
                </a:lnTo>
                <a:cubicBezTo>
                  <a:pt x="2344" y="5800"/>
                  <a:pt x="2312" y="5800"/>
                  <a:pt x="2312" y="5831"/>
                </a:cubicBezTo>
                <a:cubicBezTo>
                  <a:pt x="2312" y="5831"/>
                  <a:pt x="2344" y="5863"/>
                  <a:pt x="2344" y="5863"/>
                </a:cubicBezTo>
                <a:cubicBezTo>
                  <a:pt x="2376" y="5895"/>
                  <a:pt x="2407" y="5926"/>
                  <a:pt x="2439" y="5926"/>
                </a:cubicBezTo>
                <a:cubicBezTo>
                  <a:pt x="2471" y="5926"/>
                  <a:pt x="2534" y="5895"/>
                  <a:pt x="2566" y="5895"/>
                </a:cubicBezTo>
                <a:cubicBezTo>
                  <a:pt x="2534" y="5926"/>
                  <a:pt x="2502" y="5926"/>
                  <a:pt x="2502" y="5958"/>
                </a:cubicBezTo>
                <a:cubicBezTo>
                  <a:pt x="2471" y="5958"/>
                  <a:pt x="2471" y="5958"/>
                  <a:pt x="2471" y="5990"/>
                </a:cubicBezTo>
                <a:cubicBezTo>
                  <a:pt x="2502" y="6021"/>
                  <a:pt x="2502" y="6021"/>
                  <a:pt x="2502" y="6021"/>
                </a:cubicBezTo>
                <a:cubicBezTo>
                  <a:pt x="2566" y="6021"/>
                  <a:pt x="2819" y="5831"/>
                  <a:pt x="3167" y="5546"/>
                </a:cubicBezTo>
                <a:lnTo>
                  <a:pt x="3167" y="5546"/>
                </a:lnTo>
                <a:lnTo>
                  <a:pt x="2787" y="5895"/>
                </a:lnTo>
                <a:cubicBezTo>
                  <a:pt x="2756" y="5926"/>
                  <a:pt x="2756" y="5926"/>
                  <a:pt x="2787" y="5958"/>
                </a:cubicBezTo>
                <a:cubicBezTo>
                  <a:pt x="2819" y="5990"/>
                  <a:pt x="2851" y="6021"/>
                  <a:pt x="2914" y="6021"/>
                </a:cubicBezTo>
                <a:cubicBezTo>
                  <a:pt x="2977" y="6021"/>
                  <a:pt x="3041" y="5990"/>
                  <a:pt x="3136" y="5958"/>
                </a:cubicBezTo>
                <a:lnTo>
                  <a:pt x="3167" y="5958"/>
                </a:lnTo>
                <a:cubicBezTo>
                  <a:pt x="3199" y="5958"/>
                  <a:pt x="3262" y="5958"/>
                  <a:pt x="3326" y="5926"/>
                </a:cubicBezTo>
                <a:lnTo>
                  <a:pt x="3326" y="5926"/>
                </a:lnTo>
                <a:lnTo>
                  <a:pt x="3262" y="5990"/>
                </a:lnTo>
                <a:cubicBezTo>
                  <a:pt x="3231" y="5990"/>
                  <a:pt x="3231" y="6021"/>
                  <a:pt x="3262" y="6021"/>
                </a:cubicBezTo>
                <a:cubicBezTo>
                  <a:pt x="3262" y="6053"/>
                  <a:pt x="3262" y="6053"/>
                  <a:pt x="3262" y="6053"/>
                </a:cubicBezTo>
                <a:cubicBezTo>
                  <a:pt x="3294" y="6053"/>
                  <a:pt x="3294" y="6053"/>
                  <a:pt x="3326" y="6021"/>
                </a:cubicBezTo>
                <a:cubicBezTo>
                  <a:pt x="3357" y="5990"/>
                  <a:pt x="3484" y="5895"/>
                  <a:pt x="3674" y="5736"/>
                </a:cubicBezTo>
                <a:lnTo>
                  <a:pt x="3674" y="5736"/>
                </a:lnTo>
                <a:cubicBezTo>
                  <a:pt x="3642" y="5800"/>
                  <a:pt x="3674" y="5831"/>
                  <a:pt x="3674" y="5831"/>
                </a:cubicBezTo>
                <a:cubicBezTo>
                  <a:pt x="3706" y="5863"/>
                  <a:pt x="3706" y="5863"/>
                  <a:pt x="3706" y="5863"/>
                </a:cubicBezTo>
                <a:cubicBezTo>
                  <a:pt x="3706" y="5863"/>
                  <a:pt x="3737" y="5863"/>
                  <a:pt x="3737" y="5831"/>
                </a:cubicBezTo>
                <a:lnTo>
                  <a:pt x="3864" y="5736"/>
                </a:lnTo>
                <a:lnTo>
                  <a:pt x="3864" y="5736"/>
                </a:lnTo>
                <a:cubicBezTo>
                  <a:pt x="3864" y="5768"/>
                  <a:pt x="3832" y="5800"/>
                  <a:pt x="3832" y="5800"/>
                </a:cubicBezTo>
                <a:cubicBezTo>
                  <a:pt x="3832" y="5831"/>
                  <a:pt x="3832" y="5863"/>
                  <a:pt x="3864" y="5863"/>
                </a:cubicBezTo>
                <a:cubicBezTo>
                  <a:pt x="3864" y="5863"/>
                  <a:pt x="3896" y="5895"/>
                  <a:pt x="3927" y="5895"/>
                </a:cubicBezTo>
                <a:cubicBezTo>
                  <a:pt x="4086" y="5895"/>
                  <a:pt x="4434" y="5610"/>
                  <a:pt x="4783" y="5293"/>
                </a:cubicBezTo>
                <a:lnTo>
                  <a:pt x="4783" y="5293"/>
                </a:lnTo>
                <a:cubicBezTo>
                  <a:pt x="4751" y="5356"/>
                  <a:pt x="4783" y="5356"/>
                  <a:pt x="4783" y="5388"/>
                </a:cubicBezTo>
                <a:lnTo>
                  <a:pt x="4814" y="5388"/>
                </a:lnTo>
                <a:cubicBezTo>
                  <a:pt x="4878" y="5388"/>
                  <a:pt x="5036" y="5230"/>
                  <a:pt x="5163" y="5103"/>
                </a:cubicBezTo>
                <a:cubicBezTo>
                  <a:pt x="5194" y="5071"/>
                  <a:pt x="5194" y="5071"/>
                  <a:pt x="5163" y="5040"/>
                </a:cubicBezTo>
                <a:lnTo>
                  <a:pt x="5131" y="5040"/>
                </a:lnTo>
                <a:cubicBezTo>
                  <a:pt x="5036" y="5135"/>
                  <a:pt x="4909" y="5261"/>
                  <a:pt x="4846" y="5293"/>
                </a:cubicBezTo>
                <a:cubicBezTo>
                  <a:pt x="4909" y="5230"/>
                  <a:pt x="5036" y="5071"/>
                  <a:pt x="5194" y="4881"/>
                </a:cubicBezTo>
                <a:cubicBezTo>
                  <a:pt x="5448" y="4628"/>
                  <a:pt x="5669" y="4406"/>
                  <a:pt x="5733" y="4343"/>
                </a:cubicBezTo>
                <a:cubicBezTo>
                  <a:pt x="5733" y="4343"/>
                  <a:pt x="5733" y="4311"/>
                  <a:pt x="5733" y="4279"/>
                </a:cubicBezTo>
                <a:lnTo>
                  <a:pt x="5701" y="4279"/>
                </a:lnTo>
                <a:cubicBezTo>
                  <a:pt x="5796" y="4184"/>
                  <a:pt x="5859" y="4121"/>
                  <a:pt x="5859" y="4089"/>
                </a:cubicBezTo>
                <a:cubicBezTo>
                  <a:pt x="5859" y="4058"/>
                  <a:pt x="5859" y="4026"/>
                  <a:pt x="5859" y="4026"/>
                </a:cubicBezTo>
                <a:lnTo>
                  <a:pt x="5796" y="4026"/>
                </a:lnTo>
                <a:lnTo>
                  <a:pt x="3737" y="5768"/>
                </a:lnTo>
                <a:cubicBezTo>
                  <a:pt x="3737" y="5736"/>
                  <a:pt x="3769" y="5705"/>
                  <a:pt x="3801" y="5641"/>
                </a:cubicBezTo>
                <a:cubicBezTo>
                  <a:pt x="4149" y="5356"/>
                  <a:pt x="4624" y="4945"/>
                  <a:pt x="5036" y="4565"/>
                </a:cubicBezTo>
                <a:cubicBezTo>
                  <a:pt x="5416" y="4279"/>
                  <a:pt x="5701" y="4026"/>
                  <a:pt x="5796" y="3931"/>
                </a:cubicBezTo>
                <a:lnTo>
                  <a:pt x="5859" y="3899"/>
                </a:lnTo>
                <a:cubicBezTo>
                  <a:pt x="5859" y="3899"/>
                  <a:pt x="5859" y="3899"/>
                  <a:pt x="5859" y="3868"/>
                </a:cubicBezTo>
                <a:cubicBezTo>
                  <a:pt x="5859" y="3836"/>
                  <a:pt x="5859" y="3836"/>
                  <a:pt x="5828" y="3836"/>
                </a:cubicBezTo>
                <a:cubicBezTo>
                  <a:pt x="5828" y="3836"/>
                  <a:pt x="5796" y="3868"/>
                  <a:pt x="5764" y="3899"/>
                </a:cubicBezTo>
                <a:cubicBezTo>
                  <a:pt x="5859" y="3773"/>
                  <a:pt x="5891" y="3709"/>
                  <a:pt x="5923" y="3678"/>
                </a:cubicBezTo>
                <a:cubicBezTo>
                  <a:pt x="5923" y="3646"/>
                  <a:pt x="5891" y="3646"/>
                  <a:pt x="5891" y="3614"/>
                </a:cubicBezTo>
                <a:lnTo>
                  <a:pt x="5859" y="3614"/>
                </a:lnTo>
                <a:cubicBezTo>
                  <a:pt x="5796" y="3614"/>
                  <a:pt x="5638" y="3773"/>
                  <a:pt x="5258" y="4121"/>
                </a:cubicBezTo>
                <a:cubicBezTo>
                  <a:pt x="5638" y="3709"/>
                  <a:pt x="5954" y="3361"/>
                  <a:pt x="5986" y="3329"/>
                </a:cubicBezTo>
                <a:cubicBezTo>
                  <a:pt x="5986" y="3329"/>
                  <a:pt x="5986" y="3298"/>
                  <a:pt x="5986" y="3298"/>
                </a:cubicBezTo>
                <a:cubicBezTo>
                  <a:pt x="5970" y="3282"/>
                  <a:pt x="5962" y="3274"/>
                  <a:pt x="5954" y="3274"/>
                </a:cubicBezTo>
                <a:cubicBezTo>
                  <a:pt x="5946" y="3274"/>
                  <a:pt x="5938" y="3282"/>
                  <a:pt x="5923" y="3298"/>
                </a:cubicBezTo>
                <a:lnTo>
                  <a:pt x="3167" y="5863"/>
                </a:lnTo>
                <a:cubicBezTo>
                  <a:pt x="3072" y="5895"/>
                  <a:pt x="3009" y="5926"/>
                  <a:pt x="2946" y="5926"/>
                </a:cubicBezTo>
                <a:lnTo>
                  <a:pt x="2882" y="5926"/>
                </a:lnTo>
                <a:lnTo>
                  <a:pt x="6018" y="3108"/>
                </a:lnTo>
                <a:cubicBezTo>
                  <a:pt x="6018" y="3108"/>
                  <a:pt x="6018" y="3076"/>
                  <a:pt x="6018" y="3076"/>
                </a:cubicBezTo>
                <a:cubicBezTo>
                  <a:pt x="5986" y="3044"/>
                  <a:pt x="5986" y="3044"/>
                  <a:pt x="5986" y="3044"/>
                </a:cubicBezTo>
                <a:cubicBezTo>
                  <a:pt x="6049" y="2949"/>
                  <a:pt x="6113" y="2854"/>
                  <a:pt x="6113" y="2791"/>
                </a:cubicBezTo>
                <a:cubicBezTo>
                  <a:pt x="6113" y="2759"/>
                  <a:pt x="6113" y="2759"/>
                  <a:pt x="6113" y="2728"/>
                </a:cubicBezTo>
                <a:lnTo>
                  <a:pt x="6049" y="2728"/>
                </a:lnTo>
                <a:cubicBezTo>
                  <a:pt x="5511" y="3298"/>
                  <a:pt x="4656" y="4153"/>
                  <a:pt x="3927" y="4818"/>
                </a:cubicBezTo>
                <a:cubicBezTo>
                  <a:pt x="3547" y="5135"/>
                  <a:pt x="3167" y="5420"/>
                  <a:pt x="2851" y="5673"/>
                </a:cubicBezTo>
                <a:cubicBezTo>
                  <a:pt x="2692" y="5768"/>
                  <a:pt x="2566" y="5831"/>
                  <a:pt x="2471" y="5831"/>
                </a:cubicBezTo>
                <a:lnTo>
                  <a:pt x="2439" y="5831"/>
                </a:lnTo>
                <a:cubicBezTo>
                  <a:pt x="2439" y="5800"/>
                  <a:pt x="2471" y="5768"/>
                  <a:pt x="2502" y="5705"/>
                </a:cubicBezTo>
                <a:cubicBezTo>
                  <a:pt x="3072" y="5420"/>
                  <a:pt x="3991" y="4565"/>
                  <a:pt x="4719" y="3804"/>
                </a:cubicBezTo>
                <a:lnTo>
                  <a:pt x="5986" y="2728"/>
                </a:lnTo>
                <a:cubicBezTo>
                  <a:pt x="5986" y="2728"/>
                  <a:pt x="5986" y="2696"/>
                  <a:pt x="5986" y="2696"/>
                </a:cubicBezTo>
                <a:cubicBezTo>
                  <a:pt x="5965" y="2696"/>
                  <a:pt x="5958" y="2682"/>
                  <a:pt x="5946" y="2682"/>
                </a:cubicBezTo>
                <a:cubicBezTo>
                  <a:pt x="5940" y="2682"/>
                  <a:pt x="5933" y="2685"/>
                  <a:pt x="5923" y="2696"/>
                </a:cubicBezTo>
                <a:cubicBezTo>
                  <a:pt x="5859" y="2759"/>
                  <a:pt x="5606" y="2949"/>
                  <a:pt x="5289" y="3203"/>
                </a:cubicBezTo>
                <a:cubicBezTo>
                  <a:pt x="5669" y="2823"/>
                  <a:pt x="5923" y="2506"/>
                  <a:pt x="5954" y="2474"/>
                </a:cubicBezTo>
                <a:cubicBezTo>
                  <a:pt x="5954" y="2474"/>
                  <a:pt x="5954" y="2443"/>
                  <a:pt x="5954" y="2443"/>
                </a:cubicBezTo>
                <a:cubicBezTo>
                  <a:pt x="5954" y="2427"/>
                  <a:pt x="5946" y="2419"/>
                  <a:pt x="5938" y="2419"/>
                </a:cubicBezTo>
                <a:cubicBezTo>
                  <a:pt x="5931" y="2419"/>
                  <a:pt x="5923" y="2427"/>
                  <a:pt x="5923" y="2443"/>
                </a:cubicBezTo>
                <a:cubicBezTo>
                  <a:pt x="5859" y="2474"/>
                  <a:pt x="5543" y="2696"/>
                  <a:pt x="5099" y="3044"/>
                </a:cubicBezTo>
                <a:lnTo>
                  <a:pt x="5859" y="2348"/>
                </a:lnTo>
                <a:cubicBezTo>
                  <a:pt x="5859" y="2348"/>
                  <a:pt x="5859" y="2316"/>
                  <a:pt x="5859" y="2316"/>
                </a:cubicBezTo>
                <a:cubicBezTo>
                  <a:pt x="5843" y="2300"/>
                  <a:pt x="5835" y="2292"/>
                  <a:pt x="5828" y="2292"/>
                </a:cubicBezTo>
                <a:cubicBezTo>
                  <a:pt x="5820" y="2292"/>
                  <a:pt x="5812" y="2300"/>
                  <a:pt x="5796" y="2316"/>
                </a:cubicBezTo>
                <a:lnTo>
                  <a:pt x="5479" y="2569"/>
                </a:lnTo>
                <a:cubicBezTo>
                  <a:pt x="5669" y="2379"/>
                  <a:pt x="5796" y="2253"/>
                  <a:pt x="5796" y="2189"/>
                </a:cubicBezTo>
                <a:cubicBezTo>
                  <a:pt x="5796" y="2158"/>
                  <a:pt x="5796" y="2158"/>
                  <a:pt x="5796" y="2126"/>
                </a:cubicBezTo>
                <a:cubicBezTo>
                  <a:pt x="5828" y="2094"/>
                  <a:pt x="5859" y="2063"/>
                  <a:pt x="5891" y="2063"/>
                </a:cubicBezTo>
                <a:cubicBezTo>
                  <a:pt x="5891" y="2031"/>
                  <a:pt x="5891" y="2031"/>
                  <a:pt x="5891" y="2031"/>
                </a:cubicBezTo>
                <a:cubicBezTo>
                  <a:pt x="5891" y="2031"/>
                  <a:pt x="5891" y="1999"/>
                  <a:pt x="5891" y="1999"/>
                </a:cubicBezTo>
                <a:cubicBezTo>
                  <a:pt x="5859" y="1968"/>
                  <a:pt x="5828" y="1936"/>
                  <a:pt x="5764" y="1936"/>
                </a:cubicBezTo>
                <a:cubicBezTo>
                  <a:pt x="5859" y="1841"/>
                  <a:pt x="5891" y="1778"/>
                  <a:pt x="5859" y="1746"/>
                </a:cubicBezTo>
                <a:cubicBezTo>
                  <a:pt x="5859" y="1714"/>
                  <a:pt x="5828" y="1714"/>
                  <a:pt x="5828" y="1714"/>
                </a:cubicBezTo>
                <a:lnTo>
                  <a:pt x="5796" y="1714"/>
                </a:lnTo>
                <a:cubicBezTo>
                  <a:pt x="5796" y="1683"/>
                  <a:pt x="5796" y="1651"/>
                  <a:pt x="5764" y="1619"/>
                </a:cubicBezTo>
                <a:cubicBezTo>
                  <a:pt x="5764" y="1619"/>
                  <a:pt x="5764" y="1588"/>
                  <a:pt x="5733" y="1588"/>
                </a:cubicBezTo>
                <a:cubicBezTo>
                  <a:pt x="5733" y="1588"/>
                  <a:pt x="5733" y="1619"/>
                  <a:pt x="5733" y="1619"/>
                </a:cubicBezTo>
                <a:lnTo>
                  <a:pt x="5407" y="1869"/>
                </a:lnTo>
                <a:lnTo>
                  <a:pt x="5407" y="1869"/>
                </a:lnTo>
                <a:cubicBezTo>
                  <a:pt x="5413" y="1860"/>
                  <a:pt x="5416" y="1850"/>
                  <a:pt x="5416" y="1841"/>
                </a:cubicBezTo>
                <a:cubicBezTo>
                  <a:pt x="5479" y="1778"/>
                  <a:pt x="5511" y="1746"/>
                  <a:pt x="5543" y="1714"/>
                </a:cubicBezTo>
                <a:cubicBezTo>
                  <a:pt x="5574" y="1683"/>
                  <a:pt x="5574" y="1683"/>
                  <a:pt x="5543" y="1651"/>
                </a:cubicBezTo>
                <a:lnTo>
                  <a:pt x="5511" y="1651"/>
                </a:lnTo>
                <a:cubicBezTo>
                  <a:pt x="5511" y="1651"/>
                  <a:pt x="5448" y="1714"/>
                  <a:pt x="5353" y="1809"/>
                </a:cubicBezTo>
                <a:cubicBezTo>
                  <a:pt x="5289" y="1904"/>
                  <a:pt x="5194" y="1968"/>
                  <a:pt x="5068" y="2094"/>
                </a:cubicBezTo>
                <a:cubicBezTo>
                  <a:pt x="5384" y="1746"/>
                  <a:pt x="5606" y="1493"/>
                  <a:pt x="5638" y="1398"/>
                </a:cubicBezTo>
                <a:cubicBezTo>
                  <a:pt x="5638" y="1366"/>
                  <a:pt x="5606" y="1334"/>
                  <a:pt x="5606" y="1303"/>
                </a:cubicBezTo>
                <a:lnTo>
                  <a:pt x="5543" y="1303"/>
                </a:lnTo>
                <a:lnTo>
                  <a:pt x="5384" y="1461"/>
                </a:lnTo>
                <a:cubicBezTo>
                  <a:pt x="5384" y="1429"/>
                  <a:pt x="5384" y="1398"/>
                  <a:pt x="5416" y="1366"/>
                </a:cubicBezTo>
                <a:cubicBezTo>
                  <a:pt x="5416" y="1334"/>
                  <a:pt x="5384" y="1303"/>
                  <a:pt x="5384" y="1303"/>
                </a:cubicBezTo>
                <a:cubicBezTo>
                  <a:pt x="5384" y="1271"/>
                  <a:pt x="5353" y="1271"/>
                  <a:pt x="5353" y="1271"/>
                </a:cubicBezTo>
                <a:lnTo>
                  <a:pt x="5321" y="1271"/>
                </a:lnTo>
                <a:lnTo>
                  <a:pt x="2946" y="3298"/>
                </a:lnTo>
                <a:lnTo>
                  <a:pt x="5448" y="1081"/>
                </a:lnTo>
                <a:cubicBezTo>
                  <a:pt x="5448" y="1081"/>
                  <a:pt x="5448" y="1049"/>
                  <a:pt x="5448" y="1049"/>
                </a:cubicBezTo>
                <a:cubicBezTo>
                  <a:pt x="5416" y="1018"/>
                  <a:pt x="5416" y="1018"/>
                  <a:pt x="5384" y="1018"/>
                </a:cubicBezTo>
                <a:cubicBezTo>
                  <a:pt x="5289" y="1018"/>
                  <a:pt x="5099" y="1113"/>
                  <a:pt x="4878" y="1303"/>
                </a:cubicBezTo>
                <a:lnTo>
                  <a:pt x="5131" y="1049"/>
                </a:lnTo>
                <a:cubicBezTo>
                  <a:pt x="5131" y="1049"/>
                  <a:pt x="5131" y="1018"/>
                  <a:pt x="5131" y="986"/>
                </a:cubicBezTo>
                <a:lnTo>
                  <a:pt x="5099" y="986"/>
                </a:lnTo>
                <a:cubicBezTo>
                  <a:pt x="5163" y="954"/>
                  <a:pt x="5163" y="923"/>
                  <a:pt x="5194" y="923"/>
                </a:cubicBezTo>
                <a:cubicBezTo>
                  <a:pt x="5194" y="891"/>
                  <a:pt x="5194" y="891"/>
                  <a:pt x="5194" y="859"/>
                </a:cubicBezTo>
                <a:lnTo>
                  <a:pt x="5131" y="859"/>
                </a:lnTo>
                <a:cubicBezTo>
                  <a:pt x="5099" y="891"/>
                  <a:pt x="4909" y="1018"/>
                  <a:pt x="4592" y="1239"/>
                </a:cubicBezTo>
                <a:cubicBezTo>
                  <a:pt x="4751" y="1081"/>
                  <a:pt x="4878" y="954"/>
                  <a:pt x="4973" y="891"/>
                </a:cubicBezTo>
                <a:cubicBezTo>
                  <a:pt x="5036" y="828"/>
                  <a:pt x="5036" y="828"/>
                  <a:pt x="5036" y="796"/>
                </a:cubicBezTo>
                <a:cubicBezTo>
                  <a:pt x="5036" y="796"/>
                  <a:pt x="5036" y="764"/>
                  <a:pt x="5036" y="764"/>
                </a:cubicBezTo>
                <a:lnTo>
                  <a:pt x="5004" y="764"/>
                </a:lnTo>
                <a:cubicBezTo>
                  <a:pt x="4973" y="796"/>
                  <a:pt x="4941" y="796"/>
                  <a:pt x="4909" y="828"/>
                </a:cubicBezTo>
                <a:cubicBezTo>
                  <a:pt x="4878" y="859"/>
                  <a:pt x="4846" y="891"/>
                  <a:pt x="4783" y="923"/>
                </a:cubicBezTo>
                <a:cubicBezTo>
                  <a:pt x="4814" y="891"/>
                  <a:pt x="4814" y="859"/>
                  <a:pt x="4814" y="859"/>
                </a:cubicBezTo>
                <a:cubicBezTo>
                  <a:pt x="4846" y="796"/>
                  <a:pt x="4878" y="733"/>
                  <a:pt x="4878" y="701"/>
                </a:cubicBezTo>
                <a:cubicBezTo>
                  <a:pt x="4878" y="638"/>
                  <a:pt x="4878" y="574"/>
                  <a:pt x="4846" y="543"/>
                </a:cubicBezTo>
                <a:cubicBezTo>
                  <a:pt x="4846" y="511"/>
                  <a:pt x="4814" y="511"/>
                  <a:pt x="4814" y="511"/>
                </a:cubicBezTo>
                <a:cubicBezTo>
                  <a:pt x="4814" y="511"/>
                  <a:pt x="4814" y="511"/>
                  <a:pt x="4656" y="638"/>
                </a:cubicBezTo>
                <a:cubicBezTo>
                  <a:pt x="4624" y="638"/>
                  <a:pt x="4592" y="669"/>
                  <a:pt x="4529" y="669"/>
                </a:cubicBezTo>
                <a:cubicBezTo>
                  <a:pt x="4561" y="638"/>
                  <a:pt x="4561" y="606"/>
                  <a:pt x="4561" y="606"/>
                </a:cubicBezTo>
                <a:lnTo>
                  <a:pt x="4561" y="543"/>
                </a:lnTo>
                <a:cubicBezTo>
                  <a:pt x="4561" y="543"/>
                  <a:pt x="4592" y="511"/>
                  <a:pt x="4592" y="511"/>
                </a:cubicBezTo>
                <a:cubicBezTo>
                  <a:pt x="4592" y="511"/>
                  <a:pt x="4561" y="511"/>
                  <a:pt x="4561" y="479"/>
                </a:cubicBezTo>
                <a:lnTo>
                  <a:pt x="4529" y="479"/>
                </a:lnTo>
                <a:cubicBezTo>
                  <a:pt x="4513" y="463"/>
                  <a:pt x="4505" y="455"/>
                  <a:pt x="4497" y="455"/>
                </a:cubicBezTo>
                <a:cubicBezTo>
                  <a:pt x="4490" y="455"/>
                  <a:pt x="4482" y="463"/>
                  <a:pt x="4466" y="479"/>
                </a:cubicBezTo>
                <a:lnTo>
                  <a:pt x="4371" y="543"/>
                </a:lnTo>
                <a:cubicBezTo>
                  <a:pt x="4371" y="543"/>
                  <a:pt x="4339" y="574"/>
                  <a:pt x="4339" y="574"/>
                </a:cubicBezTo>
                <a:cubicBezTo>
                  <a:pt x="4371" y="543"/>
                  <a:pt x="4371" y="511"/>
                  <a:pt x="4371" y="479"/>
                </a:cubicBezTo>
                <a:cubicBezTo>
                  <a:pt x="4371" y="448"/>
                  <a:pt x="4371" y="416"/>
                  <a:pt x="4339" y="384"/>
                </a:cubicBezTo>
                <a:cubicBezTo>
                  <a:pt x="4339" y="384"/>
                  <a:pt x="4339" y="353"/>
                  <a:pt x="4339" y="353"/>
                </a:cubicBezTo>
                <a:cubicBezTo>
                  <a:pt x="4307" y="353"/>
                  <a:pt x="4307" y="384"/>
                  <a:pt x="4307" y="384"/>
                </a:cubicBezTo>
                <a:lnTo>
                  <a:pt x="3959" y="669"/>
                </a:lnTo>
                <a:cubicBezTo>
                  <a:pt x="4307" y="321"/>
                  <a:pt x="4307" y="321"/>
                  <a:pt x="4276" y="289"/>
                </a:cubicBezTo>
                <a:cubicBezTo>
                  <a:pt x="4276" y="289"/>
                  <a:pt x="4276" y="258"/>
                  <a:pt x="4244" y="258"/>
                </a:cubicBezTo>
                <a:cubicBezTo>
                  <a:pt x="3864" y="258"/>
                  <a:pt x="824" y="3076"/>
                  <a:pt x="222" y="3646"/>
                </a:cubicBezTo>
                <a:cubicBezTo>
                  <a:pt x="285" y="3551"/>
                  <a:pt x="381" y="3424"/>
                  <a:pt x="539" y="3266"/>
                </a:cubicBezTo>
                <a:cubicBezTo>
                  <a:pt x="919" y="3013"/>
                  <a:pt x="1584" y="2379"/>
                  <a:pt x="2471" y="1556"/>
                </a:cubicBezTo>
                <a:cubicBezTo>
                  <a:pt x="2502" y="1556"/>
                  <a:pt x="2502" y="1524"/>
                  <a:pt x="2534" y="1493"/>
                </a:cubicBezTo>
                <a:cubicBezTo>
                  <a:pt x="3041" y="1081"/>
                  <a:pt x="3547" y="669"/>
                  <a:pt x="4086" y="226"/>
                </a:cubicBezTo>
                <a:cubicBezTo>
                  <a:pt x="4086" y="194"/>
                  <a:pt x="4086" y="194"/>
                  <a:pt x="4086" y="194"/>
                </a:cubicBezTo>
                <a:lnTo>
                  <a:pt x="4022" y="194"/>
                </a:lnTo>
                <a:cubicBezTo>
                  <a:pt x="3991" y="194"/>
                  <a:pt x="3991" y="226"/>
                  <a:pt x="3927" y="258"/>
                </a:cubicBezTo>
                <a:cubicBezTo>
                  <a:pt x="3927" y="226"/>
                  <a:pt x="3927" y="226"/>
                  <a:pt x="3896" y="226"/>
                </a:cubicBezTo>
                <a:cubicBezTo>
                  <a:pt x="3801" y="226"/>
                  <a:pt x="3421" y="574"/>
                  <a:pt x="2566" y="1366"/>
                </a:cubicBezTo>
                <a:cubicBezTo>
                  <a:pt x="1837" y="1999"/>
                  <a:pt x="982" y="2728"/>
                  <a:pt x="285" y="3329"/>
                </a:cubicBezTo>
                <a:cubicBezTo>
                  <a:pt x="254" y="3108"/>
                  <a:pt x="2407" y="1303"/>
                  <a:pt x="3769" y="194"/>
                </a:cubicBezTo>
                <a:cubicBezTo>
                  <a:pt x="3769" y="194"/>
                  <a:pt x="3769" y="163"/>
                  <a:pt x="3769" y="163"/>
                </a:cubicBezTo>
                <a:cubicBezTo>
                  <a:pt x="3769" y="163"/>
                  <a:pt x="3769" y="163"/>
                  <a:pt x="3769" y="131"/>
                </a:cubicBezTo>
                <a:cubicBezTo>
                  <a:pt x="3737" y="99"/>
                  <a:pt x="3706" y="99"/>
                  <a:pt x="3642" y="99"/>
                </a:cubicBezTo>
                <a:lnTo>
                  <a:pt x="3611" y="99"/>
                </a:lnTo>
                <a:cubicBezTo>
                  <a:pt x="3611" y="68"/>
                  <a:pt x="3611" y="68"/>
                  <a:pt x="3611" y="68"/>
                </a:cubicBezTo>
                <a:cubicBezTo>
                  <a:pt x="3579" y="36"/>
                  <a:pt x="3547" y="4"/>
                  <a:pt x="3484" y="4"/>
                </a:cubicBezTo>
                <a:cubicBezTo>
                  <a:pt x="3333" y="4"/>
                  <a:pt x="3125" y="119"/>
                  <a:pt x="2860" y="321"/>
                </a:cubicBezTo>
                <a:lnTo>
                  <a:pt x="2860" y="321"/>
                </a:lnTo>
                <a:cubicBezTo>
                  <a:pt x="2967" y="236"/>
                  <a:pt x="3055" y="152"/>
                  <a:pt x="3167" y="68"/>
                </a:cubicBezTo>
                <a:cubicBezTo>
                  <a:pt x="3167" y="36"/>
                  <a:pt x="3167" y="36"/>
                  <a:pt x="3167" y="4"/>
                </a:cubicBezTo>
                <a:lnTo>
                  <a:pt x="3136" y="4"/>
                </a:lnTo>
                <a:cubicBezTo>
                  <a:pt x="3131" y="2"/>
                  <a:pt x="3126" y="1"/>
                  <a:pt x="3121" y="1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03969D0-EDDC-20A4-A645-3A5AA2566E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96674" y="5351196"/>
              <a:ext cx="3048000" cy="570543"/>
            </p:xfrm>
            <a:graphic>
              <a:graphicData uri="http://schemas.microsoft.com/office/powerpoint/2016/slidezoom">
                <pslz:sldZm>
                  <pslz:sldZmObj sldId="344" cId="3903323609">
                    <pslz:zmPr id="{C565274F-EB5F-4833-B189-B64F1DDB0A42}" returnToParent="0" imageType="cover" transitionDur="2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5705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303969D0-EDDC-20A4-A645-3A5AA2566E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674" y="5351196"/>
                <a:ext cx="3048000" cy="5705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8E975ED-CEFC-5240-93FB-49CFC0D76C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1461027"/>
                  </p:ext>
                </p:extLst>
              </p:nvPr>
            </p:nvGraphicFramePr>
            <p:xfrm>
              <a:off x="1085228" y="3810903"/>
              <a:ext cx="3409883" cy="427410"/>
            </p:xfrm>
            <a:graphic>
              <a:graphicData uri="http://schemas.microsoft.com/office/powerpoint/2016/slidezoom">
                <pslz:sldZm>
                  <pslz:sldZmObj sldId="275" cId="0">
                    <pslz:zmPr id="{732C35C2-646E-461D-A22D-4ED92F0CC208}" returnToParent="0" imageType="cover" transitionDur="2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9883" cy="4274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38E975ED-CEFC-5240-93FB-49CFC0D76C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28" y="3810903"/>
                <a:ext cx="3409883" cy="42741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2622;p58">
            <a:extLst>
              <a:ext uri="{FF2B5EF4-FFF2-40B4-BE49-F238E27FC236}">
                <a16:creationId xmlns:a16="http://schemas.microsoft.com/office/drawing/2014/main" id="{B5713150-C9C1-4E49-AD61-B1BBE9F4BAD0}"/>
              </a:ext>
            </a:extLst>
          </p:cNvPr>
          <p:cNvSpPr txBox="1"/>
          <p:nvPr/>
        </p:nvSpPr>
        <p:spPr>
          <a:xfrm>
            <a:off x="8328756" y="2147653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FINISH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  <p:extLst>
      <p:ext uri="{BB962C8B-B14F-4D97-AF65-F5344CB8AC3E}">
        <p14:creationId xmlns:p14="http://schemas.microsoft.com/office/powerpoint/2010/main" val="38378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7.40741E-7 L 0.00013 0.00023 C 2.29167E-6 -0.00278 -0.00013 -0.00509 -0.00026 -0.00787 C -0.00039 -0.00926 -0.00169 -0.00995 -0.00169 -0.01134 L -0.00169 -0.01343 C -0.00169 -0.01713 -0.00169 -0.01991 -0.00183 -0.02269 C -0.00209 -0.02662 -0.00209 -0.02407 -0.00248 -0.02685 C -0.00339 -0.02801 -0.00339 -0.02917 -0.00339 -0.03009 L -0.00339 -0.03264 C -0.00339 -0.03403 -0.00339 -0.03542 -0.00339 -0.03611 C -0.00352 -0.03681 -0.00404 -0.0375 -0.00495 -0.03796 C -0.00508 -0.04144 -0.00404 -0.03796 -0.0056 -0.04144 C -0.00677 -0.04421 -0.00586 -0.04282 -0.00664 -0.04537 C -0.00677 -0.04607 -0.0069 -0.04653 -0.00716 -0.04745 C -0.00742 -0.04815 -0.00768 -0.04884 -0.00821 -0.04954 C -0.00847 -0.05 -0.00873 -0.05 -0.00899 -0.0507 C -0.0099 -0.05208 -0.01016 -0.05347 -0.01081 -0.05486 C -0.01146 -0.05556 -0.01185 -0.05625 -0.01211 -0.05695 C -0.01237 -0.05741 -0.01276 -0.05764 -0.01302 -0.0581 C -0.01354 -0.0588 -0.01393 -0.05926 -0.01433 -0.05995 C -0.01498 -0.06273 -0.01433 -0.06065 -0.0155 -0.06343 C -0.01589 -0.06412 -0.01615 -0.06482 -0.01654 -0.06551 C -0.01849 -0.06898 -0.01797 -0.06829 -0.01966 -0.07037 C -0.01979 -0.07083 -0.02018 -0.07153 -0.02031 -0.07199 C -0.02058 -0.07292 -0.02084 -0.07407 -0.02123 -0.07477 C -0.02162 -0.07546 -0.02344 -0.07755 -0.02396 -0.07824 C -0.02513 -0.08102 -0.02396 -0.07894 -0.02643 -0.08102 C -0.02683 -0.08102 -0.02722 -0.08171 -0.02748 -0.08171 C -0.028 -0.08241 -0.02865 -0.0831 -0.0293 -0.08403 C -0.03099 -0.08542 -0.03034 -0.0831 -0.03268 -0.08681 C -0.03281 -0.08681 -0.03451 -0.08889 -0.0349 -0.08958 C -0.03529 -0.08958 -0.03568 -0.08958 -0.0362 -0.08958 C -0.03672 -0.09028 -0.03737 -0.09167 -0.03802 -0.09236 C -0.03854 -0.09236 -0.03906 -0.09306 -0.03959 -0.09306 C -0.03985 -0.09306 -0.04024 -0.09375 -0.0405 -0.09375 C -0.04102 -0.09375 -0.04154 -0.09445 -0.04206 -0.09514 L -0.04336 -0.09514 C -0.04662 -0.09745 -0.04323 -0.09607 -0.04649 -0.09815 C -0.05 -0.10093 -0.04701 -0.09815 -0.04922 -0.10093 C -0.04948 -0.10093 -0.04961 -0.10162 -0.04987 -0.10232 C -0.05573 -0.10648 -0.04935 -0.09954 -0.05339 -0.1037 C -0.05404 -0.1044 -0.05456 -0.10509 -0.05521 -0.10579 C -0.0556 -0.10648 -0.05599 -0.10695 -0.05651 -0.10764 C -0.0569 -0.10764 -0.05729 -0.10764 -0.05768 -0.10787 C -0.05821 -0.10833 -0.05847 -0.10949 -0.05899 -0.10949 C -0.05951 -0.11019 -0.06003 -0.11019 -0.06055 -0.11088 C -0.06081 -0.11088 -0.06107 -0.11157 -0.06146 -0.11157 C -0.06172 -0.11227 -0.06211 -0.11227 -0.06237 -0.11227 C -0.0638 -0.11366 -0.06289 -0.11366 -0.06459 -0.11435 C -0.06511 -0.11505 -0.06563 -0.11505 -0.06615 -0.11505 C -0.06641 -0.11574 -0.0668 -0.11574 -0.06706 -0.11644 C -0.06745 -0.11644 -0.06758 -0.11713 -0.06797 -0.11782 C -0.06823 -0.11782 -0.06862 -0.11782 -0.06888 -0.11852 C -0.06979 -0.11852 -0.07071 -0.11898 -0.07149 -0.11968 C -0.07188 -0.12037 -0.07227 -0.12107 -0.07266 -0.12153 C -0.07331 -0.12222 -0.07396 -0.12292 -0.07461 -0.12384 C -0.075 -0.12431 -0.07539 -0.125 -0.07578 -0.1257 C -0.07656 -0.12639 -0.07735 -0.12708 -0.078 -0.12778 C -0.07839 -0.12847 -0.07878 -0.12917 -0.0793 -0.12986 C -0.07995 -0.13056 -0.08073 -0.13056 -0.08138 -0.13125 L -0.08334 -0.1331 C -0.0836 -0.13357 -0.08399 -0.13357 -0.08425 -0.1338 C -0.08464 -0.1338 -0.08503 -0.13449 -0.08555 -0.13495 C -0.08581 -0.13519 -0.08542 -0.13704 -0.08581 -0.13727 C -0.08946 -0.1412 -0.08633 -0.13912 -0.08906 -0.14259 C -0.08972 -0.14329 -0.09063 -0.14445 -0.09115 -0.14514 C -0.09141 -0.14583 -0.09154 -0.14653 -0.09193 -0.14722 C -0.09219 -0.14722 -0.09349 -0.14907 -0.09375 -0.14907 C -0.09414 -0.14977 -0.0944 -0.15139 -0.09466 -0.15139 C -0.09688 -0.15602 -0.09466 -0.15255 -0.09649 -0.15463 C -0.09662 -0.15532 -0.09844 -0.15648 -0.0987 -0.15718 C -0.10026 -0.16204 -0.09792 -0.15509 -0.1 -0.16134 C -0.10052 -0.16273 -0.10052 -0.16389 -0.10104 -0.16435 C -0.10143 -0.16458 -0.10196 -0.16528 -0.10222 -0.16528 C -0.10235 -0.16597 -0.10235 -0.16782 -0.10261 -0.16782 C -0.10443 -0.17269 -0.10326 -0.16644 -0.1043 -0.1713 C -0.1043 -0.17199 -0.10495 -0.17199 -0.10495 -0.17269 C -0.10547 -0.17477 -0.10677 -0.17546 -0.10703 -0.17778 C -0.10716 -0.17847 -0.10716 -0.17917 -0.10729 -0.17986 C -0.10768 -0.18125 -0.10821 -0.18195 -0.1086 -0.18264 C -0.10938 -0.18681 -0.10834 -0.18195 -0.10951 -0.18611 C -0.11094 -0.1912 -0.10925 -0.18681 -0.11107 -0.1912 C -0.11146 -0.19259 -0.11146 -0.19329 -0.11198 -0.19468 C -0.11237 -0.19607 -0.11328 -0.19745 -0.11354 -0.19884 C -0.1138 -0.19954 -0.1138 -0.20023 -0.11393 -0.20023 C -0.11446 -0.20324 -0.11459 -0.20324 -0.1155 -0.20532 C -0.11563 -0.20602 -0.11589 -0.2081 -0.11615 -0.2088 C -0.11628 -0.20949 -0.11654 -0.21019 -0.11667 -0.21019 C -0.1168 -0.21806 -0.11654 -0.21482 -0.1168 -0.22292 C -0.1168 -0.22361 -0.11732 -0.23171 -0.11732 -0.23218 C -0.11745 -0.23634 -0.11745 -0.23681 -0.11745 -0.24097 C -0.11732 -0.2412 -0.11693 -0.24421 -0.11667 -0.24421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1" grpId="0" animBg="1"/>
      <p:bldP spid="253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6"/>
          <p:cNvSpPr txBox="1"/>
          <p:nvPr/>
        </p:nvSpPr>
        <p:spPr>
          <a:xfrm>
            <a:off x="932131" y="768836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0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FUNCTIONAL REQUIREMENTS</a:t>
            </a:r>
          </a:p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(What should the software do)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619" name="Google Shape;1619;p46"/>
          <p:cNvSpPr/>
          <p:nvPr/>
        </p:nvSpPr>
        <p:spPr>
          <a:xfrm>
            <a:off x="609600" y="1926365"/>
            <a:ext cx="5108528" cy="1767300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0" name="Google Shape;1620;p46"/>
          <p:cNvSpPr/>
          <p:nvPr/>
        </p:nvSpPr>
        <p:spPr>
          <a:xfrm>
            <a:off x="706991" y="2476678"/>
            <a:ext cx="451645" cy="448956"/>
          </a:xfrm>
          <a:custGeom>
            <a:avLst/>
            <a:gdLst/>
            <a:ahLst/>
            <a:cxnLst/>
            <a:rect l="l" t="t" r="r" b="b"/>
            <a:pathLst>
              <a:path w="10578" h="10515" extrusionOk="0">
                <a:moveTo>
                  <a:pt x="8297" y="1109"/>
                </a:moveTo>
                <a:cubicBezTo>
                  <a:pt x="8297" y="1141"/>
                  <a:pt x="8329" y="1172"/>
                  <a:pt x="8297" y="1204"/>
                </a:cubicBezTo>
                <a:cubicBezTo>
                  <a:pt x="8297" y="1236"/>
                  <a:pt x="8297" y="1267"/>
                  <a:pt x="8297" y="1267"/>
                </a:cubicBezTo>
                <a:cubicBezTo>
                  <a:pt x="8297" y="1267"/>
                  <a:pt x="8297" y="1267"/>
                  <a:pt x="8266" y="1236"/>
                </a:cubicBezTo>
                <a:cubicBezTo>
                  <a:pt x="8266" y="1236"/>
                  <a:pt x="8234" y="1204"/>
                  <a:pt x="8202" y="1172"/>
                </a:cubicBezTo>
                <a:cubicBezTo>
                  <a:pt x="8234" y="1141"/>
                  <a:pt x="8266" y="1109"/>
                  <a:pt x="8297" y="1109"/>
                </a:cubicBezTo>
                <a:close/>
                <a:moveTo>
                  <a:pt x="7727" y="1141"/>
                </a:moveTo>
                <a:lnTo>
                  <a:pt x="7727" y="1141"/>
                </a:lnTo>
                <a:cubicBezTo>
                  <a:pt x="7696" y="1172"/>
                  <a:pt x="7664" y="1236"/>
                  <a:pt x="7632" y="1299"/>
                </a:cubicBezTo>
                <a:cubicBezTo>
                  <a:pt x="7537" y="1331"/>
                  <a:pt x="7442" y="1394"/>
                  <a:pt x="7347" y="1457"/>
                </a:cubicBezTo>
                <a:cubicBezTo>
                  <a:pt x="7506" y="1331"/>
                  <a:pt x="7632" y="1204"/>
                  <a:pt x="7727" y="1141"/>
                </a:cubicBezTo>
                <a:close/>
                <a:moveTo>
                  <a:pt x="7854" y="1331"/>
                </a:moveTo>
                <a:cubicBezTo>
                  <a:pt x="7822" y="1362"/>
                  <a:pt x="7791" y="1394"/>
                  <a:pt x="7727" y="1426"/>
                </a:cubicBezTo>
                <a:cubicBezTo>
                  <a:pt x="7632" y="1521"/>
                  <a:pt x="7506" y="1616"/>
                  <a:pt x="7411" y="1711"/>
                </a:cubicBezTo>
                <a:cubicBezTo>
                  <a:pt x="7537" y="1584"/>
                  <a:pt x="7632" y="1489"/>
                  <a:pt x="7727" y="1394"/>
                </a:cubicBezTo>
                <a:cubicBezTo>
                  <a:pt x="7759" y="1362"/>
                  <a:pt x="7822" y="1331"/>
                  <a:pt x="7854" y="1331"/>
                </a:cubicBezTo>
                <a:close/>
                <a:moveTo>
                  <a:pt x="6081" y="190"/>
                </a:moveTo>
                <a:cubicBezTo>
                  <a:pt x="6081" y="190"/>
                  <a:pt x="6049" y="222"/>
                  <a:pt x="6049" y="222"/>
                </a:cubicBezTo>
                <a:cubicBezTo>
                  <a:pt x="5954" y="254"/>
                  <a:pt x="5891" y="285"/>
                  <a:pt x="5796" y="349"/>
                </a:cubicBezTo>
                <a:cubicBezTo>
                  <a:pt x="5796" y="317"/>
                  <a:pt x="5796" y="317"/>
                  <a:pt x="5764" y="285"/>
                </a:cubicBezTo>
                <a:cubicBezTo>
                  <a:pt x="5764" y="270"/>
                  <a:pt x="5748" y="262"/>
                  <a:pt x="5732" y="262"/>
                </a:cubicBezTo>
                <a:cubicBezTo>
                  <a:pt x="5716" y="262"/>
                  <a:pt x="5701" y="270"/>
                  <a:pt x="5701" y="285"/>
                </a:cubicBezTo>
                <a:cubicBezTo>
                  <a:pt x="5415" y="476"/>
                  <a:pt x="4212" y="1426"/>
                  <a:pt x="2977" y="2439"/>
                </a:cubicBezTo>
                <a:cubicBezTo>
                  <a:pt x="4180" y="1267"/>
                  <a:pt x="5479" y="190"/>
                  <a:pt x="5986" y="190"/>
                </a:cubicBezTo>
                <a:close/>
                <a:moveTo>
                  <a:pt x="7411" y="1552"/>
                </a:moveTo>
                <a:lnTo>
                  <a:pt x="7411" y="1552"/>
                </a:lnTo>
                <a:cubicBezTo>
                  <a:pt x="7094" y="1869"/>
                  <a:pt x="6587" y="2217"/>
                  <a:pt x="6017" y="2629"/>
                </a:cubicBezTo>
                <a:cubicBezTo>
                  <a:pt x="6081" y="2566"/>
                  <a:pt x="6144" y="2502"/>
                  <a:pt x="6207" y="2439"/>
                </a:cubicBezTo>
                <a:cubicBezTo>
                  <a:pt x="6682" y="2027"/>
                  <a:pt x="7094" y="1742"/>
                  <a:pt x="7411" y="1552"/>
                </a:cubicBezTo>
                <a:close/>
                <a:moveTo>
                  <a:pt x="2534" y="1521"/>
                </a:moveTo>
                <a:cubicBezTo>
                  <a:pt x="1964" y="2059"/>
                  <a:pt x="1457" y="2502"/>
                  <a:pt x="1109" y="2756"/>
                </a:cubicBezTo>
                <a:cubicBezTo>
                  <a:pt x="1299" y="2597"/>
                  <a:pt x="1552" y="2376"/>
                  <a:pt x="1774" y="2154"/>
                </a:cubicBezTo>
                <a:cubicBezTo>
                  <a:pt x="2027" y="1932"/>
                  <a:pt x="2312" y="1711"/>
                  <a:pt x="2534" y="1521"/>
                </a:cubicBezTo>
                <a:close/>
                <a:moveTo>
                  <a:pt x="697" y="3136"/>
                </a:moveTo>
                <a:lnTo>
                  <a:pt x="633" y="3199"/>
                </a:lnTo>
                <a:lnTo>
                  <a:pt x="633" y="3199"/>
                </a:lnTo>
                <a:cubicBezTo>
                  <a:pt x="665" y="3167"/>
                  <a:pt x="665" y="3167"/>
                  <a:pt x="665" y="3136"/>
                </a:cubicBezTo>
                <a:close/>
                <a:moveTo>
                  <a:pt x="9913" y="2977"/>
                </a:moveTo>
                <a:cubicBezTo>
                  <a:pt x="9913" y="2977"/>
                  <a:pt x="9913" y="3009"/>
                  <a:pt x="9913" y="3041"/>
                </a:cubicBezTo>
                <a:cubicBezTo>
                  <a:pt x="9849" y="3072"/>
                  <a:pt x="9754" y="3136"/>
                  <a:pt x="9627" y="3199"/>
                </a:cubicBezTo>
                <a:lnTo>
                  <a:pt x="9913" y="2977"/>
                </a:lnTo>
                <a:close/>
                <a:moveTo>
                  <a:pt x="10039" y="3104"/>
                </a:moveTo>
                <a:cubicBezTo>
                  <a:pt x="10039" y="3136"/>
                  <a:pt x="10008" y="3167"/>
                  <a:pt x="10008" y="3199"/>
                </a:cubicBezTo>
                <a:cubicBezTo>
                  <a:pt x="10008" y="3167"/>
                  <a:pt x="10008" y="3136"/>
                  <a:pt x="10008" y="3104"/>
                </a:cubicBezTo>
                <a:close/>
                <a:moveTo>
                  <a:pt x="5272" y="3095"/>
                </a:moveTo>
                <a:cubicBezTo>
                  <a:pt x="5240" y="3121"/>
                  <a:pt x="5212" y="3149"/>
                  <a:pt x="5194" y="3167"/>
                </a:cubicBezTo>
                <a:cubicBezTo>
                  <a:pt x="5152" y="3188"/>
                  <a:pt x="5125" y="3209"/>
                  <a:pt x="5101" y="3229"/>
                </a:cubicBezTo>
                <a:lnTo>
                  <a:pt x="5101" y="3229"/>
                </a:lnTo>
                <a:cubicBezTo>
                  <a:pt x="5158" y="3177"/>
                  <a:pt x="5215" y="3134"/>
                  <a:pt x="5272" y="3095"/>
                </a:cubicBezTo>
                <a:close/>
                <a:moveTo>
                  <a:pt x="9881" y="3167"/>
                </a:moveTo>
                <a:lnTo>
                  <a:pt x="9881" y="3167"/>
                </a:lnTo>
                <a:cubicBezTo>
                  <a:pt x="9849" y="3231"/>
                  <a:pt x="9818" y="3326"/>
                  <a:pt x="9754" y="3421"/>
                </a:cubicBezTo>
                <a:cubicBezTo>
                  <a:pt x="9596" y="3452"/>
                  <a:pt x="9374" y="3547"/>
                  <a:pt x="9121" y="3674"/>
                </a:cubicBezTo>
                <a:cubicBezTo>
                  <a:pt x="9469" y="3421"/>
                  <a:pt x="9722" y="3231"/>
                  <a:pt x="9881" y="3167"/>
                </a:cubicBezTo>
                <a:close/>
                <a:moveTo>
                  <a:pt x="9913" y="3516"/>
                </a:moveTo>
                <a:cubicBezTo>
                  <a:pt x="9944" y="3516"/>
                  <a:pt x="10008" y="3516"/>
                  <a:pt x="10039" y="3547"/>
                </a:cubicBezTo>
                <a:cubicBezTo>
                  <a:pt x="9913" y="3611"/>
                  <a:pt x="9691" y="3801"/>
                  <a:pt x="9374" y="4022"/>
                </a:cubicBezTo>
                <a:cubicBezTo>
                  <a:pt x="9596" y="3801"/>
                  <a:pt x="9786" y="3642"/>
                  <a:pt x="9881" y="3516"/>
                </a:cubicBezTo>
                <a:close/>
                <a:moveTo>
                  <a:pt x="8076" y="1267"/>
                </a:moveTo>
                <a:cubicBezTo>
                  <a:pt x="8139" y="1267"/>
                  <a:pt x="8171" y="1299"/>
                  <a:pt x="8171" y="1331"/>
                </a:cubicBezTo>
                <a:cubicBezTo>
                  <a:pt x="8202" y="1362"/>
                  <a:pt x="8202" y="1394"/>
                  <a:pt x="8202" y="1457"/>
                </a:cubicBezTo>
                <a:cubicBezTo>
                  <a:pt x="8202" y="1457"/>
                  <a:pt x="8202" y="1457"/>
                  <a:pt x="8202" y="1489"/>
                </a:cubicBezTo>
                <a:cubicBezTo>
                  <a:pt x="8139" y="1616"/>
                  <a:pt x="8012" y="1774"/>
                  <a:pt x="7886" y="1932"/>
                </a:cubicBezTo>
                <a:cubicBezTo>
                  <a:pt x="7696" y="2059"/>
                  <a:pt x="7537" y="2186"/>
                  <a:pt x="7347" y="2312"/>
                </a:cubicBezTo>
                <a:cubicBezTo>
                  <a:pt x="6492" y="2914"/>
                  <a:pt x="5384" y="3706"/>
                  <a:pt x="4307" y="4529"/>
                </a:cubicBezTo>
                <a:cubicBezTo>
                  <a:pt x="5225" y="3737"/>
                  <a:pt x="6366" y="2756"/>
                  <a:pt x="7822" y="1521"/>
                </a:cubicBezTo>
                <a:cubicBezTo>
                  <a:pt x="7917" y="1426"/>
                  <a:pt x="8012" y="1331"/>
                  <a:pt x="8076" y="1267"/>
                </a:cubicBezTo>
                <a:close/>
                <a:moveTo>
                  <a:pt x="7411" y="824"/>
                </a:moveTo>
                <a:cubicBezTo>
                  <a:pt x="7411" y="919"/>
                  <a:pt x="7347" y="1046"/>
                  <a:pt x="7221" y="1204"/>
                </a:cubicBezTo>
                <a:cubicBezTo>
                  <a:pt x="6461" y="1774"/>
                  <a:pt x="5099" y="2914"/>
                  <a:pt x="3800" y="4054"/>
                </a:cubicBezTo>
                <a:cubicBezTo>
                  <a:pt x="3452" y="4307"/>
                  <a:pt x="3072" y="4529"/>
                  <a:pt x="2724" y="4751"/>
                </a:cubicBezTo>
                <a:lnTo>
                  <a:pt x="7411" y="824"/>
                </a:lnTo>
                <a:close/>
                <a:moveTo>
                  <a:pt x="8329" y="2059"/>
                </a:moveTo>
                <a:cubicBezTo>
                  <a:pt x="8107" y="2281"/>
                  <a:pt x="7854" y="2502"/>
                  <a:pt x="7601" y="2756"/>
                </a:cubicBezTo>
                <a:lnTo>
                  <a:pt x="5035" y="4909"/>
                </a:lnTo>
                <a:cubicBezTo>
                  <a:pt x="5859" y="4149"/>
                  <a:pt x="6651" y="3421"/>
                  <a:pt x="7284" y="2819"/>
                </a:cubicBezTo>
                <a:cubicBezTo>
                  <a:pt x="7696" y="2502"/>
                  <a:pt x="8044" y="2281"/>
                  <a:pt x="8329" y="2059"/>
                </a:cubicBezTo>
                <a:close/>
                <a:moveTo>
                  <a:pt x="8614" y="4751"/>
                </a:moveTo>
                <a:cubicBezTo>
                  <a:pt x="8549" y="4816"/>
                  <a:pt x="8476" y="4872"/>
                  <a:pt x="8403" y="4929"/>
                </a:cubicBezTo>
                <a:lnTo>
                  <a:pt x="8403" y="4929"/>
                </a:lnTo>
                <a:cubicBezTo>
                  <a:pt x="8425" y="4902"/>
                  <a:pt x="8428" y="4877"/>
                  <a:pt x="8456" y="4877"/>
                </a:cubicBezTo>
                <a:cubicBezTo>
                  <a:pt x="8519" y="4846"/>
                  <a:pt x="8551" y="4782"/>
                  <a:pt x="8614" y="4751"/>
                </a:cubicBezTo>
                <a:close/>
                <a:moveTo>
                  <a:pt x="8378" y="4949"/>
                </a:moveTo>
                <a:cubicBezTo>
                  <a:pt x="8317" y="4996"/>
                  <a:pt x="8257" y="5045"/>
                  <a:pt x="8202" y="5099"/>
                </a:cubicBezTo>
                <a:cubicBezTo>
                  <a:pt x="8261" y="5041"/>
                  <a:pt x="8319" y="4982"/>
                  <a:pt x="8378" y="4949"/>
                </a:cubicBezTo>
                <a:close/>
                <a:moveTo>
                  <a:pt x="4560" y="3706"/>
                </a:moveTo>
                <a:lnTo>
                  <a:pt x="4560" y="3706"/>
                </a:lnTo>
                <a:cubicBezTo>
                  <a:pt x="3927" y="4244"/>
                  <a:pt x="3262" y="4782"/>
                  <a:pt x="2597" y="5289"/>
                </a:cubicBezTo>
                <a:lnTo>
                  <a:pt x="4212" y="3959"/>
                </a:lnTo>
                <a:cubicBezTo>
                  <a:pt x="4244" y="3927"/>
                  <a:pt x="4275" y="3896"/>
                  <a:pt x="4307" y="3896"/>
                </a:cubicBezTo>
                <a:cubicBezTo>
                  <a:pt x="4370" y="3832"/>
                  <a:pt x="4465" y="3769"/>
                  <a:pt x="4560" y="3706"/>
                </a:cubicBezTo>
                <a:close/>
                <a:moveTo>
                  <a:pt x="2185" y="3452"/>
                </a:moveTo>
                <a:lnTo>
                  <a:pt x="2185" y="3452"/>
                </a:lnTo>
                <a:cubicBezTo>
                  <a:pt x="1299" y="4307"/>
                  <a:pt x="602" y="5068"/>
                  <a:pt x="380" y="5321"/>
                </a:cubicBezTo>
                <a:cubicBezTo>
                  <a:pt x="380" y="5289"/>
                  <a:pt x="380" y="5289"/>
                  <a:pt x="380" y="5258"/>
                </a:cubicBezTo>
                <a:cubicBezTo>
                  <a:pt x="380" y="5163"/>
                  <a:pt x="443" y="5068"/>
                  <a:pt x="507" y="4972"/>
                </a:cubicBezTo>
                <a:cubicBezTo>
                  <a:pt x="633" y="4814"/>
                  <a:pt x="823" y="4624"/>
                  <a:pt x="1045" y="4371"/>
                </a:cubicBezTo>
                <a:cubicBezTo>
                  <a:pt x="1362" y="4117"/>
                  <a:pt x="1742" y="3801"/>
                  <a:pt x="2185" y="3452"/>
                </a:cubicBezTo>
                <a:close/>
                <a:moveTo>
                  <a:pt x="3769" y="5543"/>
                </a:moveTo>
                <a:cubicBezTo>
                  <a:pt x="3575" y="5671"/>
                  <a:pt x="3382" y="5815"/>
                  <a:pt x="3199" y="5953"/>
                </a:cubicBezTo>
                <a:lnTo>
                  <a:pt x="3199" y="5953"/>
                </a:lnTo>
                <a:cubicBezTo>
                  <a:pt x="3209" y="5943"/>
                  <a:pt x="3220" y="5933"/>
                  <a:pt x="3230" y="5923"/>
                </a:cubicBezTo>
                <a:cubicBezTo>
                  <a:pt x="3389" y="5796"/>
                  <a:pt x="3579" y="5669"/>
                  <a:pt x="3769" y="5543"/>
                </a:cubicBezTo>
                <a:close/>
                <a:moveTo>
                  <a:pt x="7094" y="1996"/>
                </a:moveTo>
                <a:lnTo>
                  <a:pt x="7094" y="1996"/>
                </a:lnTo>
                <a:cubicBezTo>
                  <a:pt x="5067" y="3706"/>
                  <a:pt x="3515" y="5036"/>
                  <a:pt x="2439" y="5954"/>
                </a:cubicBezTo>
                <a:cubicBezTo>
                  <a:pt x="3357" y="5036"/>
                  <a:pt x="4180" y="4244"/>
                  <a:pt x="4909" y="3579"/>
                </a:cubicBezTo>
                <a:cubicBezTo>
                  <a:pt x="5067" y="3452"/>
                  <a:pt x="5194" y="3326"/>
                  <a:pt x="5352" y="3199"/>
                </a:cubicBezTo>
                <a:cubicBezTo>
                  <a:pt x="6017" y="2756"/>
                  <a:pt x="6651" y="2344"/>
                  <a:pt x="7094" y="1996"/>
                </a:cubicBezTo>
                <a:close/>
                <a:moveTo>
                  <a:pt x="1906" y="4894"/>
                </a:moveTo>
                <a:lnTo>
                  <a:pt x="1906" y="4894"/>
                </a:lnTo>
                <a:cubicBezTo>
                  <a:pt x="1200" y="5539"/>
                  <a:pt x="626" y="6074"/>
                  <a:pt x="348" y="6334"/>
                </a:cubicBezTo>
                <a:cubicBezTo>
                  <a:pt x="443" y="6208"/>
                  <a:pt x="633" y="5986"/>
                  <a:pt x="887" y="5701"/>
                </a:cubicBezTo>
                <a:cubicBezTo>
                  <a:pt x="1141" y="5536"/>
                  <a:pt x="1487" y="5259"/>
                  <a:pt x="1906" y="4894"/>
                </a:cubicBezTo>
                <a:close/>
                <a:moveTo>
                  <a:pt x="9627" y="3547"/>
                </a:moveTo>
                <a:lnTo>
                  <a:pt x="9627" y="3547"/>
                </a:lnTo>
                <a:cubicBezTo>
                  <a:pt x="9532" y="3674"/>
                  <a:pt x="9406" y="3832"/>
                  <a:pt x="9247" y="3991"/>
                </a:cubicBezTo>
                <a:cubicBezTo>
                  <a:pt x="8994" y="4212"/>
                  <a:pt x="8709" y="4497"/>
                  <a:pt x="8361" y="4782"/>
                </a:cubicBezTo>
                <a:cubicBezTo>
                  <a:pt x="7636" y="5349"/>
                  <a:pt x="6756" y="6041"/>
                  <a:pt x="5905" y="6703"/>
                </a:cubicBezTo>
                <a:lnTo>
                  <a:pt x="5905" y="6703"/>
                </a:lnTo>
                <a:cubicBezTo>
                  <a:pt x="6639" y="6000"/>
                  <a:pt x="7369" y="5298"/>
                  <a:pt x="7981" y="4656"/>
                </a:cubicBezTo>
                <a:cubicBezTo>
                  <a:pt x="8646" y="4117"/>
                  <a:pt x="9247" y="3706"/>
                  <a:pt x="9627" y="3547"/>
                </a:cubicBezTo>
                <a:close/>
                <a:moveTo>
                  <a:pt x="5890" y="6717"/>
                </a:moveTo>
                <a:cubicBezTo>
                  <a:pt x="5889" y="6745"/>
                  <a:pt x="5861" y="6747"/>
                  <a:pt x="5831" y="6774"/>
                </a:cubicBezTo>
                <a:lnTo>
                  <a:pt x="5831" y="6774"/>
                </a:lnTo>
                <a:cubicBezTo>
                  <a:pt x="5851" y="6755"/>
                  <a:pt x="5871" y="6736"/>
                  <a:pt x="5890" y="6717"/>
                </a:cubicBezTo>
                <a:close/>
                <a:moveTo>
                  <a:pt x="7474" y="2376"/>
                </a:moveTo>
                <a:cubicBezTo>
                  <a:pt x="7221" y="2629"/>
                  <a:pt x="6936" y="2882"/>
                  <a:pt x="6587" y="3167"/>
                </a:cubicBezTo>
                <a:cubicBezTo>
                  <a:pt x="5542" y="3959"/>
                  <a:pt x="4244" y="4909"/>
                  <a:pt x="3199" y="5796"/>
                </a:cubicBezTo>
                <a:cubicBezTo>
                  <a:pt x="2660" y="6176"/>
                  <a:pt x="2185" y="6524"/>
                  <a:pt x="1774" y="6778"/>
                </a:cubicBezTo>
                <a:cubicBezTo>
                  <a:pt x="3167" y="5416"/>
                  <a:pt x="5891" y="3484"/>
                  <a:pt x="7411" y="2407"/>
                </a:cubicBezTo>
                <a:cubicBezTo>
                  <a:pt x="7411" y="2407"/>
                  <a:pt x="7442" y="2376"/>
                  <a:pt x="7474" y="2376"/>
                </a:cubicBezTo>
                <a:close/>
                <a:moveTo>
                  <a:pt x="3199" y="4592"/>
                </a:moveTo>
                <a:cubicBezTo>
                  <a:pt x="3135" y="4656"/>
                  <a:pt x="3072" y="4687"/>
                  <a:pt x="3040" y="4751"/>
                </a:cubicBezTo>
                <a:cubicBezTo>
                  <a:pt x="2597" y="5099"/>
                  <a:pt x="2217" y="5448"/>
                  <a:pt x="1869" y="5764"/>
                </a:cubicBezTo>
                <a:lnTo>
                  <a:pt x="602" y="6841"/>
                </a:lnTo>
                <a:cubicBezTo>
                  <a:pt x="570" y="6841"/>
                  <a:pt x="570" y="6873"/>
                  <a:pt x="570" y="6904"/>
                </a:cubicBezTo>
                <a:lnTo>
                  <a:pt x="602" y="6936"/>
                </a:lnTo>
                <a:cubicBezTo>
                  <a:pt x="570" y="6936"/>
                  <a:pt x="570" y="6968"/>
                  <a:pt x="538" y="6968"/>
                </a:cubicBezTo>
                <a:cubicBezTo>
                  <a:pt x="538" y="6936"/>
                  <a:pt x="538" y="6904"/>
                  <a:pt x="538" y="6873"/>
                </a:cubicBezTo>
                <a:cubicBezTo>
                  <a:pt x="570" y="6714"/>
                  <a:pt x="697" y="6493"/>
                  <a:pt x="950" y="6271"/>
                </a:cubicBezTo>
                <a:lnTo>
                  <a:pt x="1647" y="5669"/>
                </a:lnTo>
                <a:cubicBezTo>
                  <a:pt x="2090" y="5353"/>
                  <a:pt x="2629" y="4972"/>
                  <a:pt x="3199" y="4592"/>
                </a:cubicBezTo>
                <a:close/>
                <a:moveTo>
                  <a:pt x="10419" y="4941"/>
                </a:moveTo>
                <a:lnTo>
                  <a:pt x="10419" y="4941"/>
                </a:lnTo>
                <a:cubicBezTo>
                  <a:pt x="10261" y="5321"/>
                  <a:pt x="9437" y="6113"/>
                  <a:pt x="8392" y="7031"/>
                </a:cubicBezTo>
                <a:cubicBezTo>
                  <a:pt x="9342" y="6113"/>
                  <a:pt x="10134" y="5258"/>
                  <a:pt x="10419" y="4941"/>
                </a:cubicBezTo>
                <a:close/>
                <a:moveTo>
                  <a:pt x="8107" y="3706"/>
                </a:moveTo>
                <a:lnTo>
                  <a:pt x="8107" y="3706"/>
                </a:lnTo>
                <a:cubicBezTo>
                  <a:pt x="7094" y="4656"/>
                  <a:pt x="5479" y="5986"/>
                  <a:pt x="3990" y="7158"/>
                </a:cubicBezTo>
                <a:lnTo>
                  <a:pt x="8107" y="3706"/>
                </a:lnTo>
                <a:close/>
                <a:moveTo>
                  <a:pt x="1710" y="6714"/>
                </a:moveTo>
                <a:lnTo>
                  <a:pt x="1710" y="6714"/>
                </a:lnTo>
                <a:cubicBezTo>
                  <a:pt x="1552" y="6841"/>
                  <a:pt x="1425" y="6999"/>
                  <a:pt x="1330" y="7094"/>
                </a:cubicBezTo>
                <a:cubicBezTo>
                  <a:pt x="1267" y="7158"/>
                  <a:pt x="1204" y="7189"/>
                  <a:pt x="1172" y="7221"/>
                </a:cubicBezTo>
                <a:cubicBezTo>
                  <a:pt x="1299" y="7094"/>
                  <a:pt x="1425" y="6968"/>
                  <a:pt x="1520" y="6841"/>
                </a:cubicBezTo>
                <a:cubicBezTo>
                  <a:pt x="1584" y="6809"/>
                  <a:pt x="1647" y="6746"/>
                  <a:pt x="1710" y="6714"/>
                </a:cubicBezTo>
                <a:close/>
                <a:moveTo>
                  <a:pt x="3547" y="4687"/>
                </a:moveTo>
                <a:lnTo>
                  <a:pt x="3547" y="4687"/>
                </a:lnTo>
                <a:cubicBezTo>
                  <a:pt x="2914" y="5321"/>
                  <a:pt x="2217" y="5986"/>
                  <a:pt x="1457" y="6778"/>
                </a:cubicBezTo>
                <a:cubicBezTo>
                  <a:pt x="1013" y="7126"/>
                  <a:pt x="728" y="7348"/>
                  <a:pt x="633" y="7411"/>
                </a:cubicBezTo>
                <a:lnTo>
                  <a:pt x="633" y="7379"/>
                </a:lnTo>
                <a:cubicBezTo>
                  <a:pt x="633" y="7189"/>
                  <a:pt x="918" y="6841"/>
                  <a:pt x="1362" y="6398"/>
                </a:cubicBezTo>
                <a:cubicBezTo>
                  <a:pt x="1900" y="5986"/>
                  <a:pt x="2692" y="5384"/>
                  <a:pt x="3547" y="4687"/>
                </a:cubicBezTo>
                <a:close/>
                <a:moveTo>
                  <a:pt x="2249" y="6619"/>
                </a:moveTo>
                <a:lnTo>
                  <a:pt x="2249" y="6619"/>
                </a:lnTo>
                <a:cubicBezTo>
                  <a:pt x="2090" y="6746"/>
                  <a:pt x="1932" y="6904"/>
                  <a:pt x="1805" y="7031"/>
                </a:cubicBezTo>
                <a:cubicBezTo>
                  <a:pt x="1489" y="7253"/>
                  <a:pt x="1267" y="7443"/>
                  <a:pt x="1109" y="7601"/>
                </a:cubicBezTo>
                <a:cubicBezTo>
                  <a:pt x="1172" y="7474"/>
                  <a:pt x="1267" y="7348"/>
                  <a:pt x="1394" y="7221"/>
                </a:cubicBezTo>
                <a:cubicBezTo>
                  <a:pt x="1647" y="7031"/>
                  <a:pt x="1932" y="6841"/>
                  <a:pt x="2249" y="6619"/>
                </a:cubicBezTo>
                <a:close/>
                <a:moveTo>
                  <a:pt x="10071" y="6461"/>
                </a:moveTo>
                <a:cubicBezTo>
                  <a:pt x="9976" y="6588"/>
                  <a:pt x="9722" y="6841"/>
                  <a:pt x="9342" y="7189"/>
                </a:cubicBezTo>
                <a:cubicBezTo>
                  <a:pt x="9121" y="7379"/>
                  <a:pt x="8867" y="7569"/>
                  <a:pt x="8582" y="7791"/>
                </a:cubicBezTo>
                <a:cubicBezTo>
                  <a:pt x="9184" y="7189"/>
                  <a:pt x="9849" y="6588"/>
                  <a:pt x="10071" y="6461"/>
                </a:cubicBezTo>
                <a:close/>
                <a:moveTo>
                  <a:pt x="5415" y="4402"/>
                </a:moveTo>
                <a:lnTo>
                  <a:pt x="5415" y="4402"/>
                </a:lnTo>
                <a:cubicBezTo>
                  <a:pt x="3737" y="5923"/>
                  <a:pt x="2027" y="7443"/>
                  <a:pt x="1235" y="7823"/>
                </a:cubicBezTo>
                <a:cubicBezTo>
                  <a:pt x="1362" y="7633"/>
                  <a:pt x="1584" y="7411"/>
                  <a:pt x="1837" y="7158"/>
                </a:cubicBezTo>
                <a:cubicBezTo>
                  <a:pt x="2185" y="6873"/>
                  <a:pt x="2597" y="6588"/>
                  <a:pt x="2977" y="6271"/>
                </a:cubicBezTo>
                <a:cubicBezTo>
                  <a:pt x="3769" y="5701"/>
                  <a:pt x="4624" y="5036"/>
                  <a:pt x="5415" y="4402"/>
                </a:cubicBezTo>
                <a:close/>
                <a:moveTo>
                  <a:pt x="1267" y="7601"/>
                </a:moveTo>
                <a:cubicBezTo>
                  <a:pt x="1172" y="7728"/>
                  <a:pt x="1109" y="7823"/>
                  <a:pt x="1045" y="7918"/>
                </a:cubicBezTo>
                <a:cubicBezTo>
                  <a:pt x="1013" y="7949"/>
                  <a:pt x="950" y="7949"/>
                  <a:pt x="918" y="7949"/>
                </a:cubicBezTo>
                <a:cubicBezTo>
                  <a:pt x="918" y="7918"/>
                  <a:pt x="950" y="7918"/>
                  <a:pt x="950" y="7886"/>
                </a:cubicBezTo>
                <a:cubicBezTo>
                  <a:pt x="1013" y="7823"/>
                  <a:pt x="1109" y="7728"/>
                  <a:pt x="1267" y="7601"/>
                </a:cubicBezTo>
                <a:close/>
                <a:moveTo>
                  <a:pt x="5732" y="6588"/>
                </a:moveTo>
                <a:cubicBezTo>
                  <a:pt x="5384" y="6936"/>
                  <a:pt x="5035" y="7284"/>
                  <a:pt x="4719" y="7601"/>
                </a:cubicBezTo>
                <a:lnTo>
                  <a:pt x="4624" y="7664"/>
                </a:lnTo>
                <a:cubicBezTo>
                  <a:pt x="4434" y="7791"/>
                  <a:pt x="4244" y="7949"/>
                  <a:pt x="4085" y="8044"/>
                </a:cubicBezTo>
                <a:cubicBezTo>
                  <a:pt x="4624" y="7569"/>
                  <a:pt x="5194" y="7063"/>
                  <a:pt x="5732" y="6588"/>
                </a:cubicBezTo>
                <a:close/>
                <a:moveTo>
                  <a:pt x="5542" y="4624"/>
                </a:moveTo>
                <a:lnTo>
                  <a:pt x="5542" y="4624"/>
                </a:lnTo>
                <a:cubicBezTo>
                  <a:pt x="4940" y="5163"/>
                  <a:pt x="4339" y="5733"/>
                  <a:pt x="3769" y="6239"/>
                </a:cubicBezTo>
                <a:cubicBezTo>
                  <a:pt x="2819" y="7063"/>
                  <a:pt x="1964" y="7759"/>
                  <a:pt x="1457" y="8076"/>
                </a:cubicBezTo>
                <a:lnTo>
                  <a:pt x="5542" y="4624"/>
                </a:lnTo>
                <a:close/>
                <a:moveTo>
                  <a:pt x="982" y="8044"/>
                </a:moveTo>
                <a:cubicBezTo>
                  <a:pt x="982" y="8076"/>
                  <a:pt x="982" y="8108"/>
                  <a:pt x="950" y="8139"/>
                </a:cubicBezTo>
                <a:cubicBezTo>
                  <a:pt x="950" y="8171"/>
                  <a:pt x="950" y="8203"/>
                  <a:pt x="950" y="8234"/>
                </a:cubicBezTo>
                <a:cubicBezTo>
                  <a:pt x="918" y="8203"/>
                  <a:pt x="918" y="8139"/>
                  <a:pt x="918" y="8044"/>
                </a:cubicBezTo>
                <a:close/>
                <a:moveTo>
                  <a:pt x="1837" y="7601"/>
                </a:moveTo>
                <a:lnTo>
                  <a:pt x="1077" y="8234"/>
                </a:lnTo>
                <a:cubicBezTo>
                  <a:pt x="1077" y="8203"/>
                  <a:pt x="1077" y="8171"/>
                  <a:pt x="1077" y="8171"/>
                </a:cubicBezTo>
                <a:cubicBezTo>
                  <a:pt x="1077" y="8108"/>
                  <a:pt x="1109" y="8076"/>
                  <a:pt x="1140" y="8013"/>
                </a:cubicBezTo>
                <a:cubicBezTo>
                  <a:pt x="1299" y="7949"/>
                  <a:pt x="1552" y="7791"/>
                  <a:pt x="1837" y="7601"/>
                </a:cubicBezTo>
                <a:close/>
                <a:moveTo>
                  <a:pt x="6397" y="6524"/>
                </a:moveTo>
                <a:lnTo>
                  <a:pt x="6397" y="6524"/>
                </a:lnTo>
                <a:cubicBezTo>
                  <a:pt x="5922" y="6904"/>
                  <a:pt x="5447" y="7316"/>
                  <a:pt x="5035" y="7664"/>
                </a:cubicBezTo>
                <a:cubicBezTo>
                  <a:pt x="4592" y="8044"/>
                  <a:pt x="4212" y="8329"/>
                  <a:pt x="3927" y="8583"/>
                </a:cubicBezTo>
                <a:cubicBezTo>
                  <a:pt x="4022" y="8488"/>
                  <a:pt x="4117" y="8393"/>
                  <a:pt x="4244" y="8266"/>
                </a:cubicBezTo>
                <a:cubicBezTo>
                  <a:pt x="4719" y="7823"/>
                  <a:pt x="5352" y="7316"/>
                  <a:pt x="5986" y="6809"/>
                </a:cubicBezTo>
                <a:cubicBezTo>
                  <a:pt x="6112" y="6714"/>
                  <a:pt x="6239" y="6619"/>
                  <a:pt x="6397" y="6524"/>
                </a:cubicBezTo>
                <a:close/>
                <a:moveTo>
                  <a:pt x="4909" y="7158"/>
                </a:moveTo>
                <a:lnTo>
                  <a:pt x="4909" y="7158"/>
                </a:lnTo>
                <a:cubicBezTo>
                  <a:pt x="4212" y="7791"/>
                  <a:pt x="3610" y="8329"/>
                  <a:pt x="3167" y="8741"/>
                </a:cubicBezTo>
                <a:cubicBezTo>
                  <a:pt x="2977" y="8899"/>
                  <a:pt x="2819" y="9026"/>
                  <a:pt x="2724" y="9121"/>
                </a:cubicBezTo>
                <a:cubicBezTo>
                  <a:pt x="2629" y="9153"/>
                  <a:pt x="2534" y="9184"/>
                  <a:pt x="2439" y="9216"/>
                </a:cubicBezTo>
                <a:lnTo>
                  <a:pt x="4909" y="7158"/>
                </a:lnTo>
                <a:close/>
                <a:moveTo>
                  <a:pt x="3895" y="7823"/>
                </a:moveTo>
                <a:lnTo>
                  <a:pt x="3895" y="7823"/>
                </a:lnTo>
                <a:cubicBezTo>
                  <a:pt x="3325" y="8329"/>
                  <a:pt x="2755" y="8804"/>
                  <a:pt x="2249" y="9248"/>
                </a:cubicBezTo>
                <a:cubicBezTo>
                  <a:pt x="2217" y="9248"/>
                  <a:pt x="2185" y="9248"/>
                  <a:pt x="2154" y="9216"/>
                </a:cubicBezTo>
                <a:cubicBezTo>
                  <a:pt x="2375" y="9058"/>
                  <a:pt x="3040" y="8519"/>
                  <a:pt x="3895" y="7823"/>
                </a:cubicBezTo>
                <a:close/>
                <a:moveTo>
                  <a:pt x="7062" y="7538"/>
                </a:moveTo>
                <a:lnTo>
                  <a:pt x="7062" y="7538"/>
                </a:lnTo>
                <a:cubicBezTo>
                  <a:pt x="6203" y="8366"/>
                  <a:pt x="5314" y="9135"/>
                  <a:pt x="4626" y="9586"/>
                </a:cubicBezTo>
                <a:lnTo>
                  <a:pt x="4626" y="9586"/>
                </a:lnTo>
                <a:cubicBezTo>
                  <a:pt x="4650" y="9564"/>
                  <a:pt x="4669" y="9538"/>
                  <a:pt x="4687" y="9501"/>
                </a:cubicBezTo>
                <a:lnTo>
                  <a:pt x="7062" y="7538"/>
                </a:lnTo>
                <a:close/>
                <a:moveTo>
                  <a:pt x="9057" y="6999"/>
                </a:moveTo>
                <a:lnTo>
                  <a:pt x="9057" y="6999"/>
                </a:lnTo>
                <a:cubicBezTo>
                  <a:pt x="8171" y="7918"/>
                  <a:pt x="6936" y="9153"/>
                  <a:pt x="6049" y="9818"/>
                </a:cubicBezTo>
                <a:lnTo>
                  <a:pt x="9057" y="6999"/>
                </a:lnTo>
                <a:close/>
                <a:moveTo>
                  <a:pt x="3705" y="9850"/>
                </a:moveTo>
                <a:cubicBezTo>
                  <a:pt x="3705" y="9881"/>
                  <a:pt x="3674" y="9913"/>
                  <a:pt x="3674" y="9945"/>
                </a:cubicBezTo>
                <a:cubicBezTo>
                  <a:pt x="3674" y="9913"/>
                  <a:pt x="3642" y="9913"/>
                  <a:pt x="3642" y="9913"/>
                </a:cubicBezTo>
                <a:lnTo>
                  <a:pt x="3705" y="9850"/>
                </a:lnTo>
                <a:close/>
                <a:moveTo>
                  <a:pt x="9818" y="4687"/>
                </a:moveTo>
                <a:cubicBezTo>
                  <a:pt x="9469" y="5036"/>
                  <a:pt x="8962" y="5574"/>
                  <a:pt x="8392" y="6208"/>
                </a:cubicBezTo>
                <a:cubicBezTo>
                  <a:pt x="7126" y="7221"/>
                  <a:pt x="5542" y="8551"/>
                  <a:pt x="4687" y="9374"/>
                </a:cubicBezTo>
                <a:lnTo>
                  <a:pt x="4054" y="9913"/>
                </a:lnTo>
                <a:cubicBezTo>
                  <a:pt x="3959" y="9945"/>
                  <a:pt x="3864" y="9945"/>
                  <a:pt x="3800" y="9945"/>
                </a:cubicBezTo>
                <a:cubicBezTo>
                  <a:pt x="3832" y="9850"/>
                  <a:pt x="3927" y="9691"/>
                  <a:pt x="4054" y="9564"/>
                </a:cubicBezTo>
                <a:lnTo>
                  <a:pt x="7569" y="6366"/>
                </a:lnTo>
                <a:cubicBezTo>
                  <a:pt x="8487" y="5669"/>
                  <a:pt x="9311" y="5036"/>
                  <a:pt x="9818" y="4687"/>
                </a:cubicBezTo>
                <a:close/>
                <a:moveTo>
                  <a:pt x="3832" y="10071"/>
                </a:moveTo>
                <a:lnTo>
                  <a:pt x="3769" y="10135"/>
                </a:lnTo>
                <a:cubicBezTo>
                  <a:pt x="3769" y="10135"/>
                  <a:pt x="3769" y="10103"/>
                  <a:pt x="3769" y="10071"/>
                </a:cubicBezTo>
                <a:close/>
                <a:moveTo>
                  <a:pt x="9564" y="7696"/>
                </a:moveTo>
                <a:lnTo>
                  <a:pt x="9564" y="7696"/>
                </a:lnTo>
                <a:cubicBezTo>
                  <a:pt x="9279" y="8013"/>
                  <a:pt x="9057" y="8234"/>
                  <a:pt x="8867" y="8456"/>
                </a:cubicBezTo>
                <a:cubicBezTo>
                  <a:pt x="8076" y="9248"/>
                  <a:pt x="7094" y="10135"/>
                  <a:pt x="6777" y="10135"/>
                </a:cubicBezTo>
                <a:lnTo>
                  <a:pt x="6714" y="10135"/>
                </a:lnTo>
                <a:cubicBezTo>
                  <a:pt x="6714" y="9976"/>
                  <a:pt x="7791" y="9121"/>
                  <a:pt x="8487" y="8583"/>
                </a:cubicBezTo>
                <a:cubicBezTo>
                  <a:pt x="8931" y="8234"/>
                  <a:pt x="9279" y="7949"/>
                  <a:pt x="9564" y="7696"/>
                </a:cubicBezTo>
                <a:close/>
                <a:moveTo>
                  <a:pt x="5384" y="0"/>
                </a:moveTo>
                <a:cubicBezTo>
                  <a:pt x="5289" y="0"/>
                  <a:pt x="4940" y="285"/>
                  <a:pt x="3642" y="1489"/>
                </a:cubicBezTo>
                <a:cubicBezTo>
                  <a:pt x="2724" y="2376"/>
                  <a:pt x="1235" y="3737"/>
                  <a:pt x="665" y="4086"/>
                </a:cubicBezTo>
                <a:lnTo>
                  <a:pt x="4940" y="127"/>
                </a:lnTo>
                <a:cubicBezTo>
                  <a:pt x="4972" y="95"/>
                  <a:pt x="4972" y="64"/>
                  <a:pt x="4972" y="32"/>
                </a:cubicBezTo>
                <a:lnTo>
                  <a:pt x="4909" y="32"/>
                </a:lnTo>
                <a:cubicBezTo>
                  <a:pt x="4908" y="32"/>
                  <a:pt x="4906" y="32"/>
                  <a:pt x="4905" y="32"/>
                </a:cubicBezTo>
                <a:cubicBezTo>
                  <a:pt x="4874" y="32"/>
                  <a:pt x="4806" y="61"/>
                  <a:pt x="3072" y="1552"/>
                </a:cubicBezTo>
                <a:cubicBezTo>
                  <a:pt x="2534" y="2027"/>
                  <a:pt x="1932" y="2534"/>
                  <a:pt x="1394" y="2977"/>
                </a:cubicBezTo>
                <a:lnTo>
                  <a:pt x="4370" y="190"/>
                </a:lnTo>
                <a:cubicBezTo>
                  <a:pt x="4402" y="159"/>
                  <a:pt x="4402" y="127"/>
                  <a:pt x="4402" y="95"/>
                </a:cubicBezTo>
                <a:lnTo>
                  <a:pt x="4307" y="95"/>
                </a:lnTo>
                <a:lnTo>
                  <a:pt x="3902" y="427"/>
                </a:lnTo>
                <a:lnTo>
                  <a:pt x="3902" y="427"/>
                </a:lnTo>
                <a:cubicBezTo>
                  <a:pt x="3920" y="406"/>
                  <a:pt x="3927" y="391"/>
                  <a:pt x="3927" y="381"/>
                </a:cubicBezTo>
                <a:cubicBezTo>
                  <a:pt x="3927" y="349"/>
                  <a:pt x="3927" y="349"/>
                  <a:pt x="3895" y="317"/>
                </a:cubicBezTo>
                <a:lnTo>
                  <a:pt x="3832" y="317"/>
                </a:lnTo>
                <a:cubicBezTo>
                  <a:pt x="3737" y="412"/>
                  <a:pt x="3642" y="476"/>
                  <a:pt x="3547" y="571"/>
                </a:cubicBezTo>
                <a:cubicBezTo>
                  <a:pt x="3389" y="729"/>
                  <a:pt x="3135" y="919"/>
                  <a:pt x="2882" y="1109"/>
                </a:cubicBezTo>
                <a:cubicBezTo>
                  <a:pt x="2692" y="1267"/>
                  <a:pt x="2502" y="1394"/>
                  <a:pt x="2312" y="1552"/>
                </a:cubicBezTo>
                <a:cubicBezTo>
                  <a:pt x="2439" y="1362"/>
                  <a:pt x="2534" y="1204"/>
                  <a:pt x="2565" y="1109"/>
                </a:cubicBezTo>
                <a:cubicBezTo>
                  <a:pt x="2565" y="1046"/>
                  <a:pt x="2534" y="1014"/>
                  <a:pt x="2534" y="982"/>
                </a:cubicBezTo>
                <a:cubicBezTo>
                  <a:pt x="2502" y="951"/>
                  <a:pt x="2502" y="951"/>
                  <a:pt x="2470" y="951"/>
                </a:cubicBezTo>
                <a:lnTo>
                  <a:pt x="2439" y="951"/>
                </a:lnTo>
                <a:cubicBezTo>
                  <a:pt x="2154" y="1267"/>
                  <a:pt x="1774" y="1584"/>
                  <a:pt x="1679" y="1616"/>
                </a:cubicBezTo>
                <a:cubicBezTo>
                  <a:pt x="1679" y="1616"/>
                  <a:pt x="1647" y="1616"/>
                  <a:pt x="1647" y="1647"/>
                </a:cubicBezTo>
                <a:cubicBezTo>
                  <a:pt x="1615" y="1647"/>
                  <a:pt x="1615" y="1711"/>
                  <a:pt x="1615" y="1711"/>
                </a:cubicBezTo>
                <a:cubicBezTo>
                  <a:pt x="1647" y="1742"/>
                  <a:pt x="1647" y="1742"/>
                  <a:pt x="1679" y="1742"/>
                </a:cubicBezTo>
                <a:cubicBezTo>
                  <a:pt x="1805" y="1742"/>
                  <a:pt x="2154" y="1394"/>
                  <a:pt x="2439" y="1141"/>
                </a:cubicBezTo>
                <a:lnTo>
                  <a:pt x="2439" y="1141"/>
                </a:lnTo>
                <a:cubicBezTo>
                  <a:pt x="2375" y="1331"/>
                  <a:pt x="2059" y="1679"/>
                  <a:pt x="1710" y="2027"/>
                </a:cubicBezTo>
                <a:cubicBezTo>
                  <a:pt x="1235" y="2407"/>
                  <a:pt x="855" y="2724"/>
                  <a:pt x="665" y="2977"/>
                </a:cubicBezTo>
                <a:cubicBezTo>
                  <a:pt x="665" y="2977"/>
                  <a:pt x="633" y="3009"/>
                  <a:pt x="633" y="3009"/>
                </a:cubicBezTo>
                <a:cubicBezTo>
                  <a:pt x="602" y="3009"/>
                  <a:pt x="602" y="3041"/>
                  <a:pt x="602" y="3041"/>
                </a:cubicBezTo>
                <a:lnTo>
                  <a:pt x="602" y="3072"/>
                </a:lnTo>
                <a:cubicBezTo>
                  <a:pt x="538" y="3136"/>
                  <a:pt x="507" y="3199"/>
                  <a:pt x="507" y="3262"/>
                </a:cubicBezTo>
                <a:cubicBezTo>
                  <a:pt x="507" y="3294"/>
                  <a:pt x="507" y="3326"/>
                  <a:pt x="538" y="3357"/>
                </a:cubicBezTo>
                <a:lnTo>
                  <a:pt x="602" y="3357"/>
                </a:lnTo>
                <a:lnTo>
                  <a:pt x="2724" y="1584"/>
                </a:lnTo>
                <a:lnTo>
                  <a:pt x="158" y="3991"/>
                </a:lnTo>
                <a:cubicBezTo>
                  <a:pt x="158" y="3991"/>
                  <a:pt x="158" y="4054"/>
                  <a:pt x="158" y="4054"/>
                </a:cubicBezTo>
                <a:cubicBezTo>
                  <a:pt x="190" y="4086"/>
                  <a:pt x="190" y="4086"/>
                  <a:pt x="222" y="4086"/>
                </a:cubicBezTo>
                <a:cubicBezTo>
                  <a:pt x="285" y="4086"/>
                  <a:pt x="665" y="3769"/>
                  <a:pt x="2914" y="1869"/>
                </a:cubicBezTo>
                <a:lnTo>
                  <a:pt x="2914" y="1869"/>
                </a:lnTo>
                <a:lnTo>
                  <a:pt x="380" y="4181"/>
                </a:lnTo>
                <a:cubicBezTo>
                  <a:pt x="380" y="4212"/>
                  <a:pt x="380" y="4244"/>
                  <a:pt x="380" y="4276"/>
                </a:cubicBezTo>
                <a:cubicBezTo>
                  <a:pt x="412" y="4276"/>
                  <a:pt x="412" y="4307"/>
                  <a:pt x="475" y="4307"/>
                </a:cubicBezTo>
                <a:cubicBezTo>
                  <a:pt x="602" y="4307"/>
                  <a:pt x="950" y="4054"/>
                  <a:pt x="1457" y="3642"/>
                </a:cubicBezTo>
                <a:lnTo>
                  <a:pt x="1457" y="3642"/>
                </a:lnTo>
                <a:cubicBezTo>
                  <a:pt x="0" y="5004"/>
                  <a:pt x="0" y="5036"/>
                  <a:pt x="63" y="5099"/>
                </a:cubicBezTo>
                <a:lnTo>
                  <a:pt x="127" y="5099"/>
                </a:lnTo>
                <a:cubicBezTo>
                  <a:pt x="95" y="5131"/>
                  <a:pt x="95" y="5194"/>
                  <a:pt x="95" y="5194"/>
                </a:cubicBezTo>
                <a:cubicBezTo>
                  <a:pt x="63" y="5258"/>
                  <a:pt x="95" y="5289"/>
                  <a:pt x="95" y="5289"/>
                </a:cubicBezTo>
                <a:cubicBezTo>
                  <a:pt x="127" y="5321"/>
                  <a:pt x="127" y="5321"/>
                  <a:pt x="158" y="5321"/>
                </a:cubicBezTo>
                <a:cubicBezTo>
                  <a:pt x="158" y="5321"/>
                  <a:pt x="190" y="5321"/>
                  <a:pt x="190" y="5289"/>
                </a:cubicBezTo>
                <a:cubicBezTo>
                  <a:pt x="190" y="5289"/>
                  <a:pt x="222" y="5258"/>
                  <a:pt x="285" y="5226"/>
                </a:cubicBezTo>
                <a:lnTo>
                  <a:pt x="285" y="5226"/>
                </a:lnTo>
                <a:cubicBezTo>
                  <a:pt x="253" y="5321"/>
                  <a:pt x="285" y="5384"/>
                  <a:pt x="317" y="5448"/>
                </a:cubicBezTo>
                <a:cubicBezTo>
                  <a:pt x="348" y="5479"/>
                  <a:pt x="348" y="5479"/>
                  <a:pt x="380" y="5479"/>
                </a:cubicBezTo>
                <a:cubicBezTo>
                  <a:pt x="380" y="5479"/>
                  <a:pt x="412" y="5479"/>
                  <a:pt x="412" y="5448"/>
                </a:cubicBezTo>
                <a:cubicBezTo>
                  <a:pt x="443" y="5416"/>
                  <a:pt x="1995" y="3737"/>
                  <a:pt x="3515" y="2312"/>
                </a:cubicBezTo>
                <a:cubicBezTo>
                  <a:pt x="3800" y="2059"/>
                  <a:pt x="4085" y="1806"/>
                  <a:pt x="4370" y="1552"/>
                </a:cubicBezTo>
                <a:cubicBezTo>
                  <a:pt x="5162" y="982"/>
                  <a:pt x="5827" y="507"/>
                  <a:pt x="6112" y="317"/>
                </a:cubicBezTo>
                <a:cubicBezTo>
                  <a:pt x="6176" y="317"/>
                  <a:pt x="6239" y="285"/>
                  <a:pt x="6271" y="285"/>
                </a:cubicBezTo>
                <a:cubicBezTo>
                  <a:pt x="6302" y="285"/>
                  <a:pt x="6334" y="285"/>
                  <a:pt x="6366" y="317"/>
                </a:cubicBezTo>
                <a:cubicBezTo>
                  <a:pt x="5511" y="982"/>
                  <a:pt x="380" y="5194"/>
                  <a:pt x="348" y="5764"/>
                </a:cubicBezTo>
                <a:cubicBezTo>
                  <a:pt x="317" y="5828"/>
                  <a:pt x="348" y="5859"/>
                  <a:pt x="348" y="5859"/>
                </a:cubicBezTo>
                <a:lnTo>
                  <a:pt x="380" y="5859"/>
                </a:lnTo>
                <a:cubicBezTo>
                  <a:pt x="317" y="5891"/>
                  <a:pt x="285" y="5923"/>
                  <a:pt x="253" y="5954"/>
                </a:cubicBezTo>
                <a:cubicBezTo>
                  <a:pt x="222" y="5986"/>
                  <a:pt x="222" y="6018"/>
                  <a:pt x="253" y="6049"/>
                </a:cubicBezTo>
                <a:cubicBezTo>
                  <a:pt x="253" y="6065"/>
                  <a:pt x="269" y="6073"/>
                  <a:pt x="285" y="6073"/>
                </a:cubicBezTo>
                <a:cubicBezTo>
                  <a:pt x="301" y="6073"/>
                  <a:pt x="317" y="6065"/>
                  <a:pt x="317" y="6049"/>
                </a:cubicBezTo>
                <a:lnTo>
                  <a:pt x="507" y="5891"/>
                </a:lnTo>
                <a:lnTo>
                  <a:pt x="570" y="5891"/>
                </a:lnTo>
                <a:cubicBezTo>
                  <a:pt x="348" y="6144"/>
                  <a:pt x="222" y="6334"/>
                  <a:pt x="190" y="6429"/>
                </a:cubicBezTo>
                <a:cubicBezTo>
                  <a:pt x="190" y="6493"/>
                  <a:pt x="222" y="6524"/>
                  <a:pt x="222" y="6524"/>
                </a:cubicBezTo>
                <a:cubicBezTo>
                  <a:pt x="253" y="6524"/>
                  <a:pt x="253" y="6556"/>
                  <a:pt x="285" y="6556"/>
                </a:cubicBezTo>
                <a:cubicBezTo>
                  <a:pt x="285" y="6556"/>
                  <a:pt x="317" y="6556"/>
                  <a:pt x="317" y="6524"/>
                </a:cubicBezTo>
                <a:cubicBezTo>
                  <a:pt x="2755" y="4276"/>
                  <a:pt x="6682" y="729"/>
                  <a:pt x="7252" y="602"/>
                </a:cubicBezTo>
                <a:lnTo>
                  <a:pt x="7252" y="602"/>
                </a:lnTo>
                <a:cubicBezTo>
                  <a:pt x="6872" y="1014"/>
                  <a:pt x="3959" y="3547"/>
                  <a:pt x="1489" y="5638"/>
                </a:cubicBezTo>
                <a:cubicBezTo>
                  <a:pt x="1267" y="5828"/>
                  <a:pt x="1045" y="6018"/>
                  <a:pt x="887" y="6176"/>
                </a:cubicBezTo>
                <a:cubicBezTo>
                  <a:pt x="697" y="6303"/>
                  <a:pt x="538" y="6461"/>
                  <a:pt x="380" y="6588"/>
                </a:cubicBezTo>
                <a:cubicBezTo>
                  <a:pt x="348" y="6619"/>
                  <a:pt x="348" y="6651"/>
                  <a:pt x="380" y="6683"/>
                </a:cubicBezTo>
                <a:cubicBezTo>
                  <a:pt x="380" y="6698"/>
                  <a:pt x="396" y="6706"/>
                  <a:pt x="412" y="6706"/>
                </a:cubicBezTo>
                <a:cubicBezTo>
                  <a:pt x="428" y="6706"/>
                  <a:pt x="443" y="6698"/>
                  <a:pt x="443" y="6683"/>
                </a:cubicBezTo>
                <a:lnTo>
                  <a:pt x="475" y="6683"/>
                </a:lnTo>
                <a:cubicBezTo>
                  <a:pt x="443" y="6746"/>
                  <a:pt x="412" y="6809"/>
                  <a:pt x="412" y="6841"/>
                </a:cubicBezTo>
                <a:cubicBezTo>
                  <a:pt x="412" y="6968"/>
                  <a:pt x="412" y="7031"/>
                  <a:pt x="475" y="7126"/>
                </a:cubicBezTo>
                <a:lnTo>
                  <a:pt x="570" y="7126"/>
                </a:lnTo>
                <a:cubicBezTo>
                  <a:pt x="602" y="7094"/>
                  <a:pt x="633" y="7063"/>
                  <a:pt x="665" y="7031"/>
                </a:cubicBezTo>
                <a:lnTo>
                  <a:pt x="665" y="7031"/>
                </a:lnTo>
                <a:cubicBezTo>
                  <a:pt x="570" y="7158"/>
                  <a:pt x="507" y="7284"/>
                  <a:pt x="507" y="7379"/>
                </a:cubicBezTo>
                <a:cubicBezTo>
                  <a:pt x="507" y="7443"/>
                  <a:pt x="507" y="7474"/>
                  <a:pt x="538" y="7538"/>
                </a:cubicBezTo>
                <a:lnTo>
                  <a:pt x="602" y="7538"/>
                </a:lnTo>
                <a:cubicBezTo>
                  <a:pt x="602" y="7538"/>
                  <a:pt x="665" y="7506"/>
                  <a:pt x="792" y="7443"/>
                </a:cubicBezTo>
                <a:lnTo>
                  <a:pt x="792" y="7443"/>
                </a:lnTo>
                <a:cubicBezTo>
                  <a:pt x="697" y="7506"/>
                  <a:pt x="665" y="7569"/>
                  <a:pt x="633" y="7569"/>
                </a:cubicBezTo>
                <a:cubicBezTo>
                  <a:pt x="633" y="7601"/>
                  <a:pt x="602" y="7633"/>
                  <a:pt x="633" y="7633"/>
                </a:cubicBezTo>
                <a:cubicBezTo>
                  <a:pt x="633" y="7664"/>
                  <a:pt x="665" y="7696"/>
                  <a:pt x="665" y="7696"/>
                </a:cubicBezTo>
                <a:cubicBezTo>
                  <a:pt x="697" y="7696"/>
                  <a:pt x="697" y="7696"/>
                  <a:pt x="697" y="7664"/>
                </a:cubicBezTo>
                <a:cubicBezTo>
                  <a:pt x="760" y="7664"/>
                  <a:pt x="887" y="7569"/>
                  <a:pt x="1077" y="7443"/>
                </a:cubicBezTo>
                <a:lnTo>
                  <a:pt x="1077" y="7443"/>
                </a:lnTo>
                <a:cubicBezTo>
                  <a:pt x="950" y="7569"/>
                  <a:pt x="887" y="7728"/>
                  <a:pt x="823" y="7854"/>
                </a:cubicBezTo>
                <a:cubicBezTo>
                  <a:pt x="792" y="7886"/>
                  <a:pt x="792" y="7918"/>
                  <a:pt x="792" y="7949"/>
                </a:cubicBezTo>
                <a:cubicBezTo>
                  <a:pt x="760" y="7981"/>
                  <a:pt x="792" y="7981"/>
                  <a:pt x="792" y="8013"/>
                </a:cubicBezTo>
                <a:cubicBezTo>
                  <a:pt x="792" y="8139"/>
                  <a:pt x="792" y="8234"/>
                  <a:pt x="887" y="8329"/>
                </a:cubicBezTo>
                <a:cubicBezTo>
                  <a:pt x="887" y="8329"/>
                  <a:pt x="918" y="8361"/>
                  <a:pt x="982" y="8361"/>
                </a:cubicBezTo>
                <a:lnTo>
                  <a:pt x="1045" y="8361"/>
                </a:lnTo>
                <a:cubicBezTo>
                  <a:pt x="1056" y="8372"/>
                  <a:pt x="1063" y="8375"/>
                  <a:pt x="1069" y="8375"/>
                </a:cubicBezTo>
                <a:cubicBezTo>
                  <a:pt x="1080" y="8375"/>
                  <a:pt x="1087" y="8361"/>
                  <a:pt x="1109" y="8361"/>
                </a:cubicBezTo>
                <a:cubicBezTo>
                  <a:pt x="1330" y="8298"/>
                  <a:pt x="1774" y="8013"/>
                  <a:pt x="2312" y="7601"/>
                </a:cubicBezTo>
                <a:lnTo>
                  <a:pt x="2312" y="7601"/>
                </a:lnTo>
                <a:cubicBezTo>
                  <a:pt x="1710" y="8171"/>
                  <a:pt x="1299" y="8551"/>
                  <a:pt x="1235" y="8614"/>
                </a:cubicBezTo>
                <a:cubicBezTo>
                  <a:pt x="1235" y="8646"/>
                  <a:pt x="1204" y="8678"/>
                  <a:pt x="1235" y="8678"/>
                </a:cubicBezTo>
                <a:cubicBezTo>
                  <a:pt x="1267" y="8709"/>
                  <a:pt x="1299" y="8709"/>
                  <a:pt x="1330" y="8709"/>
                </a:cubicBezTo>
                <a:lnTo>
                  <a:pt x="7189" y="3389"/>
                </a:lnTo>
                <a:cubicBezTo>
                  <a:pt x="8139" y="2566"/>
                  <a:pt x="8931" y="1996"/>
                  <a:pt x="9216" y="1932"/>
                </a:cubicBezTo>
                <a:lnTo>
                  <a:pt x="9216" y="1932"/>
                </a:lnTo>
                <a:lnTo>
                  <a:pt x="1394" y="8804"/>
                </a:lnTo>
                <a:cubicBezTo>
                  <a:pt x="1394" y="8836"/>
                  <a:pt x="1394" y="8868"/>
                  <a:pt x="1394" y="8899"/>
                </a:cubicBezTo>
                <a:cubicBezTo>
                  <a:pt x="1409" y="8915"/>
                  <a:pt x="1425" y="8923"/>
                  <a:pt x="1441" y="8923"/>
                </a:cubicBezTo>
                <a:cubicBezTo>
                  <a:pt x="1457" y="8923"/>
                  <a:pt x="1473" y="8915"/>
                  <a:pt x="1489" y="8899"/>
                </a:cubicBezTo>
                <a:lnTo>
                  <a:pt x="9216" y="2439"/>
                </a:lnTo>
                <a:lnTo>
                  <a:pt x="9216" y="2439"/>
                </a:lnTo>
                <a:cubicBezTo>
                  <a:pt x="9184" y="2534"/>
                  <a:pt x="9089" y="2661"/>
                  <a:pt x="8931" y="2851"/>
                </a:cubicBezTo>
                <a:lnTo>
                  <a:pt x="1679" y="8963"/>
                </a:lnTo>
                <a:cubicBezTo>
                  <a:pt x="1647" y="8963"/>
                  <a:pt x="1647" y="8994"/>
                  <a:pt x="1679" y="9026"/>
                </a:cubicBezTo>
                <a:cubicBezTo>
                  <a:pt x="1679" y="9058"/>
                  <a:pt x="1710" y="9058"/>
                  <a:pt x="1742" y="9058"/>
                </a:cubicBezTo>
                <a:cubicBezTo>
                  <a:pt x="2027" y="8836"/>
                  <a:pt x="7537" y="4656"/>
                  <a:pt x="8994" y="2977"/>
                </a:cubicBezTo>
                <a:lnTo>
                  <a:pt x="9564" y="2471"/>
                </a:lnTo>
                <a:lnTo>
                  <a:pt x="9564" y="2471"/>
                </a:lnTo>
                <a:cubicBezTo>
                  <a:pt x="9311" y="3326"/>
                  <a:pt x="4054" y="7569"/>
                  <a:pt x="2027" y="9184"/>
                </a:cubicBezTo>
                <a:cubicBezTo>
                  <a:pt x="2027" y="9184"/>
                  <a:pt x="1995" y="9216"/>
                  <a:pt x="1995" y="9216"/>
                </a:cubicBezTo>
                <a:cubicBezTo>
                  <a:pt x="1995" y="9248"/>
                  <a:pt x="1995" y="9248"/>
                  <a:pt x="2027" y="9279"/>
                </a:cubicBezTo>
                <a:cubicBezTo>
                  <a:pt x="2059" y="9311"/>
                  <a:pt x="2122" y="9343"/>
                  <a:pt x="2217" y="9374"/>
                </a:cubicBezTo>
                <a:lnTo>
                  <a:pt x="2280" y="9374"/>
                </a:lnTo>
                <a:cubicBezTo>
                  <a:pt x="2344" y="9374"/>
                  <a:pt x="2439" y="9343"/>
                  <a:pt x="2502" y="9343"/>
                </a:cubicBezTo>
                <a:cubicBezTo>
                  <a:pt x="2502" y="9343"/>
                  <a:pt x="2502" y="9374"/>
                  <a:pt x="2502" y="9374"/>
                </a:cubicBezTo>
                <a:cubicBezTo>
                  <a:pt x="2470" y="9406"/>
                  <a:pt x="2502" y="9438"/>
                  <a:pt x="2502" y="9438"/>
                </a:cubicBezTo>
                <a:cubicBezTo>
                  <a:pt x="2502" y="9438"/>
                  <a:pt x="2534" y="9469"/>
                  <a:pt x="2534" y="9469"/>
                </a:cubicBezTo>
                <a:cubicBezTo>
                  <a:pt x="2565" y="9469"/>
                  <a:pt x="2565" y="9469"/>
                  <a:pt x="2597" y="9438"/>
                </a:cubicBezTo>
                <a:cubicBezTo>
                  <a:pt x="2692" y="9343"/>
                  <a:pt x="2819" y="9248"/>
                  <a:pt x="2914" y="9153"/>
                </a:cubicBezTo>
                <a:cubicBezTo>
                  <a:pt x="3135" y="9026"/>
                  <a:pt x="3357" y="8868"/>
                  <a:pt x="3610" y="8678"/>
                </a:cubicBezTo>
                <a:lnTo>
                  <a:pt x="3610" y="8678"/>
                </a:lnTo>
                <a:cubicBezTo>
                  <a:pt x="3230" y="9058"/>
                  <a:pt x="2945" y="9343"/>
                  <a:pt x="2882" y="9533"/>
                </a:cubicBezTo>
                <a:cubicBezTo>
                  <a:pt x="2819" y="9596"/>
                  <a:pt x="2850" y="9628"/>
                  <a:pt x="2882" y="9628"/>
                </a:cubicBezTo>
                <a:cubicBezTo>
                  <a:pt x="2882" y="9628"/>
                  <a:pt x="2882" y="9628"/>
                  <a:pt x="2882" y="9659"/>
                </a:cubicBezTo>
                <a:cubicBezTo>
                  <a:pt x="2882" y="9659"/>
                  <a:pt x="2882" y="9691"/>
                  <a:pt x="2914" y="9691"/>
                </a:cubicBezTo>
                <a:cubicBezTo>
                  <a:pt x="2914" y="9691"/>
                  <a:pt x="2914" y="9723"/>
                  <a:pt x="2945" y="9723"/>
                </a:cubicBezTo>
                <a:cubicBezTo>
                  <a:pt x="2945" y="9723"/>
                  <a:pt x="2977" y="9691"/>
                  <a:pt x="2977" y="9691"/>
                </a:cubicBezTo>
                <a:cubicBezTo>
                  <a:pt x="5479" y="7569"/>
                  <a:pt x="9121" y="4434"/>
                  <a:pt x="9849" y="3896"/>
                </a:cubicBezTo>
                <a:lnTo>
                  <a:pt x="9849" y="3896"/>
                </a:lnTo>
                <a:cubicBezTo>
                  <a:pt x="9596" y="4276"/>
                  <a:pt x="8487" y="5289"/>
                  <a:pt x="7157" y="6461"/>
                </a:cubicBezTo>
                <a:lnTo>
                  <a:pt x="2977" y="9945"/>
                </a:lnTo>
                <a:cubicBezTo>
                  <a:pt x="2945" y="9976"/>
                  <a:pt x="2945" y="10008"/>
                  <a:pt x="2945" y="10040"/>
                </a:cubicBezTo>
                <a:cubicBezTo>
                  <a:pt x="2961" y="10055"/>
                  <a:pt x="2977" y="10063"/>
                  <a:pt x="2993" y="10063"/>
                </a:cubicBezTo>
                <a:cubicBezTo>
                  <a:pt x="3009" y="10063"/>
                  <a:pt x="3024" y="10055"/>
                  <a:pt x="3040" y="10040"/>
                </a:cubicBezTo>
                <a:cubicBezTo>
                  <a:pt x="3230" y="9881"/>
                  <a:pt x="3864" y="9374"/>
                  <a:pt x="4687" y="8709"/>
                </a:cubicBezTo>
                <a:lnTo>
                  <a:pt x="4687" y="8709"/>
                </a:lnTo>
                <a:cubicBezTo>
                  <a:pt x="4402" y="8963"/>
                  <a:pt x="4149" y="9216"/>
                  <a:pt x="3990" y="9438"/>
                </a:cubicBezTo>
                <a:lnTo>
                  <a:pt x="3515" y="9881"/>
                </a:lnTo>
                <a:cubicBezTo>
                  <a:pt x="3484" y="9881"/>
                  <a:pt x="3484" y="9945"/>
                  <a:pt x="3515" y="9945"/>
                </a:cubicBezTo>
                <a:cubicBezTo>
                  <a:pt x="3547" y="10008"/>
                  <a:pt x="3579" y="10040"/>
                  <a:pt x="3642" y="10040"/>
                </a:cubicBezTo>
                <a:lnTo>
                  <a:pt x="3642" y="10071"/>
                </a:lnTo>
                <a:cubicBezTo>
                  <a:pt x="3642" y="10135"/>
                  <a:pt x="3642" y="10230"/>
                  <a:pt x="3705" y="10261"/>
                </a:cubicBezTo>
                <a:cubicBezTo>
                  <a:pt x="3705" y="10293"/>
                  <a:pt x="3737" y="10293"/>
                  <a:pt x="3737" y="10293"/>
                </a:cubicBezTo>
                <a:lnTo>
                  <a:pt x="3800" y="10293"/>
                </a:lnTo>
                <a:lnTo>
                  <a:pt x="4085" y="10040"/>
                </a:lnTo>
                <a:lnTo>
                  <a:pt x="4085" y="10040"/>
                </a:lnTo>
                <a:cubicBezTo>
                  <a:pt x="4054" y="10071"/>
                  <a:pt x="4054" y="10103"/>
                  <a:pt x="4054" y="10135"/>
                </a:cubicBezTo>
                <a:cubicBezTo>
                  <a:pt x="4022" y="10166"/>
                  <a:pt x="4054" y="10198"/>
                  <a:pt x="4054" y="10198"/>
                </a:cubicBezTo>
                <a:cubicBezTo>
                  <a:pt x="4117" y="10261"/>
                  <a:pt x="4180" y="10293"/>
                  <a:pt x="4244" y="10293"/>
                </a:cubicBezTo>
                <a:cubicBezTo>
                  <a:pt x="4307" y="10293"/>
                  <a:pt x="4370" y="10293"/>
                  <a:pt x="4434" y="10261"/>
                </a:cubicBezTo>
                <a:lnTo>
                  <a:pt x="4434" y="10261"/>
                </a:lnTo>
                <a:cubicBezTo>
                  <a:pt x="4402" y="10293"/>
                  <a:pt x="4370" y="10325"/>
                  <a:pt x="4307" y="10356"/>
                </a:cubicBezTo>
                <a:cubicBezTo>
                  <a:pt x="4307" y="10356"/>
                  <a:pt x="4275" y="10388"/>
                  <a:pt x="4275" y="10388"/>
                </a:cubicBezTo>
                <a:cubicBezTo>
                  <a:pt x="4275" y="10420"/>
                  <a:pt x="4275" y="10420"/>
                  <a:pt x="4307" y="10451"/>
                </a:cubicBezTo>
                <a:cubicBezTo>
                  <a:pt x="4307" y="10451"/>
                  <a:pt x="4339" y="10483"/>
                  <a:pt x="4370" y="10483"/>
                </a:cubicBezTo>
                <a:cubicBezTo>
                  <a:pt x="4465" y="10483"/>
                  <a:pt x="4909" y="10135"/>
                  <a:pt x="5511" y="9659"/>
                </a:cubicBezTo>
                <a:lnTo>
                  <a:pt x="5511" y="9659"/>
                </a:lnTo>
                <a:lnTo>
                  <a:pt x="4814" y="10261"/>
                </a:lnTo>
                <a:cubicBezTo>
                  <a:pt x="4782" y="10293"/>
                  <a:pt x="4782" y="10325"/>
                  <a:pt x="4814" y="10356"/>
                </a:cubicBezTo>
                <a:cubicBezTo>
                  <a:pt x="4877" y="10420"/>
                  <a:pt x="4940" y="10451"/>
                  <a:pt x="5035" y="10451"/>
                </a:cubicBezTo>
                <a:cubicBezTo>
                  <a:pt x="5130" y="10451"/>
                  <a:pt x="5257" y="10420"/>
                  <a:pt x="5415" y="10356"/>
                </a:cubicBezTo>
                <a:cubicBezTo>
                  <a:pt x="5415" y="10356"/>
                  <a:pt x="5447" y="10388"/>
                  <a:pt x="5479" y="10388"/>
                </a:cubicBezTo>
                <a:cubicBezTo>
                  <a:pt x="5542" y="10388"/>
                  <a:pt x="5637" y="10356"/>
                  <a:pt x="5764" y="10293"/>
                </a:cubicBezTo>
                <a:lnTo>
                  <a:pt x="5764" y="10293"/>
                </a:lnTo>
                <a:cubicBezTo>
                  <a:pt x="5732" y="10325"/>
                  <a:pt x="5669" y="10356"/>
                  <a:pt x="5637" y="10420"/>
                </a:cubicBezTo>
                <a:cubicBezTo>
                  <a:pt x="5606" y="10420"/>
                  <a:pt x="5606" y="10451"/>
                  <a:pt x="5606" y="10483"/>
                </a:cubicBezTo>
                <a:cubicBezTo>
                  <a:pt x="5637" y="10515"/>
                  <a:pt x="5637" y="10515"/>
                  <a:pt x="5669" y="10515"/>
                </a:cubicBezTo>
                <a:cubicBezTo>
                  <a:pt x="5669" y="10515"/>
                  <a:pt x="5701" y="10515"/>
                  <a:pt x="5701" y="10483"/>
                </a:cubicBezTo>
                <a:cubicBezTo>
                  <a:pt x="5796" y="10420"/>
                  <a:pt x="6017" y="10230"/>
                  <a:pt x="6302" y="9976"/>
                </a:cubicBezTo>
                <a:cubicBezTo>
                  <a:pt x="6302" y="9976"/>
                  <a:pt x="6302" y="10008"/>
                  <a:pt x="6302" y="10008"/>
                </a:cubicBezTo>
                <a:cubicBezTo>
                  <a:pt x="6302" y="10071"/>
                  <a:pt x="6302" y="10103"/>
                  <a:pt x="6334" y="10166"/>
                </a:cubicBezTo>
                <a:lnTo>
                  <a:pt x="6429" y="10166"/>
                </a:lnTo>
                <a:lnTo>
                  <a:pt x="6649" y="10001"/>
                </a:lnTo>
                <a:lnTo>
                  <a:pt x="6649" y="10001"/>
                </a:lnTo>
                <a:cubicBezTo>
                  <a:pt x="6619" y="10035"/>
                  <a:pt x="6619" y="10078"/>
                  <a:pt x="6619" y="10103"/>
                </a:cubicBezTo>
                <a:cubicBezTo>
                  <a:pt x="6619" y="10135"/>
                  <a:pt x="6619" y="10166"/>
                  <a:pt x="6619" y="10198"/>
                </a:cubicBezTo>
                <a:cubicBezTo>
                  <a:pt x="6651" y="10198"/>
                  <a:pt x="6682" y="10261"/>
                  <a:pt x="6777" y="10261"/>
                </a:cubicBezTo>
                <a:cubicBezTo>
                  <a:pt x="7062" y="10261"/>
                  <a:pt x="7664" y="9754"/>
                  <a:pt x="8266" y="9184"/>
                </a:cubicBezTo>
                <a:lnTo>
                  <a:pt x="8266" y="9184"/>
                </a:lnTo>
                <a:cubicBezTo>
                  <a:pt x="8202" y="9311"/>
                  <a:pt x="8234" y="9343"/>
                  <a:pt x="8234" y="9343"/>
                </a:cubicBezTo>
                <a:cubicBezTo>
                  <a:pt x="8266" y="9374"/>
                  <a:pt x="8266" y="9374"/>
                  <a:pt x="8297" y="9374"/>
                </a:cubicBezTo>
                <a:cubicBezTo>
                  <a:pt x="8392" y="9374"/>
                  <a:pt x="8709" y="9089"/>
                  <a:pt x="8931" y="8836"/>
                </a:cubicBezTo>
                <a:cubicBezTo>
                  <a:pt x="8962" y="8836"/>
                  <a:pt x="8962" y="8804"/>
                  <a:pt x="8931" y="8773"/>
                </a:cubicBezTo>
                <a:cubicBezTo>
                  <a:pt x="8915" y="8757"/>
                  <a:pt x="8899" y="8749"/>
                  <a:pt x="8883" y="8749"/>
                </a:cubicBezTo>
                <a:cubicBezTo>
                  <a:pt x="8867" y="8749"/>
                  <a:pt x="8852" y="8757"/>
                  <a:pt x="8836" y="8773"/>
                </a:cubicBezTo>
                <a:cubicBezTo>
                  <a:pt x="8677" y="8931"/>
                  <a:pt x="8487" y="9121"/>
                  <a:pt x="8361" y="9216"/>
                </a:cubicBezTo>
                <a:lnTo>
                  <a:pt x="8361" y="9216"/>
                </a:lnTo>
                <a:cubicBezTo>
                  <a:pt x="8456" y="9089"/>
                  <a:pt x="8677" y="8804"/>
                  <a:pt x="8962" y="8488"/>
                </a:cubicBezTo>
                <a:cubicBezTo>
                  <a:pt x="9406" y="8044"/>
                  <a:pt x="9786" y="7633"/>
                  <a:pt x="9881" y="7538"/>
                </a:cubicBezTo>
                <a:cubicBezTo>
                  <a:pt x="9881" y="7506"/>
                  <a:pt x="9881" y="7474"/>
                  <a:pt x="9849" y="7443"/>
                </a:cubicBezTo>
                <a:cubicBezTo>
                  <a:pt x="10008" y="7284"/>
                  <a:pt x="10103" y="7158"/>
                  <a:pt x="10103" y="7094"/>
                </a:cubicBezTo>
                <a:cubicBezTo>
                  <a:pt x="10134" y="7031"/>
                  <a:pt x="10103" y="7031"/>
                  <a:pt x="10103" y="6999"/>
                </a:cubicBezTo>
                <a:cubicBezTo>
                  <a:pt x="10087" y="6983"/>
                  <a:pt x="10071" y="6976"/>
                  <a:pt x="10055" y="6976"/>
                </a:cubicBezTo>
                <a:cubicBezTo>
                  <a:pt x="10039" y="6976"/>
                  <a:pt x="10023" y="6983"/>
                  <a:pt x="10008" y="6999"/>
                </a:cubicBezTo>
                <a:lnTo>
                  <a:pt x="6429" y="10008"/>
                </a:lnTo>
                <a:cubicBezTo>
                  <a:pt x="6429" y="9976"/>
                  <a:pt x="6461" y="9913"/>
                  <a:pt x="6492" y="9818"/>
                </a:cubicBezTo>
                <a:cubicBezTo>
                  <a:pt x="7126" y="9311"/>
                  <a:pt x="7949" y="8614"/>
                  <a:pt x="8677" y="7949"/>
                </a:cubicBezTo>
                <a:cubicBezTo>
                  <a:pt x="9311" y="7443"/>
                  <a:pt x="9818" y="6999"/>
                  <a:pt x="10008" y="6841"/>
                </a:cubicBezTo>
                <a:lnTo>
                  <a:pt x="10103" y="6778"/>
                </a:lnTo>
                <a:cubicBezTo>
                  <a:pt x="10103" y="6778"/>
                  <a:pt x="10134" y="6778"/>
                  <a:pt x="10134" y="6746"/>
                </a:cubicBezTo>
                <a:cubicBezTo>
                  <a:pt x="10134" y="6714"/>
                  <a:pt x="10134" y="6714"/>
                  <a:pt x="10103" y="6714"/>
                </a:cubicBezTo>
                <a:cubicBezTo>
                  <a:pt x="10103" y="6683"/>
                  <a:pt x="10103" y="6683"/>
                  <a:pt x="10071" y="6683"/>
                </a:cubicBezTo>
                <a:lnTo>
                  <a:pt x="10039" y="6683"/>
                </a:lnTo>
                <a:cubicBezTo>
                  <a:pt x="10025" y="6697"/>
                  <a:pt x="10010" y="6705"/>
                  <a:pt x="9996" y="6715"/>
                </a:cubicBezTo>
                <a:lnTo>
                  <a:pt x="9996" y="6715"/>
                </a:lnTo>
                <a:cubicBezTo>
                  <a:pt x="10123" y="6560"/>
                  <a:pt x="10198" y="6454"/>
                  <a:pt x="10198" y="6398"/>
                </a:cubicBezTo>
                <a:cubicBezTo>
                  <a:pt x="10198" y="6366"/>
                  <a:pt x="10198" y="6334"/>
                  <a:pt x="10166" y="6334"/>
                </a:cubicBezTo>
                <a:cubicBezTo>
                  <a:pt x="10166" y="6303"/>
                  <a:pt x="10134" y="6303"/>
                  <a:pt x="10103" y="6303"/>
                </a:cubicBezTo>
                <a:cubicBezTo>
                  <a:pt x="10008" y="6303"/>
                  <a:pt x="9691" y="6556"/>
                  <a:pt x="9057" y="7158"/>
                </a:cubicBezTo>
                <a:cubicBezTo>
                  <a:pt x="9754" y="6429"/>
                  <a:pt x="10261" y="5859"/>
                  <a:pt x="10324" y="5796"/>
                </a:cubicBezTo>
                <a:cubicBezTo>
                  <a:pt x="10324" y="5764"/>
                  <a:pt x="10324" y="5733"/>
                  <a:pt x="10324" y="5733"/>
                </a:cubicBezTo>
                <a:cubicBezTo>
                  <a:pt x="10308" y="5717"/>
                  <a:pt x="10293" y="5709"/>
                  <a:pt x="10277" y="5709"/>
                </a:cubicBezTo>
                <a:cubicBezTo>
                  <a:pt x="10261" y="5709"/>
                  <a:pt x="10245" y="5717"/>
                  <a:pt x="10229" y="5733"/>
                </a:cubicBezTo>
                <a:lnTo>
                  <a:pt x="5447" y="10198"/>
                </a:lnTo>
                <a:cubicBezTo>
                  <a:pt x="5289" y="10293"/>
                  <a:pt x="5162" y="10325"/>
                  <a:pt x="5035" y="10325"/>
                </a:cubicBezTo>
                <a:cubicBezTo>
                  <a:pt x="5004" y="10325"/>
                  <a:pt x="4972" y="10325"/>
                  <a:pt x="4940" y="10293"/>
                </a:cubicBezTo>
                <a:lnTo>
                  <a:pt x="10356" y="5416"/>
                </a:lnTo>
                <a:cubicBezTo>
                  <a:pt x="10388" y="5384"/>
                  <a:pt x="10388" y="5353"/>
                  <a:pt x="10356" y="5321"/>
                </a:cubicBezTo>
                <a:lnTo>
                  <a:pt x="10293" y="5321"/>
                </a:lnTo>
                <a:cubicBezTo>
                  <a:pt x="10451" y="5131"/>
                  <a:pt x="10546" y="4972"/>
                  <a:pt x="10578" y="4877"/>
                </a:cubicBezTo>
                <a:cubicBezTo>
                  <a:pt x="10578" y="4846"/>
                  <a:pt x="10546" y="4782"/>
                  <a:pt x="10546" y="4751"/>
                </a:cubicBezTo>
                <a:lnTo>
                  <a:pt x="10451" y="4751"/>
                </a:lnTo>
                <a:cubicBezTo>
                  <a:pt x="9501" y="5764"/>
                  <a:pt x="8044" y="7253"/>
                  <a:pt x="6746" y="8393"/>
                </a:cubicBezTo>
                <a:cubicBezTo>
                  <a:pt x="6081" y="8963"/>
                  <a:pt x="5447" y="9469"/>
                  <a:pt x="4909" y="9881"/>
                </a:cubicBezTo>
                <a:cubicBezTo>
                  <a:pt x="4624" y="10071"/>
                  <a:pt x="4402" y="10166"/>
                  <a:pt x="4244" y="10166"/>
                </a:cubicBezTo>
                <a:cubicBezTo>
                  <a:pt x="4212" y="10166"/>
                  <a:pt x="4180" y="10135"/>
                  <a:pt x="4149" y="10135"/>
                </a:cubicBezTo>
                <a:cubicBezTo>
                  <a:pt x="4149" y="10071"/>
                  <a:pt x="4212" y="10008"/>
                  <a:pt x="4307" y="9913"/>
                </a:cubicBezTo>
                <a:cubicBezTo>
                  <a:pt x="5257" y="9438"/>
                  <a:pt x="6841" y="7918"/>
                  <a:pt x="8139" y="6588"/>
                </a:cubicBezTo>
                <a:lnTo>
                  <a:pt x="10324" y="4782"/>
                </a:lnTo>
                <a:cubicBezTo>
                  <a:pt x="10356" y="4751"/>
                  <a:pt x="10356" y="4719"/>
                  <a:pt x="10324" y="4687"/>
                </a:cubicBezTo>
                <a:cubicBezTo>
                  <a:pt x="10324" y="4687"/>
                  <a:pt x="10296" y="4673"/>
                  <a:pt x="10277" y="4673"/>
                </a:cubicBezTo>
                <a:cubicBezTo>
                  <a:pt x="10268" y="4673"/>
                  <a:pt x="10261" y="4677"/>
                  <a:pt x="10261" y="4687"/>
                </a:cubicBezTo>
                <a:cubicBezTo>
                  <a:pt x="10103" y="4814"/>
                  <a:pt x="9691" y="5131"/>
                  <a:pt x="9121" y="5574"/>
                </a:cubicBezTo>
                <a:cubicBezTo>
                  <a:pt x="9786" y="4909"/>
                  <a:pt x="10229" y="4402"/>
                  <a:pt x="10293" y="4339"/>
                </a:cubicBezTo>
                <a:cubicBezTo>
                  <a:pt x="10293" y="4307"/>
                  <a:pt x="10293" y="4276"/>
                  <a:pt x="10293" y="4244"/>
                </a:cubicBezTo>
                <a:cubicBezTo>
                  <a:pt x="10277" y="4228"/>
                  <a:pt x="10261" y="4220"/>
                  <a:pt x="10245" y="4220"/>
                </a:cubicBezTo>
                <a:cubicBezTo>
                  <a:pt x="10229" y="4220"/>
                  <a:pt x="10213" y="4228"/>
                  <a:pt x="10198" y="4244"/>
                </a:cubicBezTo>
                <a:cubicBezTo>
                  <a:pt x="10134" y="4307"/>
                  <a:pt x="9564" y="4719"/>
                  <a:pt x="8772" y="5289"/>
                </a:cubicBezTo>
                <a:lnTo>
                  <a:pt x="10103" y="4117"/>
                </a:lnTo>
                <a:cubicBezTo>
                  <a:pt x="10103" y="4086"/>
                  <a:pt x="10103" y="4054"/>
                  <a:pt x="10103" y="4022"/>
                </a:cubicBezTo>
                <a:cubicBezTo>
                  <a:pt x="10087" y="4007"/>
                  <a:pt x="10071" y="3999"/>
                  <a:pt x="10055" y="3999"/>
                </a:cubicBezTo>
                <a:cubicBezTo>
                  <a:pt x="10039" y="3999"/>
                  <a:pt x="10023" y="4007"/>
                  <a:pt x="10008" y="4022"/>
                </a:cubicBezTo>
                <a:lnTo>
                  <a:pt x="9437" y="4497"/>
                </a:lnTo>
                <a:cubicBezTo>
                  <a:pt x="9786" y="4149"/>
                  <a:pt x="10008" y="3896"/>
                  <a:pt x="10008" y="3801"/>
                </a:cubicBezTo>
                <a:cubicBezTo>
                  <a:pt x="10008" y="3769"/>
                  <a:pt x="10008" y="3737"/>
                  <a:pt x="10008" y="3706"/>
                </a:cubicBezTo>
                <a:lnTo>
                  <a:pt x="9976" y="3706"/>
                </a:lnTo>
                <a:cubicBezTo>
                  <a:pt x="10039" y="3674"/>
                  <a:pt x="10103" y="3611"/>
                  <a:pt x="10166" y="3579"/>
                </a:cubicBezTo>
                <a:cubicBezTo>
                  <a:pt x="10166" y="3579"/>
                  <a:pt x="10166" y="3547"/>
                  <a:pt x="10166" y="3547"/>
                </a:cubicBezTo>
                <a:cubicBezTo>
                  <a:pt x="10198" y="3516"/>
                  <a:pt x="10166" y="3516"/>
                  <a:pt x="10166" y="3484"/>
                </a:cubicBezTo>
                <a:cubicBezTo>
                  <a:pt x="10134" y="3452"/>
                  <a:pt x="10071" y="3389"/>
                  <a:pt x="9976" y="3389"/>
                </a:cubicBezTo>
                <a:cubicBezTo>
                  <a:pt x="10134" y="3199"/>
                  <a:pt x="10166" y="3072"/>
                  <a:pt x="10134" y="3041"/>
                </a:cubicBezTo>
                <a:cubicBezTo>
                  <a:pt x="10134" y="3009"/>
                  <a:pt x="10103" y="2977"/>
                  <a:pt x="10039" y="2977"/>
                </a:cubicBezTo>
                <a:cubicBezTo>
                  <a:pt x="10039" y="2914"/>
                  <a:pt x="10008" y="2882"/>
                  <a:pt x="9976" y="2819"/>
                </a:cubicBezTo>
                <a:cubicBezTo>
                  <a:pt x="9976" y="2819"/>
                  <a:pt x="9944" y="2787"/>
                  <a:pt x="9944" y="2787"/>
                </a:cubicBezTo>
                <a:cubicBezTo>
                  <a:pt x="9913" y="2787"/>
                  <a:pt x="9913" y="2787"/>
                  <a:pt x="9881" y="2819"/>
                </a:cubicBezTo>
                <a:lnTo>
                  <a:pt x="9216" y="3389"/>
                </a:lnTo>
                <a:cubicBezTo>
                  <a:pt x="9279" y="3326"/>
                  <a:pt x="9342" y="3262"/>
                  <a:pt x="9374" y="3199"/>
                </a:cubicBezTo>
                <a:cubicBezTo>
                  <a:pt x="9469" y="3104"/>
                  <a:pt x="9532" y="3041"/>
                  <a:pt x="9564" y="3009"/>
                </a:cubicBezTo>
                <a:lnTo>
                  <a:pt x="9596" y="2977"/>
                </a:lnTo>
                <a:cubicBezTo>
                  <a:pt x="9627" y="2914"/>
                  <a:pt x="9596" y="2914"/>
                  <a:pt x="9596" y="2914"/>
                </a:cubicBezTo>
                <a:cubicBezTo>
                  <a:pt x="9596" y="2882"/>
                  <a:pt x="9564" y="2882"/>
                  <a:pt x="9564" y="2882"/>
                </a:cubicBezTo>
                <a:cubicBezTo>
                  <a:pt x="9532" y="2882"/>
                  <a:pt x="9532" y="2882"/>
                  <a:pt x="9501" y="2914"/>
                </a:cubicBezTo>
                <a:cubicBezTo>
                  <a:pt x="9501" y="2914"/>
                  <a:pt x="9406" y="3009"/>
                  <a:pt x="9247" y="3167"/>
                </a:cubicBezTo>
                <a:cubicBezTo>
                  <a:pt x="9121" y="3294"/>
                  <a:pt x="8931" y="3452"/>
                  <a:pt x="8741" y="3642"/>
                </a:cubicBezTo>
                <a:cubicBezTo>
                  <a:pt x="9311" y="3072"/>
                  <a:pt x="9691" y="2629"/>
                  <a:pt x="9722" y="2407"/>
                </a:cubicBezTo>
                <a:cubicBezTo>
                  <a:pt x="9722" y="2376"/>
                  <a:pt x="9722" y="2344"/>
                  <a:pt x="9691" y="2281"/>
                </a:cubicBezTo>
                <a:lnTo>
                  <a:pt x="9596" y="2281"/>
                </a:lnTo>
                <a:lnTo>
                  <a:pt x="9279" y="2566"/>
                </a:lnTo>
                <a:cubicBezTo>
                  <a:pt x="9311" y="2502"/>
                  <a:pt x="9342" y="2439"/>
                  <a:pt x="9342" y="2407"/>
                </a:cubicBezTo>
                <a:cubicBezTo>
                  <a:pt x="9342" y="2344"/>
                  <a:pt x="9342" y="2281"/>
                  <a:pt x="9311" y="2249"/>
                </a:cubicBezTo>
                <a:lnTo>
                  <a:pt x="9216" y="2249"/>
                </a:lnTo>
                <a:lnTo>
                  <a:pt x="5067" y="5733"/>
                </a:lnTo>
                <a:lnTo>
                  <a:pt x="5067" y="5733"/>
                </a:lnTo>
                <a:lnTo>
                  <a:pt x="9406" y="1901"/>
                </a:lnTo>
                <a:cubicBezTo>
                  <a:pt x="9437" y="1901"/>
                  <a:pt x="9437" y="1837"/>
                  <a:pt x="9406" y="1837"/>
                </a:cubicBezTo>
                <a:cubicBezTo>
                  <a:pt x="9406" y="1806"/>
                  <a:pt x="9374" y="1774"/>
                  <a:pt x="9311" y="1774"/>
                </a:cubicBezTo>
                <a:cubicBezTo>
                  <a:pt x="9152" y="1774"/>
                  <a:pt x="8836" y="1932"/>
                  <a:pt x="8424" y="2249"/>
                </a:cubicBezTo>
                <a:lnTo>
                  <a:pt x="8424" y="2249"/>
                </a:lnTo>
                <a:lnTo>
                  <a:pt x="8867" y="1837"/>
                </a:lnTo>
                <a:cubicBezTo>
                  <a:pt x="8899" y="1806"/>
                  <a:pt x="8899" y="1774"/>
                  <a:pt x="8867" y="1742"/>
                </a:cubicBezTo>
                <a:lnTo>
                  <a:pt x="8836" y="1742"/>
                </a:lnTo>
                <a:cubicBezTo>
                  <a:pt x="8899" y="1647"/>
                  <a:pt x="8962" y="1616"/>
                  <a:pt x="8962" y="1584"/>
                </a:cubicBezTo>
                <a:cubicBezTo>
                  <a:pt x="8994" y="1584"/>
                  <a:pt x="8994" y="1552"/>
                  <a:pt x="8994" y="1521"/>
                </a:cubicBezTo>
                <a:cubicBezTo>
                  <a:pt x="8978" y="1505"/>
                  <a:pt x="8962" y="1497"/>
                  <a:pt x="8947" y="1497"/>
                </a:cubicBezTo>
                <a:cubicBezTo>
                  <a:pt x="8931" y="1497"/>
                  <a:pt x="8915" y="1505"/>
                  <a:pt x="8899" y="1521"/>
                </a:cubicBezTo>
                <a:cubicBezTo>
                  <a:pt x="8836" y="1552"/>
                  <a:pt x="8487" y="1806"/>
                  <a:pt x="7917" y="2186"/>
                </a:cubicBezTo>
                <a:cubicBezTo>
                  <a:pt x="8234" y="1901"/>
                  <a:pt x="8456" y="1679"/>
                  <a:pt x="8582" y="1552"/>
                </a:cubicBezTo>
                <a:cubicBezTo>
                  <a:pt x="8709" y="1457"/>
                  <a:pt x="8741" y="1426"/>
                  <a:pt x="8741" y="1394"/>
                </a:cubicBezTo>
                <a:cubicBezTo>
                  <a:pt x="8741" y="1394"/>
                  <a:pt x="8741" y="1362"/>
                  <a:pt x="8709" y="1362"/>
                </a:cubicBezTo>
                <a:cubicBezTo>
                  <a:pt x="8709" y="1331"/>
                  <a:pt x="8677" y="1331"/>
                  <a:pt x="8677" y="1331"/>
                </a:cubicBezTo>
                <a:cubicBezTo>
                  <a:pt x="8646" y="1331"/>
                  <a:pt x="8646" y="1331"/>
                  <a:pt x="8646" y="1362"/>
                </a:cubicBezTo>
                <a:cubicBezTo>
                  <a:pt x="8582" y="1394"/>
                  <a:pt x="8551" y="1426"/>
                  <a:pt x="8519" y="1457"/>
                </a:cubicBezTo>
                <a:cubicBezTo>
                  <a:pt x="8456" y="1521"/>
                  <a:pt x="8361" y="1584"/>
                  <a:pt x="8266" y="1647"/>
                </a:cubicBezTo>
                <a:cubicBezTo>
                  <a:pt x="8297" y="1584"/>
                  <a:pt x="8329" y="1552"/>
                  <a:pt x="8329" y="1489"/>
                </a:cubicBezTo>
                <a:cubicBezTo>
                  <a:pt x="8392" y="1394"/>
                  <a:pt x="8424" y="1299"/>
                  <a:pt x="8424" y="1236"/>
                </a:cubicBezTo>
                <a:cubicBezTo>
                  <a:pt x="8456" y="1109"/>
                  <a:pt x="8424" y="1014"/>
                  <a:pt x="8361" y="951"/>
                </a:cubicBezTo>
                <a:lnTo>
                  <a:pt x="8329" y="951"/>
                </a:lnTo>
                <a:cubicBezTo>
                  <a:pt x="8320" y="942"/>
                  <a:pt x="8314" y="936"/>
                  <a:pt x="8304" y="936"/>
                </a:cubicBezTo>
                <a:cubicBezTo>
                  <a:pt x="8278" y="936"/>
                  <a:pt x="8228" y="980"/>
                  <a:pt x="8044" y="1141"/>
                </a:cubicBezTo>
                <a:cubicBezTo>
                  <a:pt x="7981" y="1141"/>
                  <a:pt x="7917" y="1172"/>
                  <a:pt x="7822" y="1204"/>
                </a:cubicBezTo>
                <a:cubicBezTo>
                  <a:pt x="7854" y="1141"/>
                  <a:pt x="7854" y="1109"/>
                  <a:pt x="7886" y="1077"/>
                </a:cubicBezTo>
                <a:cubicBezTo>
                  <a:pt x="7886" y="1046"/>
                  <a:pt x="7886" y="1014"/>
                  <a:pt x="7886" y="982"/>
                </a:cubicBezTo>
                <a:cubicBezTo>
                  <a:pt x="7886" y="951"/>
                  <a:pt x="7917" y="951"/>
                  <a:pt x="7917" y="919"/>
                </a:cubicBezTo>
                <a:cubicBezTo>
                  <a:pt x="7917" y="919"/>
                  <a:pt x="7917" y="887"/>
                  <a:pt x="7886" y="887"/>
                </a:cubicBezTo>
                <a:cubicBezTo>
                  <a:pt x="7886" y="856"/>
                  <a:pt x="7854" y="856"/>
                  <a:pt x="7822" y="856"/>
                </a:cubicBezTo>
                <a:cubicBezTo>
                  <a:pt x="7791" y="824"/>
                  <a:pt x="7759" y="824"/>
                  <a:pt x="7727" y="824"/>
                </a:cubicBezTo>
                <a:lnTo>
                  <a:pt x="7569" y="982"/>
                </a:lnTo>
                <a:lnTo>
                  <a:pt x="7474" y="1046"/>
                </a:lnTo>
                <a:cubicBezTo>
                  <a:pt x="7537" y="951"/>
                  <a:pt x="7537" y="887"/>
                  <a:pt x="7537" y="856"/>
                </a:cubicBezTo>
                <a:cubicBezTo>
                  <a:pt x="7569" y="792"/>
                  <a:pt x="7537" y="729"/>
                  <a:pt x="7506" y="697"/>
                </a:cubicBezTo>
                <a:cubicBezTo>
                  <a:pt x="7506" y="666"/>
                  <a:pt x="7474" y="666"/>
                  <a:pt x="7474" y="666"/>
                </a:cubicBezTo>
                <a:lnTo>
                  <a:pt x="7411" y="666"/>
                </a:lnTo>
                <a:lnTo>
                  <a:pt x="6809" y="1172"/>
                </a:lnTo>
                <a:cubicBezTo>
                  <a:pt x="7442" y="602"/>
                  <a:pt x="7411" y="571"/>
                  <a:pt x="7379" y="507"/>
                </a:cubicBezTo>
                <a:cubicBezTo>
                  <a:pt x="7379" y="507"/>
                  <a:pt x="7347" y="476"/>
                  <a:pt x="7316" y="476"/>
                </a:cubicBezTo>
                <a:cubicBezTo>
                  <a:pt x="6912" y="476"/>
                  <a:pt x="4822" y="2268"/>
                  <a:pt x="3005" y="3898"/>
                </a:cubicBezTo>
                <a:lnTo>
                  <a:pt x="3005" y="3898"/>
                </a:lnTo>
                <a:cubicBezTo>
                  <a:pt x="3379" y="3549"/>
                  <a:pt x="3784" y="3166"/>
                  <a:pt x="4212" y="2756"/>
                </a:cubicBezTo>
                <a:cubicBezTo>
                  <a:pt x="4275" y="2692"/>
                  <a:pt x="4307" y="2661"/>
                  <a:pt x="4339" y="2629"/>
                </a:cubicBezTo>
                <a:cubicBezTo>
                  <a:pt x="5194" y="1901"/>
                  <a:pt x="6112" y="1172"/>
                  <a:pt x="7031" y="444"/>
                </a:cubicBezTo>
                <a:cubicBezTo>
                  <a:pt x="7031" y="444"/>
                  <a:pt x="7031" y="412"/>
                  <a:pt x="7031" y="412"/>
                </a:cubicBezTo>
                <a:cubicBezTo>
                  <a:pt x="7062" y="381"/>
                  <a:pt x="7031" y="381"/>
                  <a:pt x="7031" y="349"/>
                </a:cubicBezTo>
                <a:cubicBezTo>
                  <a:pt x="7031" y="349"/>
                  <a:pt x="6999" y="317"/>
                  <a:pt x="6999" y="317"/>
                </a:cubicBezTo>
                <a:cubicBezTo>
                  <a:pt x="6967" y="317"/>
                  <a:pt x="6967" y="349"/>
                  <a:pt x="6936" y="349"/>
                </a:cubicBezTo>
                <a:cubicBezTo>
                  <a:pt x="6904" y="381"/>
                  <a:pt x="6872" y="412"/>
                  <a:pt x="6809" y="444"/>
                </a:cubicBezTo>
                <a:cubicBezTo>
                  <a:pt x="6777" y="444"/>
                  <a:pt x="6777" y="412"/>
                  <a:pt x="6746" y="412"/>
                </a:cubicBezTo>
                <a:cubicBezTo>
                  <a:pt x="6556" y="412"/>
                  <a:pt x="5859" y="1014"/>
                  <a:pt x="4402" y="2407"/>
                </a:cubicBezTo>
                <a:cubicBezTo>
                  <a:pt x="3135" y="3484"/>
                  <a:pt x="1647" y="4782"/>
                  <a:pt x="475" y="5796"/>
                </a:cubicBezTo>
                <a:lnTo>
                  <a:pt x="443" y="5796"/>
                </a:lnTo>
                <a:cubicBezTo>
                  <a:pt x="412" y="5416"/>
                  <a:pt x="4149" y="2281"/>
                  <a:pt x="6492" y="349"/>
                </a:cubicBezTo>
                <a:cubicBezTo>
                  <a:pt x="6492" y="349"/>
                  <a:pt x="6524" y="317"/>
                  <a:pt x="6524" y="317"/>
                </a:cubicBezTo>
                <a:cubicBezTo>
                  <a:pt x="6524" y="285"/>
                  <a:pt x="6524" y="285"/>
                  <a:pt x="6492" y="254"/>
                </a:cubicBezTo>
                <a:cubicBezTo>
                  <a:pt x="6461" y="222"/>
                  <a:pt x="6366" y="159"/>
                  <a:pt x="6271" y="159"/>
                </a:cubicBezTo>
                <a:lnTo>
                  <a:pt x="6239" y="159"/>
                </a:lnTo>
                <a:cubicBezTo>
                  <a:pt x="6176" y="95"/>
                  <a:pt x="6112" y="64"/>
                  <a:pt x="6017" y="64"/>
                </a:cubicBezTo>
                <a:cubicBezTo>
                  <a:pt x="5764" y="64"/>
                  <a:pt x="5352" y="285"/>
                  <a:pt x="4877" y="634"/>
                </a:cubicBezTo>
                <a:cubicBezTo>
                  <a:pt x="5067" y="444"/>
                  <a:pt x="5257" y="285"/>
                  <a:pt x="5447" y="127"/>
                </a:cubicBezTo>
                <a:cubicBezTo>
                  <a:pt x="5447" y="95"/>
                  <a:pt x="5447" y="64"/>
                  <a:pt x="5447" y="32"/>
                </a:cubicBezTo>
                <a:cubicBezTo>
                  <a:pt x="5415" y="32"/>
                  <a:pt x="5415" y="0"/>
                  <a:pt x="5384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1" name="Google Shape;1621;p46"/>
          <p:cNvSpPr/>
          <p:nvPr/>
        </p:nvSpPr>
        <p:spPr>
          <a:xfrm>
            <a:off x="609600" y="4548178"/>
            <a:ext cx="5108528" cy="1767300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98"/>
                </a:moveTo>
                <a:lnTo>
                  <a:pt x="11528" y="12098"/>
                </a:lnTo>
                <a:cubicBezTo>
                  <a:pt x="12194" y="12351"/>
                  <a:pt x="12827" y="12668"/>
                  <a:pt x="13429" y="13174"/>
                </a:cubicBezTo>
                <a:cubicBezTo>
                  <a:pt x="15107" y="14568"/>
                  <a:pt x="15835" y="16563"/>
                  <a:pt x="15550" y="18717"/>
                </a:cubicBezTo>
                <a:cubicBezTo>
                  <a:pt x="15265" y="20680"/>
                  <a:pt x="14284" y="22707"/>
                  <a:pt x="12605" y="23815"/>
                </a:cubicBezTo>
                <a:cubicBezTo>
                  <a:pt x="12067" y="24132"/>
                  <a:pt x="11497" y="24385"/>
                  <a:pt x="10895" y="24544"/>
                </a:cubicBezTo>
                <a:cubicBezTo>
                  <a:pt x="11180" y="24385"/>
                  <a:pt x="11433" y="24195"/>
                  <a:pt x="11718" y="24005"/>
                </a:cubicBezTo>
                <a:cubicBezTo>
                  <a:pt x="14315" y="22010"/>
                  <a:pt x="15170" y="18558"/>
                  <a:pt x="14030" y="15486"/>
                </a:cubicBezTo>
                <a:cubicBezTo>
                  <a:pt x="13587" y="14251"/>
                  <a:pt x="12890" y="13079"/>
                  <a:pt x="11813" y="12256"/>
                </a:cubicBezTo>
                <a:cubicBezTo>
                  <a:pt x="11718" y="12193"/>
                  <a:pt x="11623" y="12161"/>
                  <a:pt x="11528" y="12098"/>
                </a:cubicBezTo>
                <a:close/>
                <a:moveTo>
                  <a:pt x="7411" y="11654"/>
                </a:moveTo>
                <a:cubicBezTo>
                  <a:pt x="7443" y="11686"/>
                  <a:pt x="7506" y="11718"/>
                  <a:pt x="7570" y="11718"/>
                </a:cubicBezTo>
                <a:cubicBezTo>
                  <a:pt x="7633" y="11716"/>
                  <a:pt x="7696" y="11715"/>
                  <a:pt x="7759" y="11715"/>
                </a:cubicBezTo>
                <a:cubicBezTo>
                  <a:pt x="10071" y="11715"/>
                  <a:pt x="11810" y="12851"/>
                  <a:pt x="12859" y="14948"/>
                </a:cubicBezTo>
                <a:cubicBezTo>
                  <a:pt x="14062" y="17386"/>
                  <a:pt x="13999" y="20395"/>
                  <a:pt x="12162" y="22548"/>
                </a:cubicBezTo>
                <a:cubicBezTo>
                  <a:pt x="10955" y="23946"/>
                  <a:pt x="9153" y="24707"/>
                  <a:pt x="7343" y="24707"/>
                </a:cubicBezTo>
                <a:cubicBezTo>
                  <a:pt x="6447" y="24707"/>
                  <a:pt x="5548" y="24520"/>
                  <a:pt x="4720" y="24132"/>
                </a:cubicBezTo>
                <a:cubicBezTo>
                  <a:pt x="1996" y="22865"/>
                  <a:pt x="824" y="20047"/>
                  <a:pt x="1616" y="17165"/>
                </a:cubicBezTo>
                <a:cubicBezTo>
                  <a:pt x="2344" y="14473"/>
                  <a:pt x="4593" y="12066"/>
                  <a:pt x="7411" y="11654"/>
                </a:cubicBezTo>
                <a:close/>
                <a:moveTo>
                  <a:pt x="37782" y="697"/>
                </a:moveTo>
                <a:cubicBezTo>
                  <a:pt x="43071" y="729"/>
                  <a:pt x="48328" y="729"/>
                  <a:pt x="53617" y="760"/>
                </a:cubicBezTo>
                <a:cubicBezTo>
                  <a:pt x="59095" y="792"/>
                  <a:pt x="64606" y="792"/>
                  <a:pt x="70085" y="855"/>
                </a:cubicBezTo>
                <a:cubicBezTo>
                  <a:pt x="75278" y="887"/>
                  <a:pt x="80504" y="919"/>
                  <a:pt x="85729" y="950"/>
                </a:cubicBezTo>
                <a:cubicBezTo>
                  <a:pt x="90163" y="982"/>
                  <a:pt x="94628" y="1045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94" y="1196"/>
                  <a:pt x="111173" y="1257"/>
                  <a:pt x="112352" y="1257"/>
                </a:cubicBezTo>
                <a:cubicBezTo>
                  <a:pt x="112725" y="1257"/>
                  <a:pt x="113098" y="1251"/>
                  <a:pt x="113471" y="1235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68"/>
                  <a:pt x="115466" y="13459"/>
                </a:cubicBezTo>
                <a:cubicBezTo>
                  <a:pt x="115688" y="19413"/>
                  <a:pt x="115593" y="25399"/>
                  <a:pt x="114960" y="31321"/>
                </a:cubicBezTo>
                <a:cubicBezTo>
                  <a:pt x="114865" y="32302"/>
                  <a:pt x="114738" y="33316"/>
                  <a:pt x="114548" y="34329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229"/>
                  <a:pt x="113946" y="36293"/>
                  <a:pt x="113883" y="36356"/>
                </a:cubicBezTo>
                <a:cubicBezTo>
                  <a:pt x="113883" y="36356"/>
                  <a:pt x="113883" y="36356"/>
                  <a:pt x="113851" y="36388"/>
                </a:cubicBezTo>
                <a:lnTo>
                  <a:pt x="113756" y="36388"/>
                </a:lnTo>
                <a:cubicBezTo>
                  <a:pt x="113630" y="36419"/>
                  <a:pt x="113535" y="36419"/>
                  <a:pt x="113408" y="36419"/>
                </a:cubicBezTo>
                <a:cubicBezTo>
                  <a:pt x="112869" y="36451"/>
                  <a:pt x="112331" y="36483"/>
                  <a:pt x="111793" y="36514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7021"/>
                  <a:pt x="84747" y="37084"/>
                </a:cubicBezTo>
                <a:cubicBezTo>
                  <a:pt x="78414" y="37148"/>
                  <a:pt x="72080" y="37211"/>
                  <a:pt x="65746" y="37243"/>
                </a:cubicBezTo>
                <a:cubicBezTo>
                  <a:pt x="59222" y="37275"/>
                  <a:pt x="52698" y="37306"/>
                  <a:pt x="46206" y="37338"/>
                </a:cubicBezTo>
                <a:cubicBezTo>
                  <a:pt x="40284" y="37338"/>
                  <a:pt x="34394" y="37338"/>
                  <a:pt x="28503" y="37306"/>
                </a:cubicBezTo>
                <a:cubicBezTo>
                  <a:pt x="23974" y="37306"/>
                  <a:pt x="19477" y="37275"/>
                  <a:pt x="14980" y="37179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0"/>
                </a:cubicBezTo>
                <a:cubicBezTo>
                  <a:pt x="6778" y="27045"/>
                  <a:pt x="6715" y="26285"/>
                  <a:pt x="6778" y="25620"/>
                </a:cubicBezTo>
                <a:cubicBezTo>
                  <a:pt x="8995" y="25557"/>
                  <a:pt x="11433" y="25494"/>
                  <a:pt x="13302" y="24132"/>
                </a:cubicBezTo>
                <a:cubicBezTo>
                  <a:pt x="15044" y="22865"/>
                  <a:pt x="15994" y="20743"/>
                  <a:pt x="16184" y="18622"/>
                </a:cubicBezTo>
                <a:cubicBezTo>
                  <a:pt x="16405" y="16373"/>
                  <a:pt x="15582" y="14220"/>
                  <a:pt x="13777" y="12794"/>
                </a:cubicBezTo>
                <a:cubicBezTo>
                  <a:pt x="12273" y="11598"/>
                  <a:pt x="10502" y="11115"/>
                  <a:pt x="8665" y="11115"/>
                </a:cubicBezTo>
                <a:cubicBezTo>
                  <a:pt x="8606" y="11115"/>
                  <a:pt x="8547" y="11115"/>
                  <a:pt x="8488" y="11116"/>
                </a:cubicBezTo>
                <a:cubicBezTo>
                  <a:pt x="8172" y="11084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48"/>
                </a:cubicBezTo>
                <a:cubicBezTo>
                  <a:pt x="7285" y="11148"/>
                  <a:pt x="7253" y="11148"/>
                  <a:pt x="7190" y="11179"/>
                </a:cubicBezTo>
                <a:cubicBezTo>
                  <a:pt x="7000" y="9881"/>
                  <a:pt x="7063" y="8551"/>
                  <a:pt x="7095" y="7284"/>
                </a:cubicBezTo>
                <a:cubicBezTo>
                  <a:pt x="7158" y="5732"/>
                  <a:pt x="7221" y="4181"/>
                  <a:pt x="7443" y="2629"/>
                </a:cubicBezTo>
                <a:cubicBezTo>
                  <a:pt x="7506" y="2154"/>
                  <a:pt x="7570" y="1679"/>
                  <a:pt x="7728" y="1235"/>
                </a:cubicBezTo>
                <a:cubicBezTo>
                  <a:pt x="7760" y="1204"/>
                  <a:pt x="7760" y="1140"/>
                  <a:pt x="7792" y="1140"/>
                </a:cubicBezTo>
                <a:cubicBezTo>
                  <a:pt x="7823" y="1109"/>
                  <a:pt x="7855" y="1109"/>
                  <a:pt x="7887" y="1109"/>
                </a:cubicBezTo>
                <a:lnTo>
                  <a:pt x="7950" y="1109"/>
                </a:lnTo>
                <a:cubicBezTo>
                  <a:pt x="7982" y="1077"/>
                  <a:pt x="8013" y="1077"/>
                  <a:pt x="8077" y="1077"/>
                </a:cubicBezTo>
                <a:cubicBezTo>
                  <a:pt x="9882" y="919"/>
                  <a:pt x="11750" y="919"/>
                  <a:pt x="13555" y="887"/>
                </a:cubicBezTo>
                <a:cubicBezTo>
                  <a:pt x="17039" y="824"/>
                  <a:pt x="20491" y="760"/>
                  <a:pt x="23943" y="729"/>
                </a:cubicBezTo>
                <a:cubicBezTo>
                  <a:pt x="28566" y="697"/>
                  <a:pt x="33158" y="697"/>
                  <a:pt x="37782" y="697"/>
                </a:cubicBezTo>
                <a:close/>
                <a:moveTo>
                  <a:pt x="114960" y="2534"/>
                </a:moveTo>
                <a:cubicBezTo>
                  <a:pt x="115435" y="3040"/>
                  <a:pt x="115910" y="3515"/>
                  <a:pt x="116353" y="3990"/>
                </a:cubicBezTo>
                <a:cubicBezTo>
                  <a:pt x="117176" y="4877"/>
                  <a:pt x="117588" y="5827"/>
                  <a:pt x="117842" y="6999"/>
                </a:cubicBezTo>
                <a:cubicBezTo>
                  <a:pt x="118063" y="8171"/>
                  <a:pt x="118190" y="9374"/>
                  <a:pt x="118317" y="10546"/>
                </a:cubicBezTo>
                <a:cubicBezTo>
                  <a:pt x="118507" y="11908"/>
                  <a:pt x="118633" y="13301"/>
                  <a:pt x="118728" y="14663"/>
                </a:cubicBezTo>
                <a:cubicBezTo>
                  <a:pt x="119077" y="19445"/>
                  <a:pt x="118792" y="24195"/>
                  <a:pt x="118697" y="28977"/>
                </a:cubicBezTo>
                <a:cubicBezTo>
                  <a:pt x="118633" y="31542"/>
                  <a:pt x="118602" y="34171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76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46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68"/>
                  <a:pt x="20871" y="40536"/>
                  <a:pt x="18084" y="40473"/>
                </a:cubicBezTo>
                <a:cubicBezTo>
                  <a:pt x="16722" y="40441"/>
                  <a:pt x="15329" y="40410"/>
                  <a:pt x="13935" y="40346"/>
                </a:cubicBezTo>
                <a:cubicBezTo>
                  <a:pt x="12700" y="40315"/>
                  <a:pt x="11592" y="40220"/>
                  <a:pt x="10515" y="39555"/>
                </a:cubicBezTo>
                <a:cubicBezTo>
                  <a:pt x="10040" y="39270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66"/>
                  <a:pt x="22328" y="38066"/>
                  <a:pt x="26635" y="38098"/>
                </a:cubicBezTo>
                <a:cubicBezTo>
                  <a:pt x="32398" y="38130"/>
                  <a:pt x="38194" y="38130"/>
                  <a:pt x="43958" y="38130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40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60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79"/>
                  <a:pt x="113661" y="37243"/>
                  <a:pt x="114073" y="37084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38"/>
                </a:cubicBezTo>
                <a:cubicBezTo>
                  <a:pt x="116258" y="14030"/>
                  <a:pt x="116131" y="11053"/>
                  <a:pt x="115846" y="8076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7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4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726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1"/>
                </a:cubicBezTo>
                <a:cubicBezTo>
                  <a:pt x="119488" y="15360"/>
                  <a:pt x="119330" y="12446"/>
                  <a:pt x="118950" y="9596"/>
                </a:cubicBezTo>
                <a:cubicBezTo>
                  <a:pt x="118697" y="7411"/>
                  <a:pt x="118507" y="5257"/>
                  <a:pt x="116923" y="3610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60"/>
                  <a:pt x="114295" y="475"/>
                  <a:pt x="114041" y="444"/>
                </a:cubicBezTo>
                <a:cubicBezTo>
                  <a:pt x="113915" y="444"/>
                  <a:pt x="113788" y="444"/>
                  <a:pt x="113693" y="412"/>
                </a:cubicBezTo>
                <a:lnTo>
                  <a:pt x="111349" y="412"/>
                </a:ln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32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2" name="Google Shape;1622;p46"/>
          <p:cNvSpPr/>
          <p:nvPr/>
        </p:nvSpPr>
        <p:spPr>
          <a:xfrm>
            <a:off x="705625" y="5099772"/>
            <a:ext cx="453012" cy="447675"/>
          </a:xfrm>
          <a:custGeom>
            <a:avLst/>
            <a:gdLst/>
            <a:ahLst/>
            <a:cxnLst/>
            <a:rect l="l" t="t" r="r" b="b"/>
            <a:pathLst>
              <a:path w="10610" h="10485" extrusionOk="0">
                <a:moveTo>
                  <a:pt x="3734" y="592"/>
                </a:moveTo>
                <a:lnTo>
                  <a:pt x="3642" y="667"/>
                </a:lnTo>
                <a:lnTo>
                  <a:pt x="3642" y="667"/>
                </a:lnTo>
                <a:lnTo>
                  <a:pt x="3674" y="636"/>
                </a:lnTo>
                <a:cubicBezTo>
                  <a:pt x="3696" y="620"/>
                  <a:pt x="3716" y="606"/>
                  <a:pt x="3734" y="592"/>
                </a:cubicBezTo>
                <a:close/>
                <a:moveTo>
                  <a:pt x="8329" y="1079"/>
                </a:moveTo>
                <a:cubicBezTo>
                  <a:pt x="8329" y="1111"/>
                  <a:pt x="8361" y="1142"/>
                  <a:pt x="8329" y="1206"/>
                </a:cubicBezTo>
                <a:cubicBezTo>
                  <a:pt x="8329" y="1206"/>
                  <a:pt x="8329" y="1237"/>
                  <a:pt x="8329" y="1237"/>
                </a:cubicBezTo>
                <a:lnTo>
                  <a:pt x="8298" y="1237"/>
                </a:lnTo>
                <a:cubicBezTo>
                  <a:pt x="8298" y="1206"/>
                  <a:pt x="8266" y="1174"/>
                  <a:pt x="8234" y="1174"/>
                </a:cubicBezTo>
                <a:cubicBezTo>
                  <a:pt x="8266" y="1142"/>
                  <a:pt x="8298" y="1111"/>
                  <a:pt x="8329" y="1079"/>
                </a:cubicBezTo>
                <a:close/>
                <a:moveTo>
                  <a:pt x="7759" y="1111"/>
                </a:moveTo>
                <a:lnTo>
                  <a:pt x="7759" y="1111"/>
                </a:lnTo>
                <a:cubicBezTo>
                  <a:pt x="7728" y="1174"/>
                  <a:pt x="7696" y="1206"/>
                  <a:pt x="7664" y="1269"/>
                </a:cubicBezTo>
                <a:cubicBezTo>
                  <a:pt x="7569" y="1332"/>
                  <a:pt x="7474" y="1364"/>
                  <a:pt x="7379" y="1427"/>
                </a:cubicBezTo>
                <a:cubicBezTo>
                  <a:pt x="7538" y="1301"/>
                  <a:pt x="7664" y="1206"/>
                  <a:pt x="7759" y="1111"/>
                </a:cubicBezTo>
                <a:close/>
                <a:moveTo>
                  <a:pt x="7886" y="1301"/>
                </a:moveTo>
                <a:lnTo>
                  <a:pt x="7886" y="1301"/>
                </a:lnTo>
                <a:cubicBezTo>
                  <a:pt x="7854" y="1332"/>
                  <a:pt x="7823" y="1364"/>
                  <a:pt x="7759" y="1396"/>
                </a:cubicBezTo>
                <a:cubicBezTo>
                  <a:pt x="7664" y="1491"/>
                  <a:pt x="7538" y="1586"/>
                  <a:pt x="7443" y="1681"/>
                </a:cubicBezTo>
                <a:cubicBezTo>
                  <a:pt x="7569" y="1554"/>
                  <a:pt x="7664" y="1459"/>
                  <a:pt x="7759" y="1364"/>
                </a:cubicBezTo>
                <a:cubicBezTo>
                  <a:pt x="7791" y="1332"/>
                  <a:pt x="7854" y="1332"/>
                  <a:pt x="7886" y="1301"/>
                </a:cubicBezTo>
                <a:close/>
                <a:moveTo>
                  <a:pt x="6113" y="160"/>
                </a:moveTo>
                <a:cubicBezTo>
                  <a:pt x="6113" y="192"/>
                  <a:pt x="6081" y="192"/>
                  <a:pt x="6081" y="192"/>
                </a:cubicBezTo>
                <a:cubicBezTo>
                  <a:pt x="5986" y="224"/>
                  <a:pt x="5923" y="255"/>
                  <a:pt x="5828" y="319"/>
                </a:cubicBezTo>
                <a:cubicBezTo>
                  <a:pt x="5828" y="287"/>
                  <a:pt x="5828" y="287"/>
                  <a:pt x="5796" y="255"/>
                </a:cubicBezTo>
                <a:cubicBezTo>
                  <a:pt x="5796" y="255"/>
                  <a:pt x="5768" y="241"/>
                  <a:pt x="5749" y="241"/>
                </a:cubicBezTo>
                <a:cubicBezTo>
                  <a:pt x="5740" y="241"/>
                  <a:pt x="5733" y="245"/>
                  <a:pt x="5733" y="255"/>
                </a:cubicBezTo>
                <a:cubicBezTo>
                  <a:pt x="5447" y="445"/>
                  <a:pt x="4244" y="1427"/>
                  <a:pt x="3009" y="2441"/>
                </a:cubicBezTo>
                <a:cubicBezTo>
                  <a:pt x="4212" y="1237"/>
                  <a:pt x="5511" y="160"/>
                  <a:pt x="6018" y="160"/>
                </a:cubicBezTo>
                <a:close/>
                <a:moveTo>
                  <a:pt x="7443" y="1522"/>
                </a:moveTo>
                <a:lnTo>
                  <a:pt x="7443" y="1522"/>
                </a:lnTo>
                <a:cubicBezTo>
                  <a:pt x="7126" y="1839"/>
                  <a:pt x="6619" y="2187"/>
                  <a:pt x="6049" y="2599"/>
                </a:cubicBezTo>
                <a:cubicBezTo>
                  <a:pt x="6113" y="2536"/>
                  <a:pt x="6176" y="2472"/>
                  <a:pt x="6239" y="2409"/>
                </a:cubicBezTo>
                <a:cubicBezTo>
                  <a:pt x="6714" y="2029"/>
                  <a:pt x="7126" y="1744"/>
                  <a:pt x="7443" y="1522"/>
                </a:cubicBezTo>
                <a:close/>
                <a:moveTo>
                  <a:pt x="2566" y="1522"/>
                </a:moveTo>
                <a:cubicBezTo>
                  <a:pt x="1996" y="2029"/>
                  <a:pt x="1489" y="2472"/>
                  <a:pt x="1141" y="2726"/>
                </a:cubicBezTo>
                <a:cubicBezTo>
                  <a:pt x="1331" y="2567"/>
                  <a:pt x="1584" y="2346"/>
                  <a:pt x="1806" y="2124"/>
                </a:cubicBezTo>
                <a:cubicBezTo>
                  <a:pt x="2059" y="1902"/>
                  <a:pt x="2344" y="1712"/>
                  <a:pt x="2566" y="1522"/>
                </a:cubicBezTo>
                <a:close/>
                <a:moveTo>
                  <a:pt x="729" y="3106"/>
                </a:moveTo>
                <a:lnTo>
                  <a:pt x="665" y="3169"/>
                </a:lnTo>
                <a:cubicBezTo>
                  <a:pt x="697" y="3137"/>
                  <a:pt x="697" y="3137"/>
                  <a:pt x="697" y="3106"/>
                </a:cubicBezTo>
                <a:close/>
                <a:moveTo>
                  <a:pt x="9945" y="2947"/>
                </a:moveTo>
                <a:cubicBezTo>
                  <a:pt x="9945" y="2979"/>
                  <a:pt x="9945" y="2979"/>
                  <a:pt x="9945" y="3011"/>
                </a:cubicBezTo>
                <a:cubicBezTo>
                  <a:pt x="9881" y="3042"/>
                  <a:pt x="9786" y="3106"/>
                  <a:pt x="9659" y="3169"/>
                </a:cubicBezTo>
                <a:lnTo>
                  <a:pt x="9945" y="2947"/>
                </a:lnTo>
                <a:close/>
                <a:moveTo>
                  <a:pt x="5288" y="3083"/>
                </a:moveTo>
                <a:cubicBezTo>
                  <a:pt x="5263" y="3110"/>
                  <a:pt x="5241" y="3139"/>
                  <a:pt x="5226" y="3169"/>
                </a:cubicBezTo>
                <a:cubicBezTo>
                  <a:pt x="5205" y="3169"/>
                  <a:pt x="5188" y="3172"/>
                  <a:pt x="5173" y="3178"/>
                </a:cubicBezTo>
                <a:lnTo>
                  <a:pt x="5173" y="3178"/>
                </a:lnTo>
                <a:cubicBezTo>
                  <a:pt x="5211" y="3148"/>
                  <a:pt x="5250" y="3114"/>
                  <a:pt x="5288" y="3083"/>
                </a:cubicBezTo>
                <a:close/>
                <a:moveTo>
                  <a:pt x="10071" y="3106"/>
                </a:moveTo>
                <a:cubicBezTo>
                  <a:pt x="10071" y="3106"/>
                  <a:pt x="10040" y="3137"/>
                  <a:pt x="10040" y="3201"/>
                </a:cubicBezTo>
                <a:cubicBezTo>
                  <a:pt x="10040" y="3137"/>
                  <a:pt x="10040" y="3137"/>
                  <a:pt x="10040" y="3106"/>
                </a:cubicBezTo>
                <a:close/>
                <a:moveTo>
                  <a:pt x="9913" y="3137"/>
                </a:moveTo>
                <a:lnTo>
                  <a:pt x="9913" y="3137"/>
                </a:lnTo>
                <a:cubicBezTo>
                  <a:pt x="9881" y="3201"/>
                  <a:pt x="9850" y="3296"/>
                  <a:pt x="9786" y="3391"/>
                </a:cubicBezTo>
                <a:cubicBezTo>
                  <a:pt x="9628" y="3422"/>
                  <a:pt x="9406" y="3517"/>
                  <a:pt x="9153" y="3676"/>
                </a:cubicBezTo>
                <a:cubicBezTo>
                  <a:pt x="9501" y="3391"/>
                  <a:pt x="9754" y="3232"/>
                  <a:pt x="9913" y="3137"/>
                </a:cubicBezTo>
                <a:close/>
                <a:moveTo>
                  <a:pt x="9945" y="3486"/>
                </a:moveTo>
                <a:cubicBezTo>
                  <a:pt x="9976" y="3486"/>
                  <a:pt x="10040" y="3486"/>
                  <a:pt x="10071" y="3517"/>
                </a:cubicBezTo>
                <a:cubicBezTo>
                  <a:pt x="9945" y="3612"/>
                  <a:pt x="9723" y="3771"/>
                  <a:pt x="9406" y="3992"/>
                </a:cubicBezTo>
                <a:cubicBezTo>
                  <a:pt x="9628" y="3802"/>
                  <a:pt x="9818" y="3644"/>
                  <a:pt x="9913" y="3486"/>
                </a:cubicBezTo>
                <a:close/>
                <a:moveTo>
                  <a:pt x="8108" y="1269"/>
                </a:moveTo>
                <a:cubicBezTo>
                  <a:pt x="8171" y="1269"/>
                  <a:pt x="8203" y="1269"/>
                  <a:pt x="8203" y="1301"/>
                </a:cubicBezTo>
                <a:cubicBezTo>
                  <a:pt x="8234" y="1332"/>
                  <a:pt x="8234" y="1364"/>
                  <a:pt x="8234" y="1427"/>
                </a:cubicBezTo>
                <a:cubicBezTo>
                  <a:pt x="8234" y="1427"/>
                  <a:pt x="8234" y="1459"/>
                  <a:pt x="8234" y="1459"/>
                </a:cubicBezTo>
                <a:cubicBezTo>
                  <a:pt x="8171" y="1586"/>
                  <a:pt x="8044" y="1744"/>
                  <a:pt x="7918" y="1934"/>
                </a:cubicBezTo>
                <a:cubicBezTo>
                  <a:pt x="7728" y="2029"/>
                  <a:pt x="7569" y="2156"/>
                  <a:pt x="7379" y="2314"/>
                </a:cubicBezTo>
                <a:cubicBezTo>
                  <a:pt x="6524" y="2884"/>
                  <a:pt x="5416" y="3676"/>
                  <a:pt x="4339" y="4499"/>
                </a:cubicBezTo>
                <a:cubicBezTo>
                  <a:pt x="5257" y="3707"/>
                  <a:pt x="6398" y="2726"/>
                  <a:pt x="7854" y="1491"/>
                </a:cubicBezTo>
                <a:cubicBezTo>
                  <a:pt x="7949" y="1396"/>
                  <a:pt x="8044" y="1332"/>
                  <a:pt x="8108" y="1269"/>
                </a:cubicBezTo>
                <a:close/>
                <a:moveTo>
                  <a:pt x="7443" y="826"/>
                </a:moveTo>
                <a:cubicBezTo>
                  <a:pt x="7443" y="921"/>
                  <a:pt x="7379" y="1047"/>
                  <a:pt x="7253" y="1174"/>
                </a:cubicBezTo>
                <a:cubicBezTo>
                  <a:pt x="6493" y="1744"/>
                  <a:pt x="5131" y="2916"/>
                  <a:pt x="3832" y="4056"/>
                </a:cubicBezTo>
                <a:cubicBezTo>
                  <a:pt x="3484" y="4277"/>
                  <a:pt x="3104" y="4531"/>
                  <a:pt x="2756" y="4752"/>
                </a:cubicBezTo>
                <a:lnTo>
                  <a:pt x="7443" y="826"/>
                </a:lnTo>
                <a:close/>
                <a:moveTo>
                  <a:pt x="8361" y="2061"/>
                </a:moveTo>
                <a:lnTo>
                  <a:pt x="8361" y="2061"/>
                </a:lnTo>
                <a:cubicBezTo>
                  <a:pt x="8139" y="2251"/>
                  <a:pt x="7886" y="2472"/>
                  <a:pt x="7633" y="2726"/>
                </a:cubicBezTo>
                <a:lnTo>
                  <a:pt x="5067" y="4879"/>
                </a:lnTo>
                <a:cubicBezTo>
                  <a:pt x="5891" y="4151"/>
                  <a:pt x="6683" y="3391"/>
                  <a:pt x="7316" y="2789"/>
                </a:cubicBezTo>
                <a:cubicBezTo>
                  <a:pt x="7728" y="2504"/>
                  <a:pt x="8076" y="2251"/>
                  <a:pt x="8361" y="2061"/>
                </a:cubicBezTo>
                <a:close/>
                <a:moveTo>
                  <a:pt x="8646" y="4721"/>
                </a:moveTo>
                <a:cubicBezTo>
                  <a:pt x="8583" y="4784"/>
                  <a:pt x="8511" y="4840"/>
                  <a:pt x="8440" y="4895"/>
                </a:cubicBezTo>
                <a:lnTo>
                  <a:pt x="8440" y="4895"/>
                </a:lnTo>
                <a:cubicBezTo>
                  <a:pt x="8457" y="4878"/>
                  <a:pt x="8462" y="4873"/>
                  <a:pt x="8488" y="4847"/>
                </a:cubicBezTo>
                <a:cubicBezTo>
                  <a:pt x="8551" y="4816"/>
                  <a:pt x="8583" y="4752"/>
                  <a:pt x="8646" y="4721"/>
                </a:cubicBezTo>
                <a:close/>
                <a:moveTo>
                  <a:pt x="2217" y="3422"/>
                </a:moveTo>
                <a:lnTo>
                  <a:pt x="2217" y="3422"/>
                </a:lnTo>
                <a:cubicBezTo>
                  <a:pt x="1331" y="4309"/>
                  <a:pt x="634" y="5069"/>
                  <a:pt x="412" y="5291"/>
                </a:cubicBezTo>
                <a:cubicBezTo>
                  <a:pt x="412" y="5291"/>
                  <a:pt x="412" y="5259"/>
                  <a:pt x="412" y="5227"/>
                </a:cubicBezTo>
                <a:cubicBezTo>
                  <a:pt x="412" y="5164"/>
                  <a:pt x="475" y="5037"/>
                  <a:pt x="539" y="4942"/>
                </a:cubicBezTo>
                <a:cubicBezTo>
                  <a:pt x="665" y="4784"/>
                  <a:pt x="855" y="4594"/>
                  <a:pt x="1077" y="4372"/>
                </a:cubicBezTo>
                <a:cubicBezTo>
                  <a:pt x="1394" y="4087"/>
                  <a:pt x="1774" y="3771"/>
                  <a:pt x="2217" y="3422"/>
                </a:cubicBezTo>
                <a:close/>
                <a:moveTo>
                  <a:pt x="4592" y="3707"/>
                </a:moveTo>
                <a:cubicBezTo>
                  <a:pt x="3959" y="4214"/>
                  <a:pt x="3294" y="4752"/>
                  <a:pt x="2629" y="5291"/>
                </a:cubicBezTo>
                <a:lnTo>
                  <a:pt x="4244" y="3929"/>
                </a:lnTo>
                <a:cubicBezTo>
                  <a:pt x="4276" y="3897"/>
                  <a:pt x="4307" y="3897"/>
                  <a:pt x="4339" y="3866"/>
                </a:cubicBezTo>
                <a:cubicBezTo>
                  <a:pt x="4402" y="3802"/>
                  <a:pt x="4497" y="3739"/>
                  <a:pt x="4592" y="3707"/>
                </a:cubicBezTo>
                <a:close/>
                <a:moveTo>
                  <a:pt x="7126" y="1966"/>
                </a:moveTo>
                <a:lnTo>
                  <a:pt x="7126" y="1966"/>
                </a:lnTo>
                <a:cubicBezTo>
                  <a:pt x="5099" y="3676"/>
                  <a:pt x="3547" y="5006"/>
                  <a:pt x="2471" y="5924"/>
                </a:cubicBezTo>
                <a:cubicBezTo>
                  <a:pt x="3389" y="5006"/>
                  <a:pt x="4212" y="4214"/>
                  <a:pt x="4941" y="3581"/>
                </a:cubicBezTo>
                <a:cubicBezTo>
                  <a:pt x="5099" y="3454"/>
                  <a:pt x="5226" y="3327"/>
                  <a:pt x="5384" y="3201"/>
                </a:cubicBezTo>
                <a:cubicBezTo>
                  <a:pt x="6049" y="2757"/>
                  <a:pt x="6683" y="2314"/>
                  <a:pt x="7126" y="1966"/>
                </a:cubicBezTo>
                <a:close/>
                <a:moveTo>
                  <a:pt x="3801" y="5513"/>
                </a:moveTo>
                <a:lnTo>
                  <a:pt x="3801" y="5513"/>
                </a:lnTo>
                <a:cubicBezTo>
                  <a:pt x="3516" y="5734"/>
                  <a:pt x="3231" y="5924"/>
                  <a:pt x="2977" y="6146"/>
                </a:cubicBezTo>
                <a:cubicBezTo>
                  <a:pt x="3072" y="6051"/>
                  <a:pt x="3167" y="5988"/>
                  <a:pt x="3262" y="5893"/>
                </a:cubicBezTo>
                <a:cubicBezTo>
                  <a:pt x="3421" y="5766"/>
                  <a:pt x="3611" y="5639"/>
                  <a:pt x="3801" y="5513"/>
                </a:cubicBezTo>
                <a:close/>
                <a:moveTo>
                  <a:pt x="9659" y="3549"/>
                </a:moveTo>
                <a:lnTo>
                  <a:pt x="9659" y="3549"/>
                </a:lnTo>
                <a:cubicBezTo>
                  <a:pt x="9564" y="3676"/>
                  <a:pt x="9438" y="3802"/>
                  <a:pt x="9279" y="3961"/>
                </a:cubicBezTo>
                <a:cubicBezTo>
                  <a:pt x="9026" y="4214"/>
                  <a:pt x="8741" y="4467"/>
                  <a:pt x="8393" y="4784"/>
                </a:cubicBezTo>
                <a:cubicBezTo>
                  <a:pt x="7664" y="5354"/>
                  <a:pt x="6778" y="6019"/>
                  <a:pt x="5923" y="6716"/>
                </a:cubicBezTo>
                <a:cubicBezTo>
                  <a:pt x="5923" y="6716"/>
                  <a:pt x="5891" y="6748"/>
                  <a:pt x="5859" y="6748"/>
                </a:cubicBezTo>
                <a:cubicBezTo>
                  <a:pt x="6619" y="6051"/>
                  <a:pt x="7379" y="5291"/>
                  <a:pt x="8013" y="4657"/>
                </a:cubicBezTo>
                <a:cubicBezTo>
                  <a:pt x="8678" y="4087"/>
                  <a:pt x="9279" y="3676"/>
                  <a:pt x="9659" y="3549"/>
                </a:cubicBezTo>
                <a:close/>
                <a:moveTo>
                  <a:pt x="7506" y="2346"/>
                </a:moveTo>
                <a:cubicBezTo>
                  <a:pt x="7253" y="2599"/>
                  <a:pt x="6968" y="2852"/>
                  <a:pt x="6619" y="3137"/>
                </a:cubicBezTo>
                <a:cubicBezTo>
                  <a:pt x="5574" y="3929"/>
                  <a:pt x="4276" y="4879"/>
                  <a:pt x="3231" y="5766"/>
                </a:cubicBezTo>
                <a:cubicBezTo>
                  <a:pt x="2692" y="6146"/>
                  <a:pt x="2217" y="6494"/>
                  <a:pt x="1806" y="6779"/>
                </a:cubicBezTo>
                <a:cubicBezTo>
                  <a:pt x="3199" y="5386"/>
                  <a:pt x="5923" y="3454"/>
                  <a:pt x="7443" y="2377"/>
                </a:cubicBezTo>
                <a:cubicBezTo>
                  <a:pt x="7443" y="2377"/>
                  <a:pt x="7474" y="2377"/>
                  <a:pt x="7506" y="2346"/>
                </a:cubicBezTo>
                <a:close/>
                <a:moveTo>
                  <a:pt x="3156" y="4644"/>
                </a:moveTo>
                <a:cubicBezTo>
                  <a:pt x="3121" y="4672"/>
                  <a:pt x="3091" y="4702"/>
                  <a:pt x="3072" y="4721"/>
                </a:cubicBezTo>
                <a:cubicBezTo>
                  <a:pt x="2629" y="5101"/>
                  <a:pt x="2249" y="5449"/>
                  <a:pt x="1901" y="5734"/>
                </a:cubicBezTo>
                <a:lnTo>
                  <a:pt x="634" y="6811"/>
                </a:lnTo>
                <a:cubicBezTo>
                  <a:pt x="602" y="6843"/>
                  <a:pt x="602" y="6874"/>
                  <a:pt x="602" y="6906"/>
                </a:cubicBezTo>
                <a:lnTo>
                  <a:pt x="634" y="6906"/>
                </a:lnTo>
                <a:cubicBezTo>
                  <a:pt x="602" y="6938"/>
                  <a:pt x="602" y="6938"/>
                  <a:pt x="570" y="6938"/>
                </a:cubicBezTo>
                <a:cubicBezTo>
                  <a:pt x="570" y="6906"/>
                  <a:pt x="570" y="6874"/>
                  <a:pt x="570" y="6843"/>
                </a:cubicBezTo>
                <a:cubicBezTo>
                  <a:pt x="602" y="6684"/>
                  <a:pt x="729" y="6494"/>
                  <a:pt x="982" y="6241"/>
                </a:cubicBezTo>
                <a:lnTo>
                  <a:pt x="1679" y="5671"/>
                </a:lnTo>
                <a:cubicBezTo>
                  <a:pt x="2103" y="5338"/>
                  <a:pt x="2614" y="5005"/>
                  <a:pt x="3156" y="4644"/>
                </a:cubicBezTo>
                <a:close/>
                <a:moveTo>
                  <a:pt x="10451" y="4942"/>
                </a:moveTo>
                <a:cubicBezTo>
                  <a:pt x="10293" y="5291"/>
                  <a:pt x="9469" y="6083"/>
                  <a:pt x="8424" y="7001"/>
                </a:cubicBezTo>
                <a:cubicBezTo>
                  <a:pt x="9374" y="6083"/>
                  <a:pt x="10166" y="5227"/>
                  <a:pt x="10451" y="4942"/>
                </a:cubicBezTo>
                <a:close/>
                <a:moveTo>
                  <a:pt x="8139" y="3676"/>
                </a:moveTo>
                <a:lnTo>
                  <a:pt x="8139" y="3676"/>
                </a:lnTo>
                <a:cubicBezTo>
                  <a:pt x="7126" y="4657"/>
                  <a:pt x="5511" y="5956"/>
                  <a:pt x="4022" y="7128"/>
                </a:cubicBezTo>
                <a:lnTo>
                  <a:pt x="8139" y="3676"/>
                </a:lnTo>
                <a:close/>
                <a:moveTo>
                  <a:pt x="1742" y="6684"/>
                </a:moveTo>
                <a:cubicBezTo>
                  <a:pt x="1584" y="6843"/>
                  <a:pt x="1457" y="6969"/>
                  <a:pt x="1362" y="7096"/>
                </a:cubicBezTo>
                <a:cubicBezTo>
                  <a:pt x="1299" y="7128"/>
                  <a:pt x="1236" y="7159"/>
                  <a:pt x="1204" y="7191"/>
                </a:cubicBezTo>
                <a:cubicBezTo>
                  <a:pt x="1331" y="7064"/>
                  <a:pt x="1457" y="6938"/>
                  <a:pt x="1552" y="6811"/>
                </a:cubicBezTo>
                <a:cubicBezTo>
                  <a:pt x="1616" y="6779"/>
                  <a:pt x="1679" y="6748"/>
                  <a:pt x="1742" y="6684"/>
                </a:cubicBezTo>
                <a:close/>
                <a:moveTo>
                  <a:pt x="3579" y="4657"/>
                </a:moveTo>
                <a:lnTo>
                  <a:pt x="3579" y="4657"/>
                </a:lnTo>
                <a:cubicBezTo>
                  <a:pt x="2946" y="5291"/>
                  <a:pt x="2249" y="5988"/>
                  <a:pt x="1489" y="6748"/>
                </a:cubicBezTo>
                <a:cubicBezTo>
                  <a:pt x="1045" y="7096"/>
                  <a:pt x="760" y="7318"/>
                  <a:pt x="665" y="7381"/>
                </a:cubicBezTo>
                <a:lnTo>
                  <a:pt x="665" y="7349"/>
                </a:lnTo>
                <a:cubicBezTo>
                  <a:pt x="665" y="7159"/>
                  <a:pt x="950" y="6811"/>
                  <a:pt x="1394" y="6399"/>
                </a:cubicBezTo>
                <a:cubicBezTo>
                  <a:pt x="1932" y="5956"/>
                  <a:pt x="2724" y="5354"/>
                  <a:pt x="3579" y="4657"/>
                </a:cubicBezTo>
                <a:close/>
                <a:moveTo>
                  <a:pt x="2281" y="6589"/>
                </a:moveTo>
                <a:lnTo>
                  <a:pt x="2281" y="6589"/>
                </a:lnTo>
                <a:cubicBezTo>
                  <a:pt x="2122" y="6748"/>
                  <a:pt x="1964" y="6874"/>
                  <a:pt x="1837" y="7001"/>
                </a:cubicBezTo>
                <a:cubicBezTo>
                  <a:pt x="1521" y="7254"/>
                  <a:pt x="1299" y="7444"/>
                  <a:pt x="1141" y="7571"/>
                </a:cubicBezTo>
                <a:cubicBezTo>
                  <a:pt x="1204" y="7476"/>
                  <a:pt x="1299" y="7318"/>
                  <a:pt x="1426" y="7191"/>
                </a:cubicBezTo>
                <a:cubicBezTo>
                  <a:pt x="1679" y="7033"/>
                  <a:pt x="1964" y="6843"/>
                  <a:pt x="2281" y="6589"/>
                </a:cubicBezTo>
                <a:close/>
                <a:moveTo>
                  <a:pt x="10103" y="6431"/>
                </a:moveTo>
                <a:lnTo>
                  <a:pt x="10103" y="6431"/>
                </a:lnTo>
                <a:cubicBezTo>
                  <a:pt x="10008" y="6558"/>
                  <a:pt x="9754" y="6843"/>
                  <a:pt x="9374" y="7191"/>
                </a:cubicBezTo>
                <a:cubicBezTo>
                  <a:pt x="9153" y="7349"/>
                  <a:pt x="8899" y="7539"/>
                  <a:pt x="8614" y="7761"/>
                </a:cubicBezTo>
                <a:cubicBezTo>
                  <a:pt x="9216" y="7191"/>
                  <a:pt x="9881" y="6558"/>
                  <a:pt x="10103" y="6431"/>
                </a:cubicBezTo>
                <a:close/>
                <a:moveTo>
                  <a:pt x="5447" y="4372"/>
                </a:moveTo>
                <a:lnTo>
                  <a:pt x="5447" y="4372"/>
                </a:lnTo>
                <a:cubicBezTo>
                  <a:pt x="3769" y="5893"/>
                  <a:pt x="2059" y="7413"/>
                  <a:pt x="1267" y="7824"/>
                </a:cubicBezTo>
                <a:cubicBezTo>
                  <a:pt x="1394" y="7634"/>
                  <a:pt x="1616" y="7381"/>
                  <a:pt x="1869" y="7128"/>
                </a:cubicBezTo>
                <a:cubicBezTo>
                  <a:pt x="2217" y="6874"/>
                  <a:pt x="2629" y="6558"/>
                  <a:pt x="3009" y="6241"/>
                </a:cubicBezTo>
                <a:cubicBezTo>
                  <a:pt x="3801" y="5671"/>
                  <a:pt x="4656" y="5006"/>
                  <a:pt x="5447" y="4372"/>
                </a:cubicBezTo>
                <a:close/>
                <a:moveTo>
                  <a:pt x="1299" y="7571"/>
                </a:moveTo>
                <a:cubicBezTo>
                  <a:pt x="1204" y="7698"/>
                  <a:pt x="1141" y="7793"/>
                  <a:pt x="1077" y="7888"/>
                </a:cubicBezTo>
                <a:cubicBezTo>
                  <a:pt x="1045" y="7919"/>
                  <a:pt x="982" y="7919"/>
                  <a:pt x="950" y="7919"/>
                </a:cubicBezTo>
                <a:cubicBezTo>
                  <a:pt x="950" y="7919"/>
                  <a:pt x="982" y="7888"/>
                  <a:pt x="982" y="7888"/>
                </a:cubicBezTo>
                <a:cubicBezTo>
                  <a:pt x="1045" y="7824"/>
                  <a:pt x="1141" y="7698"/>
                  <a:pt x="1299" y="7571"/>
                </a:cubicBezTo>
                <a:close/>
                <a:moveTo>
                  <a:pt x="5574" y="4594"/>
                </a:moveTo>
                <a:cubicBezTo>
                  <a:pt x="4972" y="5132"/>
                  <a:pt x="4371" y="5703"/>
                  <a:pt x="3801" y="6241"/>
                </a:cubicBezTo>
                <a:cubicBezTo>
                  <a:pt x="2851" y="7033"/>
                  <a:pt x="1996" y="7729"/>
                  <a:pt x="1489" y="8046"/>
                </a:cubicBezTo>
                <a:lnTo>
                  <a:pt x="5574" y="4594"/>
                </a:lnTo>
                <a:close/>
                <a:moveTo>
                  <a:pt x="5764" y="6558"/>
                </a:moveTo>
                <a:lnTo>
                  <a:pt x="5764" y="6558"/>
                </a:lnTo>
                <a:cubicBezTo>
                  <a:pt x="5416" y="6906"/>
                  <a:pt x="5067" y="7254"/>
                  <a:pt x="4751" y="7571"/>
                </a:cubicBezTo>
                <a:lnTo>
                  <a:pt x="4656" y="7666"/>
                </a:lnTo>
                <a:cubicBezTo>
                  <a:pt x="4466" y="7793"/>
                  <a:pt x="4276" y="7919"/>
                  <a:pt x="4117" y="8046"/>
                </a:cubicBezTo>
                <a:cubicBezTo>
                  <a:pt x="4656" y="7539"/>
                  <a:pt x="5226" y="7064"/>
                  <a:pt x="5764" y="6558"/>
                </a:cubicBezTo>
                <a:close/>
                <a:moveTo>
                  <a:pt x="1014" y="8046"/>
                </a:moveTo>
                <a:cubicBezTo>
                  <a:pt x="1014" y="8078"/>
                  <a:pt x="1014" y="8109"/>
                  <a:pt x="982" y="8141"/>
                </a:cubicBezTo>
                <a:cubicBezTo>
                  <a:pt x="982" y="8173"/>
                  <a:pt x="982" y="8204"/>
                  <a:pt x="982" y="8204"/>
                </a:cubicBezTo>
                <a:cubicBezTo>
                  <a:pt x="950" y="8173"/>
                  <a:pt x="950" y="8109"/>
                  <a:pt x="950" y="8046"/>
                </a:cubicBezTo>
                <a:close/>
                <a:moveTo>
                  <a:pt x="1869" y="7571"/>
                </a:moveTo>
                <a:lnTo>
                  <a:pt x="1109" y="8204"/>
                </a:lnTo>
                <a:cubicBezTo>
                  <a:pt x="1109" y="8173"/>
                  <a:pt x="1109" y="8173"/>
                  <a:pt x="1109" y="8141"/>
                </a:cubicBezTo>
                <a:cubicBezTo>
                  <a:pt x="1109" y="8109"/>
                  <a:pt x="1141" y="8046"/>
                  <a:pt x="1172" y="7983"/>
                </a:cubicBezTo>
                <a:cubicBezTo>
                  <a:pt x="1331" y="7919"/>
                  <a:pt x="1584" y="7761"/>
                  <a:pt x="1869" y="7571"/>
                </a:cubicBezTo>
                <a:close/>
                <a:moveTo>
                  <a:pt x="6429" y="6494"/>
                </a:moveTo>
                <a:cubicBezTo>
                  <a:pt x="5954" y="6906"/>
                  <a:pt x="5479" y="7286"/>
                  <a:pt x="5067" y="7634"/>
                </a:cubicBezTo>
                <a:cubicBezTo>
                  <a:pt x="4624" y="8014"/>
                  <a:pt x="4244" y="8331"/>
                  <a:pt x="3959" y="8584"/>
                </a:cubicBezTo>
                <a:cubicBezTo>
                  <a:pt x="4054" y="8458"/>
                  <a:pt x="4149" y="8363"/>
                  <a:pt x="4276" y="8236"/>
                </a:cubicBezTo>
                <a:cubicBezTo>
                  <a:pt x="4751" y="7824"/>
                  <a:pt x="5384" y="7318"/>
                  <a:pt x="6018" y="6779"/>
                </a:cubicBezTo>
                <a:cubicBezTo>
                  <a:pt x="6144" y="6684"/>
                  <a:pt x="6271" y="6589"/>
                  <a:pt x="6429" y="6494"/>
                </a:cubicBezTo>
                <a:close/>
                <a:moveTo>
                  <a:pt x="3927" y="7824"/>
                </a:moveTo>
                <a:lnTo>
                  <a:pt x="3927" y="7824"/>
                </a:lnTo>
                <a:cubicBezTo>
                  <a:pt x="3357" y="8299"/>
                  <a:pt x="2787" y="8774"/>
                  <a:pt x="2281" y="9218"/>
                </a:cubicBezTo>
                <a:cubicBezTo>
                  <a:pt x="2249" y="9218"/>
                  <a:pt x="2217" y="9218"/>
                  <a:pt x="2186" y="9186"/>
                </a:cubicBezTo>
                <a:cubicBezTo>
                  <a:pt x="2407" y="9028"/>
                  <a:pt x="3072" y="8521"/>
                  <a:pt x="3927" y="7824"/>
                </a:cubicBezTo>
                <a:close/>
                <a:moveTo>
                  <a:pt x="4941" y="7159"/>
                </a:moveTo>
                <a:lnTo>
                  <a:pt x="4941" y="7159"/>
                </a:lnTo>
                <a:cubicBezTo>
                  <a:pt x="4244" y="7761"/>
                  <a:pt x="3642" y="8331"/>
                  <a:pt x="3199" y="8743"/>
                </a:cubicBezTo>
                <a:cubicBezTo>
                  <a:pt x="3009" y="8901"/>
                  <a:pt x="2851" y="8996"/>
                  <a:pt x="2756" y="9091"/>
                </a:cubicBezTo>
                <a:cubicBezTo>
                  <a:pt x="2661" y="9154"/>
                  <a:pt x="2566" y="9186"/>
                  <a:pt x="2471" y="9218"/>
                </a:cubicBezTo>
                <a:lnTo>
                  <a:pt x="4941" y="7159"/>
                </a:lnTo>
                <a:close/>
                <a:moveTo>
                  <a:pt x="7094" y="7508"/>
                </a:moveTo>
                <a:lnTo>
                  <a:pt x="7094" y="7508"/>
                </a:lnTo>
                <a:cubicBezTo>
                  <a:pt x="6233" y="8338"/>
                  <a:pt x="5343" y="9138"/>
                  <a:pt x="4654" y="9561"/>
                </a:cubicBezTo>
                <a:lnTo>
                  <a:pt x="4654" y="9561"/>
                </a:lnTo>
                <a:cubicBezTo>
                  <a:pt x="4681" y="9541"/>
                  <a:pt x="4700" y="9522"/>
                  <a:pt x="4719" y="9503"/>
                </a:cubicBezTo>
                <a:lnTo>
                  <a:pt x="7094" y="7508"/>
                </a:lnTo>
                <a:close/>
                <a:moveTo>
                  <a:pt x="9089" y="6969"/>
                </a:moveTo>
                <a:lnTo>
                  <a:pt x="9089" y="6969"/>
                </a:lnTo>
                <a:cubicBezTo>
                  <a:pt x="8203" y="7919"/>
                  <a:pt x="6968" y="9123"/>
                  <a:pt x="6081" y="9819"/>
                </a:cubicBezTo>
                <a:lnTo>
                  <a:pt x="9089" y="6969"/>
                </a:lnTo>
                <a:close/>
                <a:moveTo>
                  <a:pt x="3737" y="9819"/>
                </a:moveTo>
                <a:cubicBezTo>
                  <a:pt x="3737" y="9851"/>
                  <a:pt x="3706" y="9883"/>
                  <a:pt x="3706" y="9914"/>
                </a:cubicBezTo>
                <a:cubicBezTo>
                  <a:pt x="3706" y="9914"/>
                  <a:pt x="3674" y="9914"/>
                  <a:pt x="3674" y="9883"/>
                </a:cubicBezTo>
                <a:lnTo>
                  <a:pt x="3737" y="9819"/>
                </a:lnTo>
                <a:close/>
                <a:moveTo>
                  <a:pt x="9850" y="4657"/>
                </a:moveTo>
                <a:lnTo>
                  <a:pt x="9850" y="4657"/>
                </a:lnTo>
                <a:cubicBezTo>
                  <a:pt x="9501" y="5006"/>
                  <a:pt x="8994" y="5576"/>
                  <a:pt x="8424" y="6178"/>
                </a:cubicBezTo>
                <a:cubicBezTo>
                  <a:pt x="7158" y="7191"/>
                  <a:pt x="5574" y="8521"/>
                  <a:pt x="4719" y="9344"/>
                </a:cubicBezTo>
                <a:lnTo>
                  <a:pt x="4086" y="9883"/>
                </a:lnTo>
                <a:cubicBezTo>
                  <a:pt x="3991" y="9914"/>
                  <a:pt x="3896" y="9914"/>
                  <a:pt x="3832" y="9914"/>
                </a:cubicBezTo>
                <a:cubicBezTo>
                  <a:pt x="3864" y="9819"/>
                  <a:pt x="3959" y="9693"/>
                  <a:pt x="4086" y="9534"/>
                </a:cubicBezTo>
                <a:lnTo>
                  <a:pt x="7601" y="6368"/>
                </a:lnTo>
                <a:cubicBezTo>
                  <a:pt x="8519" y="5639"/>
                  <a:pt x="9343" y="5037"/>
                  <a:pt x="9850" y="4657"/>
                </a:cubicBezTo>
                <a:close/>
                <a:moveTo>
                  <a:pt x="3864" y="10041"/>
                </a:moveTo>
                <a:lnTo>
                  <a:pt x="3801" y="10105"/>
                </a:lnTo>
                <a:cubicBezTo>
                  <a:pt x="3801" y="10105"/>
                  <a:pt x="3801" y="10073"/>
                  <a:pt x="3801" y="10041"/>
                </a:cubicBezTo>
                <a:close/>
                <a:moveTo>
                  <a:pt x="9596" y="7698"/>
                </a:moveTo>
                <a:lnTo>
                  <a:pt x="9596" y="7698"/>
                </a:lnTo>
                <a:cubicBezTo>
                  <a:pt x="9311" y="7983"/>
                  <a:pt x="9089" y="8236"/>
                  <a:pt x="8899" y="8426"/>
                </a:cubicBezTo>
                <a:cubicBezTo>
                  <a:pt x="8108" y="9249"/>
                  <a:pt x="7126" y="10136"/>
                  <a:pt x="6809" y="10136"/>
                </a:cubicBezTo>
                <a:cubicBezTo>
                  <a:pt x="6778" y="10136"/>
                  <a:pt x="6746" y="10105"/>
                  <a:pt x="6746" y="10105"/>
                </a:cubicBezTo>
                <a:cubicBezTo>
                  <a:pt x="6746" y="9946"/>
                  <a:pt x="7823" y="9123"/>
                  <a:pt x="8519" y="8553"/>
                </a:cubicBezTo>
                <a:cubicBezTo>
                  <a:pt x="8963" y="8204"/>
                  <a:pt x="9311" y="7919"/>
                  <a:pt x="9596" y="7698"/>
                </a:cubicBezTo>
                <a:close/>
                <a:moveTo>
                  <a:pt x="5402" y="0"/>
                </a:moveTo>
                <a:cubicBezTo>
                  <a:pt x="5288" y="0"/>
                  <a:pt x="4915" y="340"/>
                  <a:pt x="3674" y="1491"/>
                </a:cubicBezTo>
                <a:cubicBezTo>
                  <a:pt x="2724" y="2346"/>
                  <a:pt x="1267" y="3707"/>
                  <a:pt x="697" y="4087"/>
                </a:cubicBezTo>
                <a:lnTo>
                  <a:pt x="4972" y="129"/>
                </a:lnTo>
                <a:cubicBezTo>
                  <a:pt x="5004" y="97"/>
                  <a:pt x="5004" y="65"/>
                  <a:pt x="4972" y="34"/>
                </a:cubicBezTo>
                <a:cubicBezTo>
                  <a:pt x="4972" y="34"/>
                  <a:pt x="4972" y="2"/>
                  <a:pt x="4941" y="2"/>
                </a:cubicBezTo>
                <a:cubicBezTo>
                  <a:pt x="4909" y="2"/>
                  <a:pt x="4877" y="2"/>
                  <a:pt x="3104" y="1554"/>
                </a:cubicBezTo>
                <a:cubicBezTo>
                  <a:pt x="2566" y="1997"/>
                  <a:pt x="1964" y="2536"/>
                  <a:pt x="1426" y="2979"/>
                </a:cubicBezTo>
                <a:lnTo>
                  <a:pt x="4402" y="192"/>
                </a:lnTo>
                <a:cubicBezTo>
                  <a:pt x="4434" y="160"/>
                  <a:pt x="4434" y="129"/>
                  <a:pt x="4402" y="97"/>
                </a:cubicBezTo>
                <a:cubicBezTo>
                  <a:pt x="4402" y="81"/>
                  <a:pt x="4395" y="73"/>
                  <a:pt x="4383" y="73"/>
                </a:cubicBezTo>
                <a:cubicBezTo>
                  <a:pt x="4371" y="73"/>
                  <a:pt x="4355" y="81"/>
                  <a:pt x="4339" y="97"/>
                </a:cubicBezTo>
                <a:lnTo>
                  <a:pt x="3929" y="433"/>
                </a:lnTo>
                <a:lnTo>
                  <a:pt x="3929" y="433"/>
                </a:lnTo>
                <a:cubicBezTo>
                  <a:pt x="3951" y="409"/>
                  <a:pt x="3959" y="394"/>
                  <a:pt x="3959" y="382"/>
                </a:cubicBezTo>
                <a:cubicBezTo>
                  <a:pt x="3959" y="350"/>
                  <a:pt x="3959" y="319"/>
                  <a:pt x="3927" y="319"/>
                </a:cubicBezTo>
                <a:cubicBezTo>
                  <a:pt x="3927" y="319"/>
                  <a:pt x="3896" y="287"/>
                  <a:pt x="3896" y="287"/>
                </a:cubicBezTo>
                <a:cubicBezTo>
                  <a:pt x="3864" y="287"/>
                  <a:pt x="3864" y="319"/>
                  <a:pt x="3832" y="319"/>
                </a:cubicBezTo>
                <a:cubicBezTo>
                  <a:pt x="3769" y="414"/>
                  <a:pt x="3674" y="477"/>
                  <a:pt x="3579" y="572"/>
                </a:cubicBezTo>
                <a:cubicBezTo>
                  <a:pt x="3421" y="699"/>
                  <a:pt x="3167" y="889"/>
                  <a:pt x="2914" y="1111"/>
                </a:cubicBezTo>
                <a:cubicBezTo>
                  <a:pt x="2724" y="1237"/>
                  <a:pt x="2534" y="1396"/>
                  <a:pt x="2344" y="1554"/>
                </a:cubicBezTo>
                <a:cubicBezTo>
                  <a:pt x="2471" y="1364"/>
                  <a:pt x="2566" y="1206"/>
                  <a:pt x="2597" y="1079"/>
                </a:cubicBezTo>
                <a:cubicBezTo>
                  <a:pt x="2597" y="1047"/>
                  <a:pt x="2566" y="984"/>
                  <a:pt x="2534" y="952"/>
                </a:cubicBezTo>
                <a:lnTo>
                  <a:pt x="2471" y="952"/>
                </a:lnTo>
                <a:cubicBezTo>
                  <a:pt x="2154" y="1269"/>
                  <a:pt x="1806" y="1586"/>
                  <a:pt x="1711" y="1617"/>
                </a:cubicBezTo>
                <a:lnTo>
                  <a:pt x="1647" y="1617"/>
                </a:lnTo>
                <a:cubicBezTo>
                  <a:pt x="1647" y="1649"/>
                  <a:pt x="1647" y="1681"/>
                  <a:pt x="1647" y="1712"/>
                </a:cubicBezTo>
                <a:cubicBezTo>
                  <a:pt x="1679" y="1744"/>
                  <a:pt x="1679" y="1744"/>
                  <a:pt x="1711" y="1744"/>
                </a:cubicBezTo>
                <a:cubicBezTo>
                  <a:pt x="1837" y="1744"/>
                  <a:pt x="2186" y="1396"/>
                  <a:pt x="2471" y="1142"/>
                </a:cubicBezTo>
                <a:lnTo>
                  <a:pt x="2471" y="1142"/>
                </a:lnTo>
                <a:cubicBezTo>
                  <a:pt x="2407" y="1332"/>
                  <a:pt x="2091" y="1681"/>
                  <a:pt x="1711" y="2029"/>
                </a:cubicBezTo>
                <a:cubicBezTo>
                  <a:pt x="1267" y="2409"/>
                  <a:pt x="887" y="2726"/>
                  <a:pt x="697" y="2947"/>
                </a:cubicBezTo>
                <a:cubicBezTo>
                  <a:pt x="665" y="2979"/>
                  <a:pt x="665" y="2979"/>
                  <a:pt x="634" y="3011"/>
                </a:cubicBezTo>
                <a:cubicBezTo>
                  <a:pt x="634" y="3011"/>
                  <a:pt x="634" y="3042"/>
                  <a:pt x="634" y="3042"/>
                </a:cubicBezTo>
                <a:cubicBezTo>
                  <a:pt x="570" y="3137"/>
                  <a:pt x="539" y="3201"/>
                  <a:pt x="539" y="3232"/>
                </a:cubicBezTo>
                <a:cubicBezTo>
                  <a:pt x="539" y="3296"/>
                  <a:pt x="539" y="3327"/>
                  <a:pt x="570" y="3327"/>
                </a:cubicBezTo>
                <a:cubicBezTo>
                  <a:pt x="570" y="3359"/>
                  <a:pt x="570" y="3359"/>
                  <a:pt x="602" y="3359"/>
                </a:cubicBezTo>
                <a:lnTo>
                  <a:pt x="634" y="3359"/>
                </a:lnTo>
                <a:lnTo>
                  <a:pt x="2756" y="1554"/>
                </a:lnTo>
                <a:lnTo>
                  <a:pt x="2756" y="1554"/>
                </a:lnTo>
                <a:lnTo>
                  <a:pt x="190" y="3961"/>
                </a:lnTo>
                <a:cubicBezTo>
                  <a:pt x="190" y="3992"/>
                  <a:pt x="190" y="4024"/>
                  <a:pt x="190" y="4056"/>
                </a:cubicBezTo>
                <a:cubicBezTo>
                  <a:pt x="222" y="4087"/>
                  <a:pt x="222" y="4087"/>
                  <a:pt x="254" y="4087"/>
                </a:cubicBezTo>
                <a:cubicBezTo>
                  <a:pt x="317" y="4087"/>
                  <a:pt x="697" y="3771"/>
                  <a:pt x="2946" y="1839"/>
                </a:cubicBezTo>
                <a:lnTo>
                  <a:pt x="2946" y="1839"/>
                </a:lnTo>
                <a:lnTo>
                  <a:pt x="412" y="4182"/>
                </a:lnTo>
                <a:cubicBezTo>
                  <a:pt x="412" y="4214"/>
                  <a:pt x="412" y="4246"/>
                  <a:pt x="412" y="4246"/>
                </a:cubicBezTo>
                <a:cubicBezTo>
                  <a:pt x="444" y="4277"/>
                  <a:pt x="444" y="4277"/>
                  <a:pt x="475" y="4309"/>
                </a:cubicBezTo>
                <a:cubicBezTo>
                  <a:pt x="602" y="4309"/>
                  <a:pt x="950" y="4056"/>
                  <a:pt x="1489" y="3644"/>
                </a:cubicBezTo>
                <a:lnTo>
                  <a:pt x="1489" y="3644"/>
                </a:lnTo>
                <a:cubicBezTo>
                  <a:pt x="0" y="5006"/>
                  <a:pt x="32" y="5037"/>
                  <a:pt x="64" y="5069"/>
                </a:cubicBezTo>
                <a:cubicBezTo>
                  <a:pt x="95" y="5101"/>
                  <a:pt x="95" y="5101"/>
                  <a:pt x="127" y="5101"/>
                </a:cubicBezTo>
                <a:cubicBezTo>
                  <a:pt x="127" y="5132"/>
                  <a:pt x="95" y="5164"/>
                  <a:pt x="95" y="5196"/>
                </a:cubicBezTo>
                <a:cubicBezTo>
                  <a:pt x="95" y="5259"/>
                  <a:pt x="127" y="5291"/>
                  <a:pt x="127" y="5291"/>
                </a:cubicBezTo>
                <a:cubicBezTo>
                  <a:pt x="127" y="5322"/>
                  <a:pt x="159" y="5322"/>
                  <a:pt x="159" y="5322"/>
                </a:cubicBezTo>
                <a:cubicBezTo>
                  <a:pt x="190" y="5322"/>
                  <a:pt x="190" y="5322"/>
                  <a:pt x="222" y="5291"/>
                </a:cubicBezTo>
                <a:cubicBezTo>
                  <a:pt x="222" y="5291"/>
                  <a:pt x="254" y="5259"/>
                  <a:pt x="285" y="5196"/>
                </a:cubicBezTo>
                <a:cubicBezTo>
                  <a:pt x="285" y="5227"/>
                  <a:pt x="285" y="5227"/>
                  <a:pt x="285" y="5227"/>
                </a:cubicBezTo>
                <a:cubicBezTo>
                  <a:pt x="285" y="5322"/>
                  <a:pt x="285" y="5386"/>
                  <a:pt x="349" y="5449"/>
                </a:cubicBezTo>
                <a:cubicBezTo>
                  <a:pt x="380" y="5449"/>
                  <a:pt x="380" y="5481"/>
                  <a:pt x="380" y="5481"/>
                </a:cubicBezTo>
                <a:cubicBezTo>
                  <a:pt x="412" y="5481"/>
                  <a:pt x="412" y="5449"/>
                  <a:pt x="444" y="5449"/>
                </a:cubicBezTo>
                <a:cubicBezTo>
                  <a:pt x="475" y="5418"/>
                  <a:pt x="2027" y="3739"/>
                  <a:pt x="3547" y="2282"/>
                </a:cubicBezTo>
                <a:cubicBezTo>
                  <a:pt x="3832" y="2061"/>
                  <a:pt x="4117" y="1807"/>
                  <a:pt x="4402" y="1554"/>
                </a:cubicBezTo>
                <a:cubicBezTo>
                  <a:pt x="5194" y="984"/>
                  <a:pt x="5859" y="509"/>
                  <a:pt x="6144" y="319"/>
                </a:cubicBezTo>
                <a:cubicBezTo>
                  <a:pt x="6208" y="287"/>
                  <a:pt x="6239" y="287"/>
                  <a:pt x="6303" y="287"/>
                </a:cubicBezTo>
                <a:cubicBezTo>
                  <a:pt x="6334" y="287"/>
                  <a:pt x="6366" y="287"/>
                  <a:pt x="6398" y="319"/>
                </a:cubicBezTo>
                <a:cubicBezTo>
                  <a:pt x="5543" y="984"/>
                  <a:pt x="412" y="5196"/>
                  <a:pt x="349" y="5766"/>
                </a:cubicBezTo>
                <a:cubicBezTo>
                  <a:pt x="349" y="5798"/>
                  <a:pt x="380" y="5829"/>
                  <a:pt x="380" y="5861"/>
                </a:cubicBezTo>
                <a:cubicBezTo>
                  <a:pt x="349" y="5893"/>
                  <a:pt x="317" y="5924"/>
                  <a:pt x="285" y="5956"/>
                </a:cubicBezTo>
                <a:cubicBezTo>
                  <a:pt x="254" y="5988"/>
                  <a:pt x="254" y="6019"/>
                  <a:pt x="285" y="6051"/>
                </a:cubicBezTo>
                <a:cubicBezTo>
                  <a:pt x="285" y="6067"/>
                  <a:pt x="301" y="6075"/>
                  <a:pt x="317" y="6075"/>
                </a:cubicBezTo>
                <a:cubicBezTo>
                  <a:pt x="333" y="6075"/>
                  <a:pt x="349" y="6067"/>
                  <a:pt x="349" y="6051"/>
                </a:cubicBezTo>
                <a:lnTo>
                  <a:pt x="539" y="5893"/>
                </a:lnTo>
                <a:cubicBezTo>
                  <a:pt x="570" y="5893"/>
                  <a:pt x="570" y="5893"/>
                  <a:pt x="602" y="5861"/>
                </a:cubicBezTo>
                <a:lnTo>
                  <a:pt x="602" y="5861"/>
                </a:lnTo>
                <a:cubicBezTo>
                  <a:pt x="380" y="6114"/>
                  <a:pt x="254" y="6304"/>
                  <a:pt x="222" y="6431"/>
                </a:cubicBezTo>
                <a:cubicBezTo>
                  <a:pt x="222" y="6463"/>
                  <a:pt x="254" y="6494"/>
                  <a:pt x="254" y="6526"/>
                </a:cubicBezTo>
                <a:lnTo>
                  <a:pt x="349" y="6526"/>
                </a:lnTo>
                <a:cubicBezTo>
                  <a:pt x="2787" y="4246"/>
                  <a:pt x="6714" y="731"/>
                  <a:pt x="7284" y="604"/>
                </a:cubicBezTo>
                <a:lnTo>
                  <a:pt x="7284" y="604"/>
                </a:lnTo>
                <a:cubicBezTo>
                  <a:pt x="6904" y="1016"/>
                  <a:pt x="3991" y="3549"/>
                  <a:pt x="1521" y="5639"/>
                </a:cubicBezTo>
                <a:cubicBezTo>
                  <a:pt x="1299" y="5829"/>
                  <a:pt x="1077" y="5988"/>
                  <a:pt x="919" y="6146"/>
                </a:cubicBezTo>
                <a:cubicBezTo>
                  <a:pt x="729" y="6304"/>
                  <a:pt x="570" y="6431"/>
                  <a:pt x="412" y="6589"/>
                </a:cubicBezTo>
                <a:cubicBezTo>
                  <a:pt x="380" y="6589"/>
                  <a:pt x="380" y="6653"/>
                  <a:pt x="412" y="6653"/>
                </a:cubicBezTo>
                <a:cubicBezTo>
                  <a:pt x="412" y="6684"/>
                  <a:pt x="444" y="6684"/>
                  <a:pt x="475" y="6684"/>
                </a:cubicBezTo>
                <a:lnTo>
                  <a:pt x="507" y="6653"/>
                </a:lnTo>
                <a:lnTo>
                  <a:pt x="507" y="6653"/>
                </a:lnTo>
                <a:cubicBezTo>
                  <a:pt x="475" y="6716"/>
                  <a:pt x="444" y="6779"/>
                  <a:pt x="444" y="6843"/>
                </a:cubicBezTo>
                <a:cubicBezTo>
                  <a:pt x="444" y="6938"/>
                  <a:pt x="444" y="7033"/>
                  <a:pt x="507" y="7096"/>
                </a:cubicBezTo>
                <a:lnTo>
                  <a:pt x="602" y="7096"/>
                </a:lnTo>
                <a:cubicBezTo>
                  <a:pt x="634" y="7064"/>
                  <a:pt x="665" y="7033"/>
                  <a:pt x="697" y="7001"/>
                </a:cubicBezTo>
                <a:lnTo>
                  <a:pt x="697" y="7001"/>
                </a:lnTo>
                <a:cubicBezTo>
                  <a:pt x="602" y="7159"/>
                  <a:pt x="539" y="7254"/>
                  <a:pt x="539" y="7349"/>
                </a:cubicBezTo>
                <a:cubicBezTo>
                  <a:pt x="539" y="7413"/>
                  <a:pt x="539" y="7444"/>
                  <a:pt x="570" y="7508"/>
                </a:cubicBezTo>
                <a:cubicBezTo>
                  <a:pt x="602" y="7508"/>
                  <a:pt x="602" y="7539"/>
                  <a:pt x="634" y="7539"/>
                </a:cubicBezTo>
                <a:cubicBezTo>
                  <a:pt x="634" y="7539"/>
                  <a:pt x="683" y="7515"/>
                  <a:pt x="782" y="7443"/>
                </a:cubicBezTo>
                <a:lnTo>
                  <a:pt x="782" y="7443"/>
                </a:lnTo>
                <a:cubicBezTo>
                  <a:pt x="719" y="7495"/>
                  <a:pt x="692" y="7539"/>
                  <a:pt x="665" y="7539"/>
                </a:cubicBezTo>
                <a:cubicBezTo>
                  <a:pt x="665" y="7571"/>
                  <a:pt x="634" y="7603"/>
                  <a:pt x="665" y="7634"/>
                </a:cubicBezTo>
                <a:cubicBezTo>
                  <a:pt x="665" y="7634"/>
                  <a:pt x="697" y="7666"/>
                  <a:pt x="697" y="7666"/>
                </a:cubicBezTo>
                <a:lnTo>
                  <a:pt x="729" y="7666"/>
                </a:lnTo>
                <a:cubicBezTo>
                  <a:pt x="792" y="7634"/>
                  <a:pt x="919" y="7539"/>
                  <a:pt x="1109" y="7413"/>
                </a:cubicBezTo>
                <a:lnTo>
                  <a:pt x="1109" y="7413"/>
                </a:lnTo>
                <a:cubicBezTo>
                  <a:pt x="982" y="7571"/>
                  <a:pt x="919" y="7698"/>
                  <a:pt x="855" y="7824"/>
                </a:cubicBezTo>
                <a:cubicBezTo>
                  <a:pt x="824" y="7888"/>
                  <a:pt x="824" y="7919"/>
                  <a:pt x="824" y="7919"/>
                </a:cubicBezTo>
                <a:cubicBezTo>
                  <a:pt x="792" y="7951"/>
                  <a:pt x="824" y="7983"/>
                  <a:pt x="824" y="7983"/>
                </a:cubicBezTo>
                <a:cubicBezTo>
                  <a:pt x="824" y="8109"/>
                  <a:pt x="824" y="8236"/>
                  <a:pt x="919" y="8299"/>
                </a:cubicBezTo>
                <a:cubicBezTo>
                  <a:pt x="919" y="8331"/>
                  <a:pt x="950" y="8363"/>
                  <a:pt x="1014" y="8363"/>
                </a:cubicBezTo>
                <a:lnTo>
                  <a:pt x="1077" y="8363"/>
                </a:lnTo>
                <a:cubicBezTo>
                  <a:pt x="1109" y="8363"/>
                  <a:pt x="1109" y="8363"/>
                  <a:pt x="1141" y="8331"/>
                </a:cubicBezTo>
                <a:cubicBezTo>
                  <a:pt x="1362" y="8268"/>
                  <a:pt x="1806" y="7983"/>
                  <a:pt x="2344" y="7571"/>
                </a:cubicBezTo>
                <a:lnTo>
                  <a:pt x="2344" y="7571"/>
                </a:lnTo>
                <a:cubicBezTo>
                  <a:pt x="1742" y="8141"/>
                  <a:pt x="1331" y="8521"/>
                  <a:pt x="1267" y="8584"/>
                </a:cubicBezTo>
                <a:cubicBezTo>
                  <a:pt x="1267" y="8616"/>
                  <a:pt x="1236" y="8648"/>
                  <a:pt x="1267" y="8679"/>
                </a:cubicBezTo>
                <a:cubicBezTo>
                  <a:pt x="1283" y="8695"/>
                  <a:pt x="1299" y="8703"/>
                  <a:pt x="1315" y="8703"/>
                </a:cubicBezTo>
                <a:cubicBezTo>
                  <a:pt x="1331" y="8703"/>
                  <a:pt x="1346" y="8695"/>
                  <a:pt x="1362" y="8679"/>
                </a:cubicBezTo>
                <a:lnTo>
                  <a:pt x="7221" y="3359"/>
                </a:lnTo>
                <a:cubicBezTo>
                  <a:pt x="8171" y="2567"/>
                  <a:pt x="8963" y="1966"/>
                  <a:pt x="9248" y="1902"/>
                </a:cubicBezTo>
                <a:lnTo>
                  <a:pt x="9248" y="1902"/>
                </a:lnTo>
                <a:lnTo>
                  <a:pt x="1426" y="8806"/>
                </a:lnTo>
                <a:cubicBezTo>
                  <a:pt x="1426" y="8806"/>
                  <a:pt x="1426" y="8838"/>
                  <a:pt x="1426" y="8869"/>
                </a:cubicBezTo>
                <a:cubicBezTo>
                  <a:pt x="1441" y="8885"/>
                  <a:pt x="1457" y="8893"/>
                  <a:pt x="1473" y="8893"/>
                </a:cubicBezTo>
                <a:cubicBezTo>
                  <a:pt x="1489" y="8893"/>
                  <a:pt x="1505" y="8885"/>
                  <a:pt x="1521" y="8869"/>
                </a:cubicBezTo>
                <a:lnTo>
                  <a:pt x="9248" y="2409"/>
                </a:lnTo>
                <a:lnTo>
                  <a:pt x="9248" y="2409"/>
                </a:lnTo>
                <a:cubicBezTo>
                  <a:pt x="9216" y="2504"/>
                  <a:pt x="9121" y="2662"/>
                  <a:pt x="8963" y="2852"/>
                </a:cubicBezTo>
                <a:lnTo>
                  <a:pt x="1711" y="8933"/>
                </a:lnTo>
                <a:cubicBezTo>
                  <a:pt x="1679" y="8964"/>
                  <a:pt x="1679" y="8996"/>
                  <a:pt x="1711" y="9028"/>
                </a:cubicBezTo>
                <a:cubicBezTo>
                  <a:pt x="1711" y="9028"/>
                  <a:pt x="1725" y="9042"/>
                  <a:pt x="1743" y="9042"/>
                </a:cubicBezTo>
                <a:cubicBezTo>
                  <a:pt x="1753" y="9042"/>
                  <a:pt x="1763" y="9038"/>
                  <a:pt x="1774" y="9028"/>
                </a:cubicBezTo>
                <a:cubicBezTo>
                  <a:pt x="2059" y="8838"/>
                  <a:pt x="7569" y="4657"/>
                  <a:pt x="9026" y="2947"/>
                </a:cubicBezTo>
                <a:lnTo>
                  <a:pt x="9596" y="2441"/>
                </a:lnTo>
                <a:lnTo>
                  <a:pt x="9596" y="2441"/>
                </a:lnTo>
                <a:cubicBezTo>
                  <a:pt x="9343" y="3296"/>
                  <a:pt x="4086" y="7571"/>
                  <a:pt x="2059" y="9154"/>
                </a:cubicBezTo>
                <a:cubicBezTo>
                  <a:pt x="2059" y="9186"/>
                  <a:pt x="2027" y="9186"/>
                  <a:pt x="2027" y="9218"/>
                </a:cubicBezTo>
                <a:cubicBezTo>
                  <a:pt x="2027" y="9218"/>
                  <a:pt x="2027" y="9249"/>
                  <a:pt x="2059" y="9249"/>
                </a:cubicBezTo>
                <a:cubicBezTo>
                  <a:pt x="2091" y="9313"/>
                  <a:pt x="2154" y="9344"/>
                  <a:pt x="2249" y="9344"/>
                </a:cubicBezTo>
                <a:cubicBezTo>
                  <a:pt x="2249" y="9360"/>
                  <a:pt x="2257" y="9368"/>
                  <a:pt x="2269" y="9368"/>
                </a:cubicBezTo>
                <a:cubicBezTo>
                  <a:pt x="2281" y="9368"/>
                  <a:pt x="2296" y="9360"/>
                  <a:pt x="2312" y="9344"/>
                </a:cubicBezTo>
                <a:cubicBezTo>
                  <a:pt x="2376" y="9344"/>
                  <a:pt x="2471" y="9344"/>
                  <a:pt x="2534" y="9313"/>
                </a:cubicBezTo>
                <a:cubicBezTo>
                  <a:pt x="2534" y="9344"/>
                  <a:pt x="2534" y="9344"/>
                  <a:pt x="2534" y="9376"/>
                </a:cubicBezTo>
                <a:cubicBezTo>
                  <a:pt x="2502" y="9376"/>
                  <a:pt x="2534" y="9408"/>
                  <a:pt x="2534" y="9408"/>
                </a:cubicBezTo>
                <a:cubicBezTo>
                  <a:pt x="2534" y="9439"/>
                  <a:pt x="2566" y="9439"/>
                  <a:pt x="2566" y="9439"/>
                </a:cubicBezTo>
                <a:lnTo>
                  <a:pt x="2629" y="9439"/>
                </a:lnTo>
                <a:cubicBezTo>
                  <a:pt x="2724" y="9313"/>
                  <a:pt x="2851" y="9218"/>
                  <a:pt x="2946" y="9123"/>
                </a:cubicBezTo>
                <a:cubicBezTo>
                  <a:pt x="3167" y="8996"/>
                  <a:pt x="3389" y="8838"/>
                  <a:pt x="3642" y="8648"/>
                </a:cubicBezTo>
                <a:lnTo>
                  <a:pt x="3642" y="8648"/>
                </a:lnTo>
                <a:cubicBezTo>
                  <a:pt x="3262" y="9028"/>
                  <a:pt x="2977" y="9344"/>
                  <a:pt x="2914" y="9503"/>
                </a:cubicBezTo>
                <a:cubicBezTo>
                  <a:pt x="2851" y="9566"/>
                  <a:pt x="2882" y="9598"/>
                  <a:pt x="2914" y="9629"/>
                </a:cubicBezTo>
                <a:cubicBezTo>
                  <a:pt x="2914" y="9661"/>
                  <a:pt x="2914" y="9661"/>
                  <a:pt x="2946" y="9661"/>
                </a:cubicBezTo>
                <a:cubicBezTo>
                  <a:pt x="2946" y="9693"/>
                  <a:pt x="2946" y="9693"/>
                  <a:pt x="2977" y="9693"/>
                </a:cubicBezTo>
                <a:cubicBezTo>
                  <a:pt x="2977" y="9693"/>
                  <a:pt x="3009" y="9693"/>
                  <a:pt x="3009" y="9661"/>
                </a:cubicBezTo>
                <a:cubicBezTo>
                  <a:pt x="5511" y="7539"/>
                  <a:pt x="9153" y="4436"/>
                  <a:pt x="9881" y="3897"/>
                </a:cubicBezTo>
                <a:lnTo>
                  <a:pt x="9881" y="3897"/>
                </a:lnTo>
                <a:cubicBezTo>
                  <a:pt x="9628" y="4246"/>
                  <a:pt x="8519" y="5259"/>
                  <a:pt x="7189" y="6431"/>
                </a:cubicBezTo>
                <a:lnTo>
                  <a:pt x="3009" y="9946"/>
                </a:lnTo>
                <a:cubicBezTo>
                  <a:pt x="2977" y="9946"/>
                  <a:pt x="2977" y="10009"/>
                  <a:pt x="2977" y="10009"/>
                </a:cubicBezTo>
                <a:cubicBezTo>
                  <a:pt x="3009" y="10041"/>
                  <a:pt x="3041" y="10041"/>
                  <a:pt x="3072" y="10041"/>
                </a:cubicBezTo>
                <a:cubicBezTo>
                  <a:pt x="3262" y="9851"/>
                  <a:pt x="3896" y="9344"/>
                  <a:pt x="4719" y="8679"/>
                </a:cubicBezTo>
                <a:lnTo>
                  <a:pt x="4719" y="8679"/>
                </a:lnTo>
                <a:cubicBezTo>
                  <a:pt x="4434" y="8964"/>
                  <a:pt x="4181" y="9218"/>
                  <a:pt x="4022" y="9439"/>
                </a:cubicBezTo>
                <a:lnTo>
                  <a:pt x="3547" y="9851"/>
                </a:lnTo>
                <a:cubicBezTo>
                  <a:pt x="3516" y="9883"/>
                  <a:pt x="3516" y="9914"/>
                  <a:pt x="3547" y="9946"/>
                </a:cubicBezTo>
                <a:cubicBezTo>
                  <a:pt x="3579" y="9978"/>
                  <a:pt x="3611" y="10009"/>
                  <a:pt x="3674" y="10041"/>
                </a:cubicBezTo>
                <a:cubicBezTo>
                  <a:pt x="3674" y="10136"/>
                  <a:pt x="3674" y="10200"/>
                  <a:pt x="3737" y="10263"/>
                </a:cubicBezTo>
                <a:lnTo>
                  <a:pt x="3769" y="10263"/>
                </a:lnTo>
                <a:cubicBezTo>
                  <a:pt x="3780" y="10273"/>
                  <a:pt x="3787" y="10277"/>
                  <a:pt x="3792" y="10277"/>
                </a:cubicBezTo>
                <a:cubicBezTo>
                  <a:pt x="3804" y="10277"/>
                  <a:pt x="3811" y="10263"/>
                  <a:pt x="3832" y="10263"/>
                </a:cubicBezTo>
                <a:lnTo>
                  <a:pt x="4117" y="10009"/>
                </a:lnTo>
                <a:lnTo>
                  <a:pt x="4117" y="10009"/>
                </a:lnTo>
                <a:cubicBezTo>
                  <a:pt x="4086" y="10073"/>
                  <a:pt x="4086" y="10105"/>
                  <a:pt x="4086" y="10105"/>
                </a:cubicBezTo>
                <a:cubicBezTo>
                  <a:pt x="4054" y="10168"/>
                  <a:pt x="4086" y="10168"/>
                  <a:pt x="4086" y="10200"/>
                </a:cubicBezTo>
                <a:cubicBezTo>
                  <a:pt x="4149" y="10231"/>
                  <a:pt x="4212" y="10263"/>
                  <a:pt x="4276" y="10263"/>
                </a:cubicBezTo>
                <a:cubicBezTo>
                  <a:pt x="4339" y="10263"/>
                  <a:pt x="4402" y="10263"/>
                  <a:pt x="4466" y="10231"/>
                </a:cubicBezTo>
                <a:lnTo>
                  <a:pt x="4466" y="10231"/>
                </a:lnTo>
                <a:cubicBezTo>
                  <a:pt x="4434" y="10263"/>
                  <a:pt x="4402" y="10295"/>
                  <a:pt x="4339" y="10326"/>
                </a:cubicBezTo>
                <a:cubicBezTo>
                  <a:pt x="4339" y="10358"/>
                  <a:pt x="4307" y="10358"/>
                  <a:pt x="4307" y="10390"/>
                </a:cubicBezTo>
                <a:cubicBezTo>
                  <a:pt x="4307" y="10390"/>
                  <a:pt x="4307" y="10421"/>
                  <a:pt x="4339" y="10421"/>
                </a:cubicBezTo>
                <a:cubicBezTo>
                  <a:pt x="4339" y="10453"/>
                  <a:pt x="4371" y="10453"/>
                  <a:pt x="4402" y="10453"/>
                </a:cubicBezTo>
                <a:cubicBezTo>
                  <a:pt x="4497" y="10453"/>
                  <a:pt x="4941" y="10136"/>
                  <a:pt x="5543" y="9629"/>
                </a:cubicBezTo>
                <a:lnTo>
                  <a:pt x="5543" y="9629"/>
                </a:lnTo>
                <a:lnTo>
                  <a:pt x="4846" y="10263"/>
                </a:lnTo>
                <a:cubicBezTo>
                  <a:pt x="4814" y="10295"/>
                  <a:pt x="4814" y="10326"/>
                  <a:pt x="4846" y="10326"/>
                </a:cubicBezTo>
                <a:cubicBezTo>
                  <a:pt x="4909" y="10390"/>
                  <a:pt x="4972" y="10453"/>
                  <a:pt x="5067" y="10453"/>
                </a:cubicBezTo>
                <a:cubicBezTo>
                  <a:pt x="5162" y="10421"/>
                  <a:pt x="5289" y="10390"/>
                  <a:pt x="5447" y="10326"/>
                </a:cubicBezTo>
                <a:cubicBezTo>
                  <a:pt x="5447" y="10358"/>
                  <a:pt x="5479" y="10358"/>
                  <a:pt x="5511" y="10358"/>
                </a:cubicBezTo>
                <a:cubicBezTo>
                  <a:pt x="5574" y="10358"/>
                  <a:pt x="5669" y="10326"/>
                  <a:pt x="5796" y="10263"/>
                </a:cubicBezTo>
                <a:lnTo>
                  <a:pt x="5796" y="10263"/>
                </a:lnTo>
                <a:cubicBezTo>
                  <a:pt x="5764" y="10295"/>
                  <a:pt x="5701" y="10358"/>
                  <a:pt x="5669" y="10390"/>
                </a:cubicBezTo>
                <a:cubicBezTo>
                  <a:pt x="5638" y="10390"/>
                  <a:pt x="5638" y="10453"/>
                  <a:pt x="5638" y="10485"/>
                </a:cubicBezTo>
                <a:lnTo>
                  <a:pt x="5733" y="10485"/>
                </a:lnTo>
                <a:cubicBezTo>
                  <a:pt x="5828" y="10390"/>
                  <a:pt x="6049" y="10231"/>
                  <a:pt x="6334" y="9978"/>
                </a:cubicBezTo>
                <a:cubicBezTo>
                  <a:pt x="6334" y="10041"/>
                  <a:pt x="6334" y="10105"/>
                  <a:pt x="6366" y="10136"/>
                </a:cubicBezTo>
                <a:cubicBezTo>
                  <a:pt x="6398" y="10168"/>
                  <a:pt x="6398" y="10168"/>
                  <a:pt x="6429" y="10168"/>
                </a:cubicBezTo>
                <a:lnTo>
                  <a:pt x="6461" y="10168"/>
                </a:lnTo>
                <a:lnTo>
                  <a:pt x="6714" y="9946"/>
                </a:lnTo>
                <a:lnTo>
                  <a:pt x="6714" y="9946"/>
                </a:lnTo>
                <a:cubicBezTo>
                  <a:pt x="6651" y="10009"/>
                  <a:pt x="6651" y="10041"/>
                  <a:pt x="6651" y="10105"/>
                </a:cubicBezTo>
                <a:cubicBezTo>
                  <a:pt x="6619" y="10136"/>
                  <a:pt x="6651" y="10168"/>
                  <a:pt x="6651" y="10168"/>
                </a:cubicBezTo>
                <a:cubicBezTo>
                  <a:pt x="6683" y="10200"/>
                  <a:pt x="6714" y="10231"/>
                  <a:pt x="6809" y="10231"/>
                </a:cubicBezTo>
                <a:cubicBezTo>
                  <a:pt x="7094" y="10231"/>
                  <a:pt x="7696" y="9756"/>
                  <a:pt x="8298" y="9154"/>
                </a:cubicBezTo>
                <a:lnTo>
                  <a:pt x="8298" y="9154"/>
                </a:lnTo>
                <a:cubicBezTo>
                  <a:pt x="8234" y="9313"/>
                  <a:pt x="8266" y="9344"/>
                  <a:pt x="8266" y="9344"/>
                </a:cubicBezTo>
                <a:cubicBezTo>
                  <a:pt x="8298" y="9376"/>
                  <a:pt x="8298" y="9376"/>
                  <a:pt x="8329" y="9376"/>
                </a:cubicBezTo>
                <a:cubicBezTo>
                  <a:pt x="8424" y="9376"/>
                  <a:pt x="8741" y="9091"/>
                  <a:pt x="8963" y="8838"/>
                </a:cubicBezTo>
                <a:cubicBezTo>
                  <a:pt x="8994" y="8806"/>
                  <a:pt x="8994" y="8774"/>
                  <a:pt x="8963" y="8774"/>
                </a:cubicBezTo>
                <a:cubicBezTo>
                  <a:pt x="8947" y="8759"/>
                  <a:pt x="8931" y="8751"/>
                  <a:pt x="8915" y="8751"/>
                </a:cubicBezTo>
                <a:cubicBezTo>
                  <a:pt x="8899" y="8751"/>
                  <a:pt x="8884" y="8759"/>
                  <a:pt x="8868" y="8774"/>
                </a:cubicBezTo>
                <a:cubicBezTo>
                  <a:pt x="8709" y="8933"/>
                  <a:pt x="8519" y="9123"/>
                  <a:pt x="8393" y="9218"/>
                </a:cubicBezTo>
                <a:lnTo>
                  <a:pt x="8393" y="9218"/>
                </a:lnTo>
                <a:cubicBezTo>
                  <a:pt x="8488" y="9059"/>
                  <a:pt x="8709" y="8806"/>
                  <a:pt x="8994" y="8489"/>
                </a:cubicBezTo>
                <a:cubicBezTo>
                  <a:pt x="9438" y="8014"/>
                  <a:pt x="9818" y="7634"/>
                  <a:pt x="9881" y="7539"/>
                </a:cubicBezTo>
                <a:cubicBezTo>
                  <a:pt x="9913" y="7508"/>
                  <a:pt x="9913" y="7476"/>
                  <a:pt x="9881" y="7444"/>
                </a:cubicBezTo>
                <a:lnTo>
                  <a:pt x="9850" y="7444"/>
                </a:lnTo>
                <a:cubicBezTo>
                  <a:pt x="10040" y="7254"/>
                  <a:pt x="10135" y="7159"/>
                  <a:pt x="10135" y="7064"/>
                </a:cubicBezTo>
                <a:cubicBezTo>
                  <a:pt x="10135" y="7033"/>
                  <a:pt x="10135" y="7001"/>
                  <a:pt x="10135" y="7001"/>
                </a:cubicBezTo>
                <a:cubicBezTo>
                  <a:pt x="10119" y="6985"/>
                  <a:pt x="10103" y="6977"/>
                  <a:pt x="10087" y="6977"/>
                </a:cubicBezTo>
                <a:cubicBezTo>
                  <a:pt x="10071" y="6977"/>
                  <a:pt x="10055" y="6985"/>
                  <a:pt x="10040" y="7001"/>
                </a:cubicBezTo>
                <a:lnTo>
                  <a:pt x="6429" y="10009"/>
                </a:lnTo>
                <a:cubicBezTo>
                  <a:pt x="6461" y="9946"/>
                  <a:pt x="6493" y="9883"/>
                  <a:pt x="6524" y="9819"/>
                </a:cubicBezTo>
                <a:cubicBezTo>
                  <a:pt x="7158" y="9313"/>
                  <a:pt x="7981" y="8584"/>
                  <a:pt x="8709" y="7951"/>
                </a:cubicBezTo>
                <a:cubicBezTo>
                  <a:pt x="9343" y="7413"/>
                  <a:pt x="9850" y="7001"/>
                  <a:pt x="10040" y="6843"/>
                </a:cubicBezTo>
                <a:lnTo>
                  <a:pt x="10135" y="6779"/>
                </a:lnTo>
                <a:cubicBezTo>
                  <a:pt x="10135" y="6779"/>
                  <a:pt x="10135" y="6748"/>
                  <a:pt x="10166" y="6748"/>
                </a:cubicBezTo>
                <a:cubicBezTo>
                  <a:pt x="10166" y="6716"/>
                  <a:pt x="10166" y="6716"/>
                  <a:pt x="10135" y="6684"/>
                </a:cubicBezTo>
                <a:lnTo>
                  <a:pt x="10071" y="6684"/>
                </a:lnTo>
                <a:cubicBezTo>
                  <a:pt x="10040" y="6684"/>
                  <a:pt x="10008" y="6716"/>
                  <a:pt x="9976" y="6748"/>
                </a:cubicBezTo>
                <a:cubicBezTo>
                  <a:pt x="10135" y="6589"/>
                  <a:pt x="10198" y="6463"/>
                  <a:pt x="10230" y="6399"/>
                </a:cubicBezTo>
                <a:cubicBezTo>
                  <a:pt x="10230" y="6336"/>
                  <a:pt x="10198" y="6336"/>
                  <a:pt x="10198" y="6304"/>
                </a:cubicBezTo>
                <a:cubicBezTo>
                  <a:pt x="10198" y="6304"/>
                  <a:pt x="10166" y="6273"/>
                  <a:pt x="10135" y="6273"/>
                </a:cubicBezTo>
                <a:cubicBezTo>
                  <a:pt x="10040" y="6273"/>
                  <a:pt x="9723" y="6526"/>
                  <a:pt x="9058" y="7159"/>
                </a:cubicBezTo>
                <a:cubicBezTo>
                  <a:pt x="9754" y="6431"/>
                  <a:pt x="10293" y="5861"/>
                  <a:pt x="10356" y="5798"/>
                </a:cubicBezTo>
                <a:cubicBezTo>
                  <a:pt x="10356" y="5766"/>
                  <a:pt x="10356" y="5734"/>
                  <a:pt x="10356" y="5703"/>
                </a:cubicBezTo>
                <a:lnTo>
                  <a:pt x="10261" y="5703"/>
                </a:lnTo>
                <a:lnTo>
                  <a:pt x="5479" y="10168"/>
                </a:lnTo>
                <a:cubicBezTo>
                  <a:pt x="5321" y="10263"/>
                  <a:pt x="5162" y="10326"/>
                  <a:pt x="5067" y="10326"/>
                </a:cubicBezTo>
                <a:cubicBezTo>
                  <a:pt x="5036" y="10326"/>
                  <a:pt x="5004" y="10295"/>
                  <a:pt x="4972" y="10295"/>
                </a:cubicBezTo>
                <a:lnTo>
                  <a:pt x="10388" y="5418"/>
                </a:lnTo>
                <a:cubicBezTo>
                  <a:pt x="10420" y="5386"/>
                  <a:pt x="10420" y="5354"/>
                  <a:pt x="10388" y="5322"/>
                </a:cubicBezTo>
                <a:cubicBezTo>
                  <a:pt x="10388" y="5322"/>
                  <a:pt x="10374" y="5308"/>
                  <a:pt x="10355" y="5308"/>
                </a:cubicBezTo>
                <a:cubicBezTo>
                  <a:pt x="10346" y="5308"/>
                  <a:pt x="10335" y="5312"/>
                  <a:pt x="10325" y="5322"/>
                </a:cubicBezTo>
                <a:cubicBezTo>
                  <a:pt x="10483" y="5132"/>
                  <a:pt x="10578" y="4974"/>
                  <a:pt x="10578" y="4879"/>
                </a:cubicBezTo>
                <a:cubicBezTo>
                  <a:pt x="10610" y="4816"/>
                  <a:pt x="10578" y="4784"/>
                  <a:pt x="10546" y="4752"/>
                </a:cubicBezTo>
                <a:cubicBezTo>
                  <a:pt x="10546" y="4721"/>
                  <a:pt x="10546" y="4721"/>
                  <a:pt x="10515" y="4721"/>
                </a:cubicBezTo>
                <a:cubicBezTo>
                  <a:pt x="10515" y="4721"/>
                  <a:pt x="10483" y="4721"/>
                  <a:pt x="10483" y="4752"/>
                </a:cubicBezTo>
                <a:cubicBezTo>
                  <a:pt x="9533" y="5766"/>
                  <a:pt x="8044" y="7223"/>
                  <a:pt x="6778" y="8394"/>
                </a:cubicBezTo>
                <a:cubicBezTo>
                  <a:pt x="6113" y="8933"/>
                  <a:pt x="5479" y="9439"/>
                  <a:pt x="4941" y="9883"/>
                </a:cubicBezTo>
                <a:cubicBezTo>
                  <a:pt x="4656" y="10041"/>
                  <a:pt x="4402" y="10168"/>
                  <a:pt x="4276" y="10168"/>
                </a:cubicBezTo>
                <a:cubicBezTo>
                  <a:pt x="4244" y="10136"/>
                  <a:pt x="4212" y="10136"/>
                  <a:pt x="4181" y="10105"/>
                </a:cubicBezTo>
                <a:cubicBezTo>
                  <a:pt x="4181" y="10073"/>
                  <a:pt x="4244" y="10009"/>
                  <a:pt x="4339" y="9914"/>
                </a:cubicBezTo>
                <a:cubicBezTo>
                  <a:pt x="5289" y="9408"/>
                  <a:pt x="6873" y="7919"/>
                  <a:pt x="8171" y="6589"/>
                </a:cubicBezTo>
                <a:lnTo>
                  <a:pt x="10356" y="4784"/>
                </a:lnTo>
                <a:cubicBezTo>
                  <a:pt x="10388" y="4752"/>
                  <a:pt x="10388" y="4721"/>
                  <a:pt x="10356" y="4689"/>
                </a:cubicBezTo>
                <a:cubicBezTo>
                  <a:pt x="10340" y="4673"/>
                  <a:pt x="10325" y="4665"/>
                  <a:pt x="10309" y="4665"/>
                </a:cubicBezTo>
                <a:cubicBezTo>
                  <a:pt x="10293" y="4665"/>
                  <a:pt x="10277" y="4673"/>
                  <a:pt x="10261" y="4689"/>
                </a:cubicBezTo>
                <a:cubicBezTo>
                  <a:pt x="10135" y="4784"/>
                  <a:pt x="9723" y="5132"/>
                  <a:pt x="9153" y="5576"/>
                </a:cubicBezTo>
                <a:cubicBezTo>
                  <a:pt x="9818" y="4879"/>
                  <a:pt x="10261" y="4372"/>
                  <a:pt x="10325" y="4309"/>
                </a:cubicBezTo>
                <a:cubicBezTo>
                  <a:pt x="10325" y="4277"/>
                  <a:pt x="10325" y="4246"/>
                  <a:pt x="10325" y="4246"/>
                </a:cubicBezTo>
                <a:cubicBezTo>
                  <a:pt x="10293" y="4214"/>
                  <a:pt x="10261" y="4214"/>
                  <a:pt x="10230" y="4214"/>
                </a:cubicBezTo>
                <a:cubicBezTo>
                  <a:pt x="10166" y="4277"/>
                  <a:pt x="9596" y="4689"/>
                  <a:pt x="8804" y="5291"/>
                </a:cubicBezTo>
                <a:lnTo>
                  <a:pt x="10103" y="4119"/>
                </a:lnTo>
                <a:cubicBezTo>
                  <a:pt x="10135" y="4087"/>
                  <a:pt x="10135" y="4056"/>
                  <a:pt x="10135" y="4024"/>
                </a:cubicBezTo>
                <a:cubicBezTo>
                  <a:pt x="10119" y="4008"/>
                  <a:pt x="10103" y="4000"/>
                  <a:pt x="10087" y="4000"/>
                </a:cubicBezTo>
                <a:cubicBezTo>
                  <a:pt x="10071" y="4000"/>
                  <a:pt x="10055" y="4008"/>
                  <a:pt x="10040" y="4024"/>
                </a:cubicBezTo>
                <a:lnTo>
                  <a:pt x="9469" y="4499"/>
                </a:lnTo>
                <a:cubicBezTo>
                  <a:pt x="9818" y="4151"/>
                  <a:pt x="10040" y="3897"/>
                  <a:pt x="10040" y="3771"/>
                </a:cubicBezTo>
                <a:cubicBezTo>
                  <a:pt x="10040" y="3739"/>
                  <a:pt x="10040" y="3707"/>
                  <a:pt x="10008" y="3707"/>
                </a:cubicBezTo>
                <a:cubicBezTo>
                  <a:pt x="10071" y="3644"/>
                  <a:pt x="10135" y="3612"/>
                  <a:pt x="10198" y="3581"/>
                </a:cubicBezTo>
                <a:cubicBezTo>
                  <a:pt x="10198" y="3549"/>
                  <a:pt x="10198" y="3549"/>
                  <a:pt x="10198" y="3517"/>
                </a:cubicBezTo>
                <a:cubicBezTo>
                  <a:pt x="10198" y="3517"/>
                  <a:pt x="10198" y="3486"/>
                  <a:pt x="10198" y="3486"/>
                </a:cubicBezTo>
                <a:cubicBezTo>
                  <a:pt x="10135" y="3422"/>
                  <a:pt x="10071" y="3391"/>
                  <a:pt x="10008" y="3391"/>
                </a:cubicBezTo>
                <a:cubicBezTo>
                  <a:pt x="10166" y="3201"/>
                  <a:pt x="10198" y="3074"/>
                  <a:pt x="10166" y="3011"/>
                </a:cubicBezTo>
                <a:cubicBezTo>
                  <a:pt x="10135" y="3011"/>
                  <a:pt x="10135" y="2979"/>
                  <a:pt x="10071" y="2979"/>
                </a:cubicBezTo>
                <a:cubicBezTo>
                  <a:pt x="10071" y="2916"/>
                  <a:pt x="10040" y="2852"/>
                  <a:pt x="10008" y="2821"/>
                </a:cubicBezTo>
                <a:cubicBezTo>
                  <a:pt x="9976" y="2789"/>
                  <a:pt x="9976" y="2789"/>
                  <a:pt x="9945" y="2789"/>
                </a:cubicBezTo>
                <a:cubicBezTo>
                  <a:pt x="9945" y="2789"/>
                  <a:pt x="9913" y="2789"/>
                  <a:pt x="9913" y="2821"/>
                </a:cubicBezTo>
                <a:lnTo>
                  <a:pt x="9248" y="3391"/>
                </a:lnTo>
                <a:cubicBezTo>
                  <a:pt x="9311" y="3296"/>
                  <a:pt x="9374" y="3264"/>
                  <a:pt x="9406" y="3201"/>
                </a:cubicBezTo>
                <a:cubicBezTo>
                  <a:pt x="9501" y="3106"/>
                  <a:pt x="9564" y="3042"/>
                  <a:pt x="9596" y="2979"/>
                </a:cubicBezTo>
                <a:lnTo>
                  <a:pt x="9628" y="2979"/>
                </a:lnTo>
                <a:cubicBezTo>
                  <a:pt x="9659" y="2916"/>
                  <a:pt x="9628" y="2916"/>
                  <a:pt x="9628" y="2884"/>
                </a:cubicBezTo>
                <a:lnTo>
                  <a:pt x="9533" y="2884"/>
                </a:lnTo>
                <a:cubicBezTo>
                  <a:pt x="9533" y="2884"/>
                  <a:pt x="9438" y="3011"/>
                  <a:pt x="9279" y="3169"/>
                </a:cubicBezTo>
                <a:cubicBezTo>
                  <a:pt x="9153" y="3296"/>
                  <a:pt x="8963" y="3454"/>
                  <a:pt x="8773" y="3644"/>
                </a:cubicBezTo>
                <a:cubicBezTo>
                  <a:pt x="9343" y="3074"/>
                  <a:pt x="9723" y="2631"/>
                  <a:pt x="9754" y="2409"/>
                </a:cubicBezTo>
                <a:cubicBezTo>
                  <a:pt x="9754" y="2346"/>
                  <a:pt x="9723" y="2314"/>
                  <a:pt x="9723" y="2282"/>
                </a:cubicBezTo>
                <a:lnTo>
                  <a:pt x="9659" y="2282"/>
                </a:lnTo>
                <a:cubicBezTo>
                  <a:pt x="9659" y="2272"/>
                  <a:pt x="9656" y="2268"/>
                  <a:pt x="9651" y="2268"/>
                </a:cubicBezTo>
                <a:cubicBezTo>
                  <a:pt x="9642" y="2268"/>
                  <a:pt x="9628" y="2282"/>
                  <a:pt x="9628" y="2282"/>
                </a:cubicBezTo>
                <a:lnTo>
                  <a:pt x="9311" y="2536"/>
                </a:lnTo>
                <a:cubicBezTo>
                  <a:pt x="9343" y="2472"/>
                  <a:pt x="9374" y="2441"/>
                  <a:pt x="9374" y="2377"/>
                </a:cubicBezTo>
                <a:cubicBezTo>
                  <a:pt x="9374" y="2346"/>
                  <a:pt x="9374" y="2282"/>
                  <a:pt x="9343" y="2251"/>
                </a:cubicBezTo>
                <a:cubicBezTo>
                  <a:pt x="9311" y="2251"/>
                  <a:pt x="9311" y="2219"/>
                  <a:pt x="9279" y="2219"/>
                </a:cubicBezTo>
                <a:cubicBezTo>
                  <a:pt x="9279" y="2219"/>
                  <a:pt x="9248" y="2219"/>
                  <a:pt x="9248" y="2251"/>
                </a:cubicBezTo>
                <a:lnTo>
                  <a:pt x="5099" y="5703"/>
                </a:lnTo>
                <a:lnTo>
                  <a:pt x="5099" y="5703"/>
                </a:lnTo>
                <a:lnTo>
                  <a:pt x="9438" y="1902"/>
                </a:lnTo>
                <a:cubicBezTo>
                  <a:pt x="9469" y="1871"/>
                  <a:pt x="9469" y="1839"/>
                  <a:pt x="9438" y="1807"/>
                </a:cubicBezTo>
                <a:cubicBezTo>
                  <a:pt x="9438" y="1807"/>
                  <a:pt x="9374" y="1776"/>
                  <a:pt x="9343" y="1776"/>
                </a:cubicBezTo>
                <a:cubicBezTo>
                  <a:pt x="9331" y="1773"/>
                  <a:pt x="9319" y="1772"/>
                  <a:pt x="9306" y="1772"/>
                </a:cubicBezTo>
                <a:cubicBezTo>
                  <a:pt x="9138" y="1772"/>
                  <a:pt x="8838" y="1957"/>
                  <a:pt x="8456" y="2251"/>
                </a:cubicBezTo>
                <a:lnTo>
                  <a:pt x="8456" y="2251"/>
                </a:lnTo>
                <a:lnTo>
                  <a:pt x="8899" y="1839"/>
                </a:lnTo>
                <a:cubicBezTo>
                  <a:pt x="8931" y="1807"/>
                  <a:pt x="8931" y="1776"/>
                  <a:pt x="8899" y="1744"/>
                </a:cubicBezTo>
                <a:cubicBezTo>
                  <a:pt x="8899" y="1744"/>
                  <a:pt x="8899" y="1712"/>
                  <a:pt x="8868" y="1712"/>
                </a:cubicBezTo>
                <a:cubicBezTo>
                  <a:pt x="8931" y="1649"/>
                  <a:pt x="8994" y="1617"/>
                  <a:pt x="8994" y="1586"/>
                </a:cubicBezTo>
                <a:cubicBezTo>
                  <a:pt x="9026" y="1586"/>
                  <a:pt x="9026" y="1522"/>
                  <a:pt x="8994" y="1522"/>
                </a:cubicBezTo>
                <a:cubicBezTo>
                  <a:pt x="8994" y="1491"/>
                  <a:pt x="8963" y="1491"/>
                  <a:pt x="8931" y="1491"/>
                </a:cubicBezTo>
                <a:cubicBezTo>
                  <a:pt x="8868" y="1554"/>
                  <a:pt x="8488" y="1807"/>
                  <a:pt x="7949" y="2187"/>
                </a:cubicBezTo>
                <a:lnTo>
                  <a:pt x="7949" y="2187"/>
                </a:lnTo>
                <a:cubicBezTo>
                  <a:pt x="8266" y="1902"/>
                  <a:pt x="8488" y="1681"/>
                  <a:pt x="8614" y="1554"/>
                </a:cubicBezTo>
                <a:cubicBezTo>
                  <a:pt x="8741" y="1459"/>
                  <a:pt x="8773" y="1427"/>
                  <a:pt x="8773" y="1396"/>
                </a:cubicBezTo>
                <a:cubicBezTo>
                  <a:pt x="8773" y="1396"/>
                  <a:pt x="8773" y="1364"/>
                  <a:pt x="8741" y="1364"/>
                </a:cubicBezTo>
                <a:cubicBezTo>
                  <a:pt x="8741" y="1332"/>
                  <a:pt x="8709" y="1332"/>
                  <a:pt x="8709" y="1332"/>
                </a:cubicBezTo>
                <a:lnTo>
                  <a:pt x="8646" y="1332"/>
                </a:lnTo>
                <a:cubicBezTo>
                  <a:pt x="8614" y="1396"/>
                  <a:pt x="8583" y="1427"/>
                  <a:pt x="8551" y="1459"/>
                </a:cubicBezTo>
                <a:cubicBezTo>
                  <a:pt x="8488" y="1522"/>
                  <a:pt x="8393" y="1586"/>
                  <a:pt x="8298" y="1649"/>
                </a:cubicBezTo>
                <a:cubicBezTo>
                  <a:pt x="8329" y="1586"/>
                  <a:pt x="8361" y="1522"/>
                  <a:pt x="8361" y="1491"/>
                </a:cubicBezTo>
                <a:cubicBezTo>
                  <a:pt x="8424" y="1396"/>
                  <a:pt x="8456" y="1301"/>
                  <a:pt x="8456" y="1206"/>
                </a:cubicBezTo>
                <a:cubicBezTo>
                  <a:pt x="8488" y="1111"/>
                  <a:pt x="8456" y="1016"/>
                  <a:pt x="8393" y="952"/>
                </a:cubicBezTo>
                <a:cubicBezTo>
                  <a:pt x="8393" y="952"/>
                  <a:pt x="8361" y="921"/>
                  <a:pt x="8361" y="921"/>
                </a:cubicBezTo>
                <a:cubicBezTo>
                  <a:pt x="8329" y="921"/>
                  <a:pt x="8329" y="921"/>
                  <a:pt x="8076" y="1142"/>
                </a:cubicBezTo>
                <a:cubicBezTo>
                  <a:pt x="8013" y="1142"/>
                  <a:pt x="7949" y="1174"/>
                  <a:pt x="7854" y="1206"/>
                </a:cubicBezTo>
                <a:cubicBezTo>
                  <a:pt x="7886" y="1142"/>
                  <a:pt x="7886" y="1111"/>
                  <a:pt x="7918" y="1047"/>
                </a:cubicBezTo>
                <a:cubicBezTo>
                  <a:pt x="7918" y="1016"/>
                  <a:pt x="7918" y="1016"/>
                  <a:pt x="7918" y="984"/>
                </a:cubicBezTo>
                <a:cubicBezTo>
                  <a:pt x="7918" y="952"/>
                  <a:pt x="7949" y="952"/>
                  <a:pt x="7949" y="921"/>
                </a:cubicBezTo>
                <a:cubicBezTo>
                  <a:pt x="7949" y="921"/>
                  <a:pt x="7949" y="889"/>
                  <a:pt x="7918" y="889"/>
                </a:cubicBezTo>
                <a:cubicBezTo>
                  <a:pt x="7918" y="857"/>
                  <a:pt x="7886" y="857"/>
                  <a:pt x="7854" y="857"/>
                </a:cubicBezTo>
                <a:lnTo>
                  <a:pt x="7854" y="826"/>
                </a:lnTo>
                <a:lnTo>
                  <a:pt x="7759" y="826"/>
                </a:lnTo>
                <a:lnTo>
                  <a:pt x="7601" y="984"/>
                </a:lnTo>
                <a:lnTo>
                  <a:pt x="7506" y="1016"/>
                </a:lnTo>
                <a:cubicBezTo>
                  <a:pt x="7538" y="952"/>
                  <a:pt x="7569" y="889"/>
                  <a:pt x="7569" y="857"/>
                </a:cubicBezTo>
                <a:cubicBezTo>
                  <a:pt x="7601" y="762"/>
                  <a:pt x="7569" y="731"/>
                  <a:pt x="7538" y="667"/>
                </a:cubicBezTo>
                <a:lnTo>
                  <a:pt x="7443" y="667"/>
                </a:lnTo>
                <a:lnTo>
                  <a:pt x="6841" y="1174"/>
                </a:lnTo>
                <a:cubicBezTo>
                  <a:pt x="7474" y="572"/>
                  <a:pt x="7443" y="540"/>
                  <a:pt x="7411" y="509"/>
                </a:cubicBezTo>
                <a:cubicBezTo>
                  <a:pt x="7411" y="509"/>
                  <a:pt x="7379" y="477"/>
                  <a:pt x="7348" y="477"/>
                </a:cubicBezTo>
                <a:cubicBezTo>
                  <a:pt x="6683" y="477"/>
                  <a:pt x="1426" y="5354"/>
                  <a:pt x="380" y="6336"/>
                </a:cubicBezTo>
                <a:cubicBezTo>
                  <a:pt x="475" y="6178"/>
                  <a:pt x="634" y="5988"/>
                  <a:pt x="919" y="5703"/>
                </a:cubicBezTo>
                <a:cubicBezTo>
                  <a:pt x="1552" y="5259"/>
                  <a:pt x="2756" y="4151"/>
                  <a:pt x="4244" y="2726"/>
                </a:cubicBezTo>
                <a:cubicBezTo>
                  <a:pt x="4307" y="2694"/>
                  <a:pt x="4339" y="2662"/>
                  <a:pt x="4371" y="2631"/>
                </a:cubicBezTo>
                <a:cubicBezTo>
                  <a:pt x="5226" y="1902"/>
                  <a:pt x="6144" y="1142"/>
                  <a:pt x="7063" y="445"/>
                </a:cubicBezTo>
                <a:cubicBezTo>
                  <a:pt x="7063" y="414"/>
                  <a:pt x="7063" y="414"/>
                  <a:pt x="7063" y="382"/>
                </a:cubicBezTo>
                <a:cubicBezTo>
                  <a:pt x="7063" y="382"/>
                  <a:pt x="7063" y="350"/>
                  <a:pt x="7063" y="350"/>
                </a:cubicBezTo>
                <a:cubicBezTo>
                  <a:pt x="7063" y="350"/>
                  <a:pt x="7031" y="319"/>
                  <a:pt x="7031" y="319"/>
                </a:cubicBezTo>
                <a:cubicBezTo>
                  <a:pt x="6999" y="319"/>
                  <a:pt x="6999" y="319"/>
                  <a:pt x="6968" y="350"/>
                </a:cubicBezTo>
                <a:cubicBezTo>
                  <a:pt x="6936" y="350"/>
                  <a:pt x="6904" y="414"/>
                  <a:pt x="6841" y="445"/>
                </a:cubicBezTo>
                <a:cubicBezTo>
                  <a:pt x="6809" y="445"/>
                  <a:pt x="6809" y="414"/>
                  <a:pt x="6778" y="414"/>
                </a:cubicBezTo>
                <a:cubicBezTo>
                  <a:pt x="6588" y="414"/>
                  <a:pt x="5891" y="1016"/>
                  <a:pt x="4434" y="2409"/>
                </a:cubicBezTo>
                <a:cubicBezTo>
                  <a:pt x="3167" y="3486"/>
                  <a:pt x="1679" y="4752"/>
                  <a:pt x="475" y="5766"/>
                </a:cubicBezTo>
                <a:cubicBezTo>
                  <a:pt x="444" y="5418"/>
                  <a:pt x="4181" y="2251"/>
                  <a:pt x="6524" y="350"/>
                </a:cubicBezTo>
                <a:cubicBezTo>
                  <a:pt x="6524" y="350"/>
                  <a:pt x="6556" y="319"/>
                  <a:pt x="6556" y="319"/>
                </a:cubicBezTo>
                <a:cubicBezTo>
                  <a:pt x="6556" y="287"/>
                  <a:pt x="6556" y="287"/>
                  <a:pt x="6524" y="255"/>
                </a:cubicBezTo>
                <a:cubicBezTo>
                  <a:pt x="6493" y="192"/>
                  <a:pt x="6398" y="160"/>
                  <a:pt x="6303" y="160"/>
                </a:cubicBezTo>
                <a:lnTo>
                  <a:pt x="6271" y="160"/>
                </a:lnTo>
                <a:cubicBezTo>
                  <a:pt x="6271" y="160"/>
                  <a:pt x="6271" y="160"/>
                  <a:pt x="6271" y="129"/>
                </a:cubicBezTo>
                <a:cubicBezTo>
                  <a:pt x="6208" y="65"/>
                  <a:pt x="6144" y="34"/>
                  <a:pt x="6049" y="34"/>
                </a:cubicBezTo>
                <a:lnTo>
                  <a:pt x="6018" y="34"/>
                </a:lnTo>
                <a:cubicBezTo>
                  <a:pt x="5796" y="34"/>
                  <a:pt x="5384" y="255"/>
                  <a:pt x="4909" y="604"/>
                </a:cubicBezTo>
                <a:cubicBezTo>
                  <a:pt x="5099" y="445"/>
                  <a:pt x="5289" y="255"/>
                  <a:pt x="5447" y="97"/>
                </a:cubicBezTo>
                <a:cubicBezTo>
                  <a:pt x="5479" y="97"/>
                  <a:pt x="5479" y="34"/>
                  <a:pt x="5479" y="34"/>
                </a:cubicBezTo>
                <a:cubicBezTo>
                  <a:pt x="5447" y="2"/>
                  <a:pt x="5447" y="2"/>
                  <a:pt x="5416" y="2"/>
                </a:cubicBezTo>
                <a:cubicBezTo>
                  <a:pt x="5412" y="1"/>
                  <a:pt x="5407" y="0"/>
                  <a:pt x="5402" y="0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3" name="Google Shape;1623;p46"/>
          <p:cNvSpPr/>
          <p:nvPr/>
        </p:nvSpPr>
        <p:spPr>
          <a:xfrm>
            <a:off x="6475273" y="1926365"/>
            <a:ext cx="5107161" cy="1767300"/>
          </a:xfrm>
          <a:custGeom>
            <a:avLst/>
            <a:gdLst/>
            <a:ahLst/>
            <a:cxnLst/>
            <a:rect l="l" t="t" r="r" b="b"/>
            <a:pathLst>
              <a:path w="119615" h="41392" extrusionOk="0">
                <a:moveTo>
                  <a:pt x="11496" y="12066"/>
                </a:moveTo>
                <a:cubicBezTo>
                  <a:pt x="12161" y="12319"/>
                  <a:pt x="12826" y="12668"/>
                  <a:pt x="13396" y="13143"/>
                </a:cubicBezTo>
                <a:cubicBezTo>
                  <a:pt x="15075" y="14536"/>
                  <a:pt x="15803" y="16563"/>
                  <a:pt x="15518" y="18685"/>
                </a:cubicBezTo>
                <a:cubicBezTo>
                  <a:pt x="15233" y="20648"/>
                  <a:pt x="14283" y="22707"/>
                  <a:pt x="12573" y="23784"/>
                </a:cubicBezTo>
                <a:cubicBezTo>
                  <a:pt x="12035" y="24132"/>
                  <a:pt x="11465" y="24354"/>
                  <a:pt x="10863" y="24544"/>
                </a:cubicBezTo>
                <a:cubicBezTo>
                  <a:pt x="11148" y="24354"/>
                  <a:pt x="11401" y="24195"/>
                  <a:pt x="11686" y="24005"/>
                </a:cubicBezTo>
                <a:cubicBezTo>
                  <a:pt x="14283" y="21978"/>
                  <a:pt x="15138" y="18527"/>
                  <a:pt x="14030" y="15486"/>
                </a:cubicBezTo>
                <a:cubicBezTo>
                  <a:pt x="13555" y="14220"/>
                  <a:pt x="12858" y="13079"/>
                  <a:pt x="11781" y="12256"/>
                </a:cubicBezTo>
                <a:cubicBezTo>
                  <a:pt x="11686" y="12193"/>
                  <a:pt x="11591" y="12129"/>
                  <a:pt x="11496" y="12066"/>
                </a:cubicBezTo>
                <a:close/>
                <a:moveTo>
                  <a:pt x="7379" y="11654"/>
                </a:moveTo>
                <a:cubicBezTo>
                  <a:pt x="7443" y="11686"/>
                  <a:pt x="7474" y="11686"/>
                  <a:pt x="7538" y="11686"/>
                </a:cubicBezTo>
                <a:cubicBezTo>
                  <a:pt x="7571" y="11686"/>
                  <a:pt x="7604" y="11685"/>
                  <a:pt x="7638" y="11685"/>
                </a:cubicBezTo>
                <a:cubicBezTo>
                  <a:pt x="9994" y="11685"/>
                  <a:pt x="11765" y="12793"/>
                  <a:pt x="12826" y="14916"/>
                </a:cubicBezTo>
                <a:cubicBezTo>
                  <a:pt x="14030" y="17386"/>
                  <a:pt x="13966" y="20395"/>
                  <a:pt x="12130" y="22517"/>
                </a:cubicBezTo>
                <a:cubicBezTo>
                  <a:pt x="10915" y="23923"/>
                  <a:pt x="9113" y="24699"/>
                  <a:pt x="7301" y="24699"/>
                </a:cubicBezTo>
                <a:cubicBezTo>
                  <a:pt x="6420" y="24699"/>
                  <a:pt x="5538" y="24515"/>
                  <a:pt x="4719" y="24132"/>
                </a:cubicBezTo>
                <a:cubicBezTo>
                  <a:pt x="1964" y="22834"/>
                  <a:pt x="824" y="20047"/>
                  <a:pt x="1584" y="17133"/>
                </a:cubicBezTo>
                <a:cubicBezTo>
                  <a:pt x="2312" y="14441"/>
                  <a:pt x="4561" y="12066"/>
                  <a:pt x="7379" y="11654"/>
                </a:cubicBezTo>
                <a:close/>
                <a:moveTo>
                  <a:pt x="30830" y="689"/>
                </a:moveTo>
                <a:cubicBezTo>
                  <a:pt x="33134" y="689"/>
                  <a:pt x="35438" y="697"/>
                  <a:pt x="37750" y="697"/>
                </a:cubicBezTo>
                <a:cubicBezTo>
                  <a:pt x="43039" y="697"/>
                  <a:pt x="48327" y="729"/>
                  <a:pt x="53584" y="729"/>
                </a:cubicBezTo>
                <a:cubicBezTo>
                  <a:pt x="59095" y="760"/>
                  <a:pt x="64574" y="792"/>
                  <a:pt x="70052" y="824"/>
                </a:cubicBezTo>
                <a:cubicBezTo>
                  <a:pt x="75278" y="855"/>
                  <a:pt x="80471" y="887"/>
                  <a:pt x="85697" y="950"/>
                </a:cubicBezTo>
                <a:cubicBezTo>
                  <a:pt x="90162" y="982"/>
                  <a:pt x="94628" y="1014"/>
                  <a:pt x="99093" y="1077"/>
                </a:cubicBezTo>
                <a:cubicBezTo>
                  <a:pt x="102323" y="1109"/>
                  <a:pt x="105553" y="1140"/>
                  <a:pt x="108815" y="1172"/>
                </a:cubicBezTo>
                <a:cubicBezTo>
                  <a:pt x="109955" y="1172"/>
                  <a:pt x="111131" y="1225"/>
                  <a:pt x="112289" y="1225"/>
                </a:cubicBezTo>
                <a:cubicBezTo>
                  <a:pt x="112675" y="1225"/>
                  <a:pt x="113059" y="1219"/>
                  <a:pt x="113439" y="1204"/>
                </a:cubicBezTo>
                <a:lnTo>
                  <a:pt x="113471" y="1204"/>
                </a:lnTo>
                <a:cubicBezTo>
                  <a:pt x="113787" y="1552"/>
                  <a:pt x="113977" y="2059"/>
                  <a:pt x="114136" y="2534"/>
                </a:cubicBezTo>
                <a:cubicBezTo>
                  <a:pt x="114421" y="3452"/>
                  <a:pt x="114611" y="4402"/>
                  <a:pt x="114769" y="5352"/>
                </a:cubicBezTo>
                <a:cubicBezTo>
                  <a:pt x="115212" y="8012"/>
                  <a:pt x="115339" y="10736"/>
                  <a:pt x="115434" y="13428"/>
                </a:cubicBezTo>
                <a:cubicBezTo>
                  <a:pt x="115656" y="19382"/>
                  <a:pt x="115561" y="25367"/>
                  <a:pt x="114927" y="31289"/>
                </a:cubicBezTo>
                <a:cubicBezTo>
                  <a:pt x="114832" y="32303"/>
                  <a:pt x="114706" y="33316"/>
                  <a:pt x="114516" y="34298"/>
                </a:cubicBezTo>
                <a:cubicBezTo>
                  <a:pt x="114389" y="34899"/>
                  <a:pt x="114262" y="35659"/>
                  <a:pt x="114009" y="36134"/>
                </a:cubicBezTo>
                <a:cubicBezTo>
                  <a:pt x="113946" y="36198"/>
                  <a:pt x="113914" y="36261"/>
                  <a:pt x="113851" y="36356"/>
                </a:cubicBezTo>
                <a:lnTo>
                  <a:pt x="113851" y="36356"/>
                </a:lnTo>
                <a:cubicBezTo>
                  <a:pt x="113842" y="36365"/>
                  <a:pt x="113831" y="36376"/>
                  <a:pt x="113819" y="36388"/>
                </a:cubicBezTo>
                <a:lnTo>
                  <a:pt x="113724" y="36388"/>
                </a:lnTo>
                <a:cubicBezTo>
                  <a:pt x="113629" y="36388"/>
                  <a:pt x="113502" y="36388"/>
                  <a:pt x="113407" y="36419"/>
                </a:cubicBezTo>
                <a:cubicBezTo>
                  <a:pt x="112837" y="36451"/>
                  <a:pt x="112299" y="36483"/>
                  <a:pt x="111760" y="36483"/>
                </a:cubicBezTo>
                <a:cubicBezTo>
                  <a:pt x="108119" y="36641"/>
                  <a:pt x="104508" y="36736"/>
                  <a:pt x="100866" y="36799"/>
                </a:cubicBezTo>
                <a:cubicBezTo>
                  <a:pt x="95483" y="36926"/>
                  <a:pt x="90131" y="36990"/>
                  <a:pt x="84747" y="37053"/>
                </a:cubicBezTo>
                <a:cubicBezTo>
                  <a:pt x="78413" y="37148"/>
                  <a:pt x="72047" y="37180"/>
                  <a:pt x="65714" y="37243"/>
                </a:cubicBezTo>
                <a:cubicBezTo>
                  <a:pt x="59221" y="37275"/>
                  <a:pt x="52698" y="37306"/>
                  <a:pt x="46174" y="37306"/>
                </a:cubicBezTo>
                <a:cubicBezTo>
                  <a:pt x="43229" y="37322"/>
                  <a:pt x="40275" y="37330"/>
                  <a:pt x="37322" y="37330"/>
                </a:cubicBezTo>
                <a:cubicBezTo>
                  <a:pt x="34369" y="37330"/>
                  <a:pt x="31416" y="37322"/>
                  <a:pt x="28471" y="37306"/>
                </a:cubicBezTo>
                <a:cubicBezTo>
                  <a:pt x="23974" y="37275"/>
                  <a:pt x="19445" y="37243"/>
                  <a:pt x="14948" y="37148"/>
                </a:cubicBezTo>
                <a:cubicBezTo>
                  <a:pt x="12605" y="37116"/>
                  <a:pt x="10293" y="37116"/>
                  <a:pt x="7981" y="36894"/>
                </a:cubicBezTo>
                <a:lnTo>
                  <a:pt x="7918" y="36894"/>
                </a:lnTo>
                <a:cubicBezTo>
                  <a:pt x="7474" y="33854"/>
                  <a:pt x="7063" y="30782"/>
                  <a:pt x="6809" y="27711"/>
                </a:cubicBezTo>
                <a:cubicBezTo>
                  <a:pt x="6778" y="27014"/>
                  <a:pt x="6683" y="26285"/>
                  <a:pt x="6746" y="25589"/>
                </a:cubicBezTo>
                <a:cubicBezTo>
                  <a:pt x="8963" y="25525"/>
                  <a:pt x="11401" y="25494"/>
                  <a:pt x="13270" y="24132"/>
                </a:cubicBezTo>
                <a:cubicBezTo>
                  <a:pt x="15011" y="22834"/>
                  <a:pt x="15962" y="20712"/>
                  <a:pt x="16152" y="18622"/>
                </a:cubicBezTo>
                <a:cubicBezTo>
                  <a:pt x="16405" y="16341"/>
                  <a:pt x="15550" y="14220"/>
                  <a:pt x="13776" y="12794"/>
                </a:cubicBezTo>
                <a:cubicBezTo>
                  <a:pt x="12193" y="11528"/>
                  <a:pt x="10388" y="11084"/>
                  <a:pt x="8456" y="11084"/>
                </a:cubicBezTo>
                <a:cubicBezTo>
                  <a:pt x="8139" y="11053"/>
                  <a:pt x="7854" y="11053"/>
                  <a:pt x="7538" y="11053"/>
                </a:cubicBezTo>
                <a:cubicBezTo>
                  <a:pt x="7443" y="11053"/>
                  <a:pt x="7379" y="11084"/>
                  <a:pt x="7348" y="11116"/>
                </a:cubicBezTo>
                <a:cubicBezTo>
                  <a:pt x="7284" y="11148"/>
                  <a:pt x="7221" y="11148"/>
                  <a:pt x="7158" y="11148"/>
                </a:cubicBezTo>
                <a:cubicBezTo>
                  <a:pt x="6999" y="9881"/>
                  <a:pt x="7031" y="8551"/>
                  <a:pt x="7094" y="7252"/>
                </a:cubicBezTo>
                <a:cubicBezTo>
                  <a:pt x="7126" y="5701"/>
                  <a:pt x="7189" y="4149"/>
                  <a:pt x="7411" y="2629"/>
                </a:cubicBezTo>
                <a:cubicBezTo>
                  <a:pt x="7506" y="2154"/>
                  <a:pt x="7569" y="1647"/>
                  <a:pt x="7728" y="1204"/>
                </a:cubicBezTo>
                <a:cubicBezTo>
                  <a:pt x="7728" y="1172"/>
                  <a:pt x="7759" y="1140"/>
                  <a:pt x="7759" y="1109"/>
                </a:cubicBezTo>
                <a:cubicBezTo>
                  <a:pt x="7791" y="1109"/>
                  <a:pt x="7823" y="1109"/>
                  <a:pt x="7854" y="1077"/>
                </a:cubicBezTo>
                <a:lnTo>
                  <a:pt x="8044" y="1077"/>
                </a:lnTo>
                <a:cubicBezTo>
                  <a:pt x="9881" y="887"/>
                  <a:pt x="11718" y="887"/>
                  <a:pt x="13555" y="855"/>
                </a:cubicBezTo>
                <a:cubicBezTo>
                  <a:pt x="17007" y="792"/>
                  <a:pt x="20459" y="760"/>
                  <a:pt x="23910" y="729"/>
                </a:cubicBezTo>
                <a:cubicBezTo>
                  <a:pt x="26222" y="697"/>
                  <a:pt x="28526" y="689"/>
                  <a:pt x="30830" y="689"/>
                </a:cubicBezTo>
                <a:close/>
                <a:moveTo>
                  <a:pt x="114959" y="2534"/>
                </a:moveTo>
                <a:cubicBezTo>
                  <a:pt x="115402" y="3009"/>
                  <a:pt x="115877" y="3515"/>
                  <a:pt x="116353" y="3991"/>
                </a:cubicBezTo>
                <a:cubicBezTo>
                  <a:pt x="117176" y="4846"/>
                  <a:pt x="117588" y="5796"/>
                  <a:pt x="117809" y="6967"/>
                </a:cubicBezTo>
                <a:cubicBezTo>
                  <a:pt x="118063" y="8139"/>
                  <a:pt x="118158" y="9374"/>
                  <a:pt x="118316" y="10546"/>
                </a:cubicBezTo>
                <a:cubicBezTo>
                  <a:pt x="118474" y="11908"/>
                  <a:pt x="118601" y="13270"/>
                  <a:pt x="118696" y="14663"/>
                </a:cubicBezTo>
                <a:cubicBezTo>
                  <a:pt x="119044" y="19413"/>
                  <a:pt x="118759" y="24195"/>
                  <a:pt x="118664" y="28946"/>
                </a:cubicBezTo>
                <a:cubicBezTo>
                  <a:pt x="118601" y="31542"/>
                  <a:pt x="118569" y="34139"/>
                  <a:pt x="118189" y="36704"/>
                </a:cubicBezTo>
                <a:cubicBezTo>
                  <a:pt x="118094" y="37306"/>
                  <a:pt x="117968" y="37908"/>
                  <a:pt x="117809" y="38510"/>
                </a:cubicBezTo>
                <a:cubicBezTo>
                  <a:pt x="117714" y="38858"/>
                  <a:pt x="117588" y="39301"/>
                  <a:pt x="117303" y="39586"/>
                </a:cubicBezTo>
                <a:cubicBezTo>
                  <a:pt x="117176" y="39713"/>
                  <a:pt x="117176" y="39681"/>
                  <a:pt x="116954" y="39713"/>
                </a:cubicBezTo>
                <a:cubicBezTo>
                  <a:pt x="116226" y="39745"/>
                  <a:pt x="115497" y="39808"/>
                  <a:pt x="114769" y="39840"/>
                </a:cubicBezTo>
                <a:cubicBezTo>
                  <a:pt x="113376" y="39935"/>
                  <a:pt x="112014" y="39998"/>
                  <a:pt x="110620" y="40030"/>
                </a:cubicBezTo>
                <a:cubicBezTo>
                  <a:pt x="105078" y="40220"/>
                  <a:pt x="99505" y="40188"/>
                  <a:pt x="93962" y="40251"/>
                </a:cubicBezTo>
                <a:cubicBezTo>
                  <a:pt x="88294" y="40315"/>
                  <a:pt x="82657" y="40473"/>
                  <a:pt x="76988" y="40473"/>
                </a:cubicBezTo>
                <a:cubicBezTo>
                  <a:pt x="65714" y="40505"/>
                  <a:pt x="54439" y="40631"/>
                  <a:pt x="43165" y="40631"/>
                </a:cubicBezTo>
                <a:cubicBezTo>
                  <a:pt x="37560" y="40631"/>
                  <a:pt x="31986" y="40600"/>
                  <a:pt x="26381" y="40568"/>
                </a:cubicBezTo>
                <a:cubicBezTo>
                  <a:pt x="23594" y="40536"/>
                  <a:pt x="20839" y="40536"/>
                  <a:pt x="18083" y="40473"/>
                </a:cubicBezTo>
                <a:cubicBezTo>
                  <a:pt x="16690" y="40441"/>
                  <a:pt x="15296" y="40378"/>
                  <a:pt x="13935" y="40346"/>
                </a:cubicBezTo>
                <a:cubicBezTo>
                  <a:pt x="12668" y="40315"/>
                  <a:pt x="11560" y="40220"/>
                  <a:pt x="10483" y="39523"/>
                </a:cubicBezTo>
                <a:cubicBezTo>
                  <a:pt x="10039" y="39238"/>
                  <a:pt x="9628" y="38921"/>
                  <a:pt x="9216" y="38573"/>
                </a:cubicBezTo>
                <a:cubicBezTo>
                  <a:pt x="9153" y="38510"/>
                  <a:pt x="8709" y="38130"/>
                  <a:pt x="8393" y="37845"/>
                </a:cubicBezTo>
                <a:lnTo>
                  <a:pt x="8393" y="37845"/>
                </a:lnTo>
                <a:cubicBezTo>
                  <a:pt x="8836" y="37876"/>
                  <a:pt x="9279" y="37876"/>
                  <a:pt x="9691" y="37876"/>
                </a:cubicBezTo>
                <a:cubicBezTo>
                  <a:pt x="11021" y="37940"/>
                  <a:pt x="12383" y="37971"/>
                  <a:pt x="13713" y="37971"/>
                </a:cubicBezTo>
                <a:cubicBezTo>
                  <a:pt x="18020" y="38035"/>
                  <a:pt x="22295" y="38066"/>
                  <a:pt x="26602" y="38098"/>
                </a:cubicBezTo>
                <a:cubicBezTo>
                  <a:pt x="29500" y="38114"/>
                  <a:pt x="32390" y="38122"/>
                  <a:pt x="35280" y="38122"/>
                </a:cubicBezTo>
                <a:cubicBezTo>
                  <a:pt x="38169" y="38122"/>
                  <a:pt x="41059" y="38114"/>
                  <a:pt x="43957" y="38098"/>
                </a:cubicBezTo>
                <a:cubicBezTo>
                  <a:pt x="50449" y="38098"/>
                  <a:pt x="56910" y="38066"/>
                  <a:pt x="63402" y="38035"/>
                </a:cubicBezTo>
                <a:cubicBezTo>
                  <a:pt x="69799" y="37971"/>
                  <a:pt x="76196" y="37908"/>
                  <a:pt x="82593" y="37845"/>
                </a:cubicBezTo>
                <a:cubicBezTo>
                  <a:pt x="88135" y="37781"/>
                  <a:pt x="93677" y="37718"/>
                  <a:pt x="99188" y="37623"/>
                </a:cubicBezTo>
                <a:cubicBezTo>
                  <a:pt x="103083" y="37528"/>
                  <a:pt x="106947" y="37465"/>
                  <a:pt x="110810" y="37306"/>
                </a:cubicBezTo>
                <a:cubicBezTo>
                  <a:pt x="111444" y="37275"/>
                  <a:pt x="112077" y="37243"/>
                  <a:pt x="112679" y="37211"/>
                </a:cubicBezTo>
                <a:cubicBezTo>
                  <a:pt x="113091" y="37180"/>
                  <a:pt x="113661" y="37211"/>
                  <a:pt x="114041" y="37085"/>
                </a:cubicBezTo>
                <a:cubicBezTo>
                  <a:pt x="114516" y="36958"/>
                  <a:pt x="114706" y="36388"/>
                  <a:pt x="114832" y="35976"/>
                </a:cubicBezTo>
                <a:cubicBezTo>
                  <a:pt x="115086" y="35279"/>
                  <a:pt x="115212" y="34519"/>
                  <a:pt x="115339" y="33759"/>
                </a:cubicBezTo>
                <a:cubicBezTo>
                  <a:pt x="115751" y="31289"/>
                  <a:pt x="115909" y="28787"/>
                  <a:pt x="116036" y="26317"/>
                </a:cubicBezTo>
                <a:cubicBezTo>
                  <a:pt x="116194" y="23214"/>
                  <a:pt x="116257" y="20110"/>
                  <a:pt x="116257" y="17006"/>
                </a:cubicBezTo>
                <a:cubicBezTo>
                  <a:pt x="116226" y="14030"/>
                  <a:pt x="116131" y="11021"/>
                  <a:pt x="115846" y="8044"/>
                </a:cubicBezTo>
                <a:cubicBezTo>
                  <a:pt x="115656" y="6239"/>
                  <a:pt x="115497" y="4307"/>
                  <a:pt x="114959" y="2534"/>
                </a:cubicBezTo>
                <a:close/>
                <a:moveTo>
                  <a:pt x="34836" y="0"/>
                </a:moveTo>
                <a:cubicBezTo>
                  <a:pt x="29959" y="32"/>
                  <a:pt x="25082" y="32"/>
                  <a:pt x="20205" y="32"/>
                </a:cubicBezTo>
                <a:cubicBezTo>
                  <a:pt x="16975" y="64"/>
                  <a:pt x="13713" y="95"/>
                  <a:pt x="10483" y="190"/>
                </a:cubicBezTo>
                <a:cubicBezTo>
                  <a:pt x="9691" y="222"/>
                  <a:pt x="8868" y="254"/>
                  <a:pt x="8044" y="349"/>
                </a:cubicBezTo>
                <a:cubicBezTo>
                  <a:pt x="7854" y="380"/>
                  <a:pt x="7664" y="380"/>
                  <a:pt x="7474" y="444"/>
                </a:cubicBezTo>
                <a:cubicBezTo>
                  <a:pt x="6904" y="697"/>
                  <a:pt x="6873" y="1742"/>
                  <a:pt x="6809" y="2249"/>
                </a:cubicBezTo>
                <a:cubicBezTo>
                  <a:pt x="6556" y="3864"/>
                  <a:pt x="6461" y="5511"/>
                  <a:pt x="6429" y="7126"/>
                </a:cubicBezTo>
                <a:cubicBezTo>
                  <a:pt x="6366" y="8488"/>
                  <a:pt x="6334" y="9913"/>
                  <a:pt x="6524" y="11243"/>
                </a:cubicBezTo>
                <a:cubicBezTo>
                  <a:pt x="4086" y="11781"/>
                  <a:pt x="2154" y="13681"/>
                  <a:pt x="1204" y="16025"/>
                </a:cubicBezTo>
                <a:cubicBezTo>
                  <a:pt x="0" y="19002"/>
                  <a:pt x="570" y="22327"/>
                  <a:pt x="3262" y="24290"/>
                </a:cubicBezTo>
                <a:cubicBezTo>
                  <a:pt x="4117" y="24892"/>
                  <a:pt x="5067" y="25272"/>
                  <a:pt x="6049" y="25430"/>
                </a:cubicBezTo>
                <a:cubicBezTo>
                  <a:pt x="5922" y="26507"/>
                  <a:pt x="6049" y="27679"/>
                  <a:pt x="6112" y="28756"/>
                </a:cubicBezTo>
                <a:cubicBezTo>
                  <a:pt x="6239" y="30402"/>
                  <a:pt x="6429" y="32049"/>
                  <a:pt x="6619" y="33664"/>
                </a:cubicBezTo>
                <a:cubicBezTo>
                  <a:pt x="6746" y="34804"/>
                  <a:pt x="6904" y="35944"/>
                  <a:pt x="7063" y="37085"/>
                </a:cubicBezTo>
                <a:cubicBezTo>
                  <a:pt x="7094" y="37338"/>
                  <a:pt x="7189" y="37496"/>
                  <a:pt x="7348" y="37623"/>
                </a:cubicBezTo>
                <a:cubicBezTo>
                  <a:pt x="7411" y="37781"/>
                  <a:pt x="7538" y="37940"/>
                  <a:pt x="7696" y="38130"/>
                </a:cubicBezTo>
                <a:cubicBezTo>
                  <a:pt x="8076" y="38541"/>
                  <a:pt x="8488" y="38953"/>
                  <a:pt x="8899" y="39365"/>
                </a:cubicBezTo>
                <a:cubicBezTo>
                  <a:pt x="9691" y="40093"/>
                  <a:pt x="10609" y="40695"/>
                  <a:pt x="11655" y="40980"/>
                </a:cubicBezTo>
                <a:cubicBezTo>
                  <a:pt x="12463" y="41202"/>
                  <a:pt x="13336" y="41231"/>
                  <a:pt x="14208" y="41231"/>
                </a:cubicBezTo>
                <a:cubicBezTo>
                  <a:pt x="14513" y="41231"/>
                  <a:pt x="14818" y="41227"/>
                  <a:pt x="15120" y="41227"/>
                </a:cubicBezTo>
                <a:cubicBezTo>
                  <a:pt x="15307" y="41227"/>
                  <a:pt x="15493" y="41229"/>
                  <a:pt x="15677" y="41233"/>
                </a:cubicBezTo>
                <a:cubicBezTo>
                  <a:pt x="17133" y="41265"/>
                  <a:pt x="18590" y="41265"/>
                  <a:pt x="20015" y="41296"/>
                </a:cubicBezTo>
                <a:cubicBezTo>
                  <a:pt x="25842" y="41328"/>
                  <a:pt x="31638" y="41391"/>
                  <a:pt x="37433" y="41391"/>
                </a:cubicBezTo>
                <a:cubicBezTo>
                  <a:pt x="49119" y="41391"/>
                  <a:pt x="60837" y="41360"/>
                  <a:pt x="72554" y="41265"/>
                </a:cubicBezTo>
                <a:cubicBezTo>
                  <a:pt x="84208" y="41138"/>
                  <a:pt x="95894" y="41138"/>
                  <a:pt x="107549" y="40853"/>
                </a:cubicBezTo>
                <a:cubicBezTo>
                  <a:pt x="110462" y="40758"/>
                  <a:pt x="113407" y="40663"/>
                  <a:pt x="116321" y="40441"/>
                </a:cubicBezTo>
                <a:cubicBezTo>
                  <a:pt x="116891" y="40410"/>
                  <a:pt x="117461" y="40473"/>
                  <a:pt x="117873" y="39998"/>
                </a:cubicBezTo>
                <a:cubicBezTo>
                  <a:pt x="118189" y="39681"/>
                  <a:pt x="118348" y="39206"/>
                  <a:pt x="118474" y="38795"/>
                </a:cubicBezTo>
                <a:cubicBezTo>
                  <a:pt x="118854" y="37528"/>
                  <a:pt x="118981" y="36134"/>
                  <a:pt x="119108" y="34773"/>
                </a:cubicBezTo>
                <a:cubicBezTo>
                  <a:pt x="119234" y="33316"/>
                  <a:pt x="119298" y="31859"/>
                  <a:pt x="119329" y="30402"/>
                </a:cubicBezTo>
                <a:cubicBezTo>
                  <a:pt x="119456" y="26349"/>
                  <a:pt x="119614" y="22295"/>
                  <a:pt x="119519" y="18242"/>
                </a:cubicBezTo>
                <a:cubicBezTo>
                  <a:pt x="119456" y="15328"/>
                  <a:pt x="119298" y="12446"/>
                  <a:pt x="118949" y="9596"/>
                </a:cubicBezTo>
                <a:cubicBezTo>
                  <a:pt x="118664" y="7411"/>
                  <a:pt x="118506" y="5226"/>
                  <a:pt x="116891" y="3579"/>
                </a:cubicBezTo>
                <a:cubicBezTo>
                  <a:pt x="116036" y="2724"/>
                  <a:pt x="115149" y="1805"/>
                  <a:pt x="114294" y="919"/>
                </a:cubicBezTo>
                <a:cubicBezTo>
                  <a:pt x="114357" y="729"/>
                  <a:pt x="114262" y="475"/>
                  <a:pt x="114009" y="444"/>
                </a:cubicBezTo>
                <a:cubicBezTo>
                  <a:pt x="113882" y="444"/>
                  <a:pt x="113787" y="412"/>
                  <a:pt x="113661" y="412"/>
                </a:cubicBezTo>
                <a:lnTo>
                  <a:pt x="113344" y="412"/>
                </a:lnTo>
                <a:cubicBezTo>
                  <a:pt x="112679" y="412"/>
                  <a:pt x="111982" y="412"/>
                  <a:pt x="111317" y="380"/>
                </a:cubicBezTo>
                <a:cubicBezTo>
                  <a:pt x="108277" y="380"/>
                  <a:pt x="105205" y="349"/>
                  <a:pt x="102165" y="317"/>
                </a:cubicBezTo>
                <a:cubicBezTo>
                  <a:pt x="97446" y="285"/>
                  <a:pt x="92696" y="254"/>
                  <a:pt x="87977" y="222"/>
                </a:cubicBezTo>
                <a:cubicBezTo>
                  <a:pt x="82213" y="190"/>
                  <a:pt x="76449" y="159"/>
                  <a:pt x="70686" y="127"/>
                </a:cubicBezTo>
                <a:cubicBezTo>
                  <a:pt x="64542" y="95"/>
                  <a:pt x="58430" y="64"/>
                  <a:pt x="52318" y="32"/>
                </a:cubicBezTo>
                <a:cubicBezTo>
                  <a:pt x="46491" y="0"/>
                  <a:pt x="40663" y="0"/>
                  <a:pt x="348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4" name="Google Shape;1624;p46"/>
          <p:cNvSpPr/>
          <p:nvPr/>
        </p:nvSpPr>
        <p:spPr>
          <a:xfrm>
            <a:off x="6571253" y="2477959"/>
            <a:ext cx="451688" cy="447675"/>
          </a:xfrm>
          <a:custGeom>
            <a:avLst/>
            <a:gdLst/>
            <a:ahLst/>
            <a:cxnLst/>
            <a:rect l="l" t="t" r="r" b="b"/>
            <a:pathLst>
              <a:path w="10579" h="10485" extrusionOk="0">
                <a:moveTo>
                  <a:pt x="8298" y="1079"/>
                </a:moveTo>
                <a:cubicBezTo>
                  <a:pt x="8330" y="1111"/>
                  <a:pt x="8330" y="1142"/>
                  <a:pt x="8330" y="1174"/>
                </a:cubicBezTo>
                <a:cubicBezTo>
                  <a:pt x="8330" y="1206"/>
                  <a:pt x="8298" y="1237"/>
                  <a:pt x="8298" y="1237"/>
                </a:cubicBezTo>
                <a:cubicBezTo>
                  <a:pt x="8298" y="1237"/>
                  <a:pt x="8298" y="1237"/>
                  <a:pt x="8298" y="1206"/>
                </a:cubicBezTo>
                <a:cubicBezTo>
                  <a:pt x="8266" y="1206"/>
                  <a:pt x="8235" y="1174"/>
                  <a:pt x="8203" y="1142"/>
                </a:cubicBezTo>
                <a:cubicBezTo>
                  <a:pt x="8235" y="1111"/>
                  <a:pt x="8298" y="1079"/>
                  <a:pt x="8298" y="1079"/>
                </a:cubicBezTo>
                <a:close/>
                <a:moveTo>
                  <a:pt x="7728" y="1111"/>
                </a:moveTo>
                <a:cubicBezTo>
                  <a:pt x="7728" y="1142"/>
                  <a:pt x="7696" y="1206"/>
                  <a:pt x="7633" y="1269"/>
                </a:cubicBezTo>
                <a:cubicBezTo>
                  <a:pt x="7538" y="1301"/>
                  <a:pt x="7443" y="1364"/>
                  <a:pt x="7348" y="1427"/>
                </a:cubicBezTo>
                <a:cubicBezTo>
                  <a:pt x="7538" y="1301"/>
                  <a:pt x="7665" y="1174"/>
                  <a:pt x="7728" y="1111"/>
                </a:cubicBezTo>
                <a:close/>
                <a:moveTo>
                  <a:pt x="7855" y="1301"/>
                </a:moveTo>
                <a:cubicBezTo>
                  <a:pt x="7823" y="1332"/>
                  <a:pt x="7791" y="1364"/>
                  <a:pt x="7760" y="1396"/>
                </a:cubicBezTo>
                <a:cubicBezTo>
                  <a:pt x="7633" y="1491"/>
                  <a:pt x="7538" y="1586"/>
                  <a:pt x="7411" y="1681"/>
                </a:cubicBezTo>
                <a:cubicBezTo>
                  <a:pt x="7538" y="1554"/>
                  <a:pt x="7633" y="1459"/>
                  <a:pt x="7728" y="1364"/>
                </a:cubicBezTo>
                <a:cubicBezTo>
                  <a:pt x="7760" y="1332"/>
                  <a:pt x="7823" y="1301"/>
                  <a:pt x="7855" y="1301"/>
                </a:cubicBezTo>
                <a:close/>
                <a:moveTo>
                  <a:pt x="6081" y="160"/>
                </a:moveTo>
                <a:cubicBezTo>
                  <a:pt x="6081" y="160"/>
                  <a:pt x="6050" y="192"/>
                  <a:pt x="6050" y="192"/>
                </a:cubicBezTo>
                <a:cubicBezTo>
                  <a:pt x="5955" y="224"/>
                  <a:pt x="5891" y="255"/>
                  <a:pt x="5796" y="319"/>
                </a:cubicBezTo>
                <a:cubicBezTo>
                  <a:pt x="5796" y="287"/>
                  <a:pt x="5796" y="287"/>
                  <a:pt x="5765" y="255"/>
                </a:cubicBezTo>
                <a:cubicBezTo>
                  <a:pt x="5765" y="240"/>
                  <a:pt x="5757" y="232"/>
                  <a:pt x="5745" y="232"/>
                </a:cubicBezTo>
                <a:cubicBezTo>
                  <a:pt x="5733" y="232"/>
                  <a:pt x="5717" y="240"/>
                  <a:pt x="5701" y="255"/>
                </a:cubicBezTo>
                <a:cubicBezTo>
                  <a:pt x="5416" y="446"/>
                  <a:pt x="4213" y="1396"/>
                  <a:pt x="2978" y="2409"/>
                </a:cubicBezTo>
                <a:cubicBezTo>
                  <a:pt x="4213" y="1237"/>
                  <a:pt x="5480" y="160"/>
                  <a:pt x="6018" y="160"/>
                </a:cubicBezTo>
                <a:close/>
                <a:moveTo>
                  <a:pt x="7411" y="1522"/>
                </a:moveTo>
                <a:lnTo>
                  <a:pt x="7411" y="1522"/>
                </a:lnTo>
                <a:cubicBezTo>
                  <a:pt x="7107" y="1827"/>
                  <a:pt x="6626" y="2161"/>
                  <a:pt x="6083" y="2552"/>
                </a:cubicBezTo>
                <a:lnTo>
                  <a:pt x="6083" y="2552"/>
                </a:lnTo>
                <a:cubicBezTo>
                  <a:pt x="6144" y="2504"/>
                  <a:pt x="6192" y="2457"/>
                  <a:pt x="6240" y="2409"/>
                </a:cubicBezTo>
                <a:cubicBezTo>
                  <a:pt x="6715" y="1997"/>
                  <a:pt x="7095" y="1712"/>
                  <a:pt x="7411" y="1522"/>
                </a:cubicBezTo>
                <a:close/>
                <a:moveTo>
                  <a:pt x="2534" y="1491"/>
                </a:moveTo>
                <a:lnTo>
                  <a:pt x="2534" y="1491"/>
                </a:lnTo>
                <a:cubicBezTo>
                  <a:pt x="1964" y="2029"/>
                  <a:pt x="1458" y="2472"/>
                  <a:pt x="1109" y="2726"/>
                </a:cubicBezTo>
                <a:cubicBezTo>
                  <a:pt x="1299" y="2567"/>
                  <a:pt x="1553" y="2346"/>
                  <a:pt x="1774" y="2124"/>
                </a:cubicBezTo>
                <a:cubicBezTo>
                  <a:pt x="2028" y="1902"/>
                  <a:pt x="2313" y="1681"/>
                  <a:pt x="2534" y="1491"/>
                </a:cubicBezTo>
                <a:close/>
                <a:moveTo>
                  <a:pt x="698" y="3106"/>
                </a:moveTo>
                <a:lnTo>
                  <a:pt x="666" y="3169"/>
                </a:lnTo>
                <a:cubicBezTo>
                  <a:pt x="666" y="3137"/>
                  <a:pt x="666" y="3137"/>
                  <a:pt x="698" y="3106"/>
                </a:cubicBezTo>
                <a:close/>
                <a:moveTo>
                  <a:pt x="9913" y="2947"/>
                </a:moveTo>
                <a:cubicBezTo>
                  <a:pt x="9913" y="2947"/>
                  <a:pt x="9913" y="2979"/>
                  <a:pt x="9913" y="3011"/>
                </a:cubicBezTo>
                <a:cubicBezTo>
                  <a:pt x="9850" y="3042"/>
                  <a:pt x="9755" y="3106"/>
                  <a:pt x="9660" y="3169"/>
                </a:cubicBezTo>
                <a:lnTo>
                  <a:pt x="9913" y="2947"/>
                </a:lnTo>
                <a:close/>
                <a:moveTo>
                  <a:pt x="10040" y="3074"/>
                </a:moveTo>
                <a:cubicBezTo>
                  <a:pt x="10040" y="3106"/>
                  <a:pt x="10040" y="3137"/>
                  <a:pt x="10008" y="3169"/>
                </a:cubicBezTo>
                <a:cubicBezTo>
                  <a:pt x="10008" y="3137"/>
                  <a:pt x="10008" y="3106"/>
                  <a:pt x="10040" y="3074"/>
                </a:cubicBezTo>
                <a:close/>
                <a:moveTo>
                  <a:pt x="5312" y="3038"/>
                </a:moveTo>
                <a:cubicBezTo>
                  <a:pt x="5272" y="3071"/>
                  <a:pt x="5243" y="3113"/>
                  <a:pt x="5195" y="3137"/>
                </a:cubicBezTo>
                <a:cubicBezTo>
                  <a:pt x="5163" y="3169"/>
                  <a:pt x="5100" y="3201"/>
                  <a:pt x="5068" y="3232"/>
                </a:cubicBezTo>
                <a:cubicBezTo>
                  <a:pt x="5149" y="3151"/>
                  <a:pt x="5230" y="3093"/>
                  <a:pt x="5312" y="3038"/>
                </a:cubicBezTo>
                <a:close/>
                <a:moveTo>
                  <a:pt x="9882" y="3137"/>
                </a:moveTo>
                <a:cubicBezTo>
                  <a:pt x="9882" y="3201"/>
                  <a:pt x="9818" y="3296"/>
                  <a:pt x="9755" y="3391"/>
                </a:cubicBezTo>
                <a:cubicBezTo>
                  <a:pt x="9597" y="3422"/>
                  <a:pt x="9375" y="3517"/>
                  <a:pt x="9153" y="3644"/>
                </a:cubicBezTo>
                <a:cubicBezTo>
                  <a:pt x="9470" y="3391"/>
                  <a:pt x="9723" y="3201"/>
                  <a:pt x="9882" y="3137"/>
                </a:cubicBezTo>
                <a:close/>
                <a:moveTo>
                  <a:pt x="9913" y="3486"/>
                </a:moveTo>
                <a:cubicBezTo>
                  <a:pt x="9977" y="3486"/>
                  <a:pt x="10008" y="3486"/>
                  <a:pt x="10040" y="3517"/>
                </a:cubicBezTo>
                <a:cubicBezTo>
                  <a:pt x="9945" y="3581"/>
                  <a:pt x="9692" y="3771"/>
                  <a:pt x="9407" y="3992"/>
                </a:cubicBezTo>
                <a:cubicBezTo>
                  <a:pt x="9597" y="3771"/>
                  <a:pt x="9787" y="3612"/>
                  <a:pt x="9913" y="3486"/>
                </a:cubicBezTo>
                <a:close/>
                <a:moveTo>
                  <a:pt x="8108" y="1237"/>
                </a:moveTo>
                <a:cubicBezTo>
                  <a:pt x="8140" y="1237"/>
                  <a:pt x="8171" y="1269"/>
                  <a:pt x="8203" y="1301"/>
                </a:cubicBezTo>
                <a:cubicBezTo>
                  <a:pt x="8203" y="1332"/>
                  <a:pt x="8235" y="1364"/>
                  <a:pt x="8235" y="1427"/>
                </a:cubicBezTo>
                <a:cubicBezTo>
                  <a:pt x="8235" y="1427"/>
                  <a:pt x="8235" y="1427"/>
                  <a:pt x="8203" y="1459"/>
                </a:cubicBezTo>
                <a:cubicBezTo>
                  <a:pt x="8140" y="1586"/>
                  <a:pt x="8013" y="1744"/>
                  <a:pt x="7886" y="1902"/>
                </a:cubicBezTo>
                <a:cubicBezTo>
                  <a:pt x="7728" y="2029"/>
                  <a:pt x="7538" y="2156"/>
                  <a:pt x="7348" y="2282"/>
                </a:cubicBezTo>
                <a:cubicBezTo>
                  <a:pt x="6493" y="2884"/>
                  <a:pt x="5385" y="3676"/>
                  <a:pt x="4308" y="4499"/>
                </a:cubicBezTo>
                <a:cubicBezTo>
                  <a:pt x="5226" y="3707"/>
                  <a:pt x="6398" y="2726"/>
                  <a:pt x="7823" y="1491"/>
                </a:cubicBezTo>
                <a:cubicBezTo>
                  <a:pt x="7918" y="1396"/>
                  <a:pt x="8013" y="1301"/>
                  <a:pt x="8108" y="1237"/>
                </a:cubicBezTo>
                <a:close/>
                <a:moveTo>
                  <a:pt x="7443" y="794"/>
                </a:moveTo>
                <a:lnTo>
                  <a:pt x="7443" y="794"/>
                </a:lnTo>
                <a:cubicBezTo>
                  <a:pt x="7411" y="889"/>
                  <a:pt x="7348" y="1016"/>
                  <a:pt x="7253" y="1174"/>
                </a:cubicBezTo>
                <a:cubicBezTo>
                  <a:pt x="6461" y="1744"/>
                  <a:pt x="5131" y="2884"/>
                  <a:pt x="3833" y="4024"/>
                </a:cubicBezTo>
                <a:cubicBezTo>
                  <a:pt x="3453" y="4277"/>
                  <a:pt x="3073" y="4499"/>
                  <a:pt x="2756" y="4721"/>
                </a:cubicBezTo>
                <a:lnTo>
                  <a:pt x="7443" y="794"/>
                </a:lnTo>
                <a:close/>
                <a:moveTo>
                  <a:pt x="8330" y="2029"/>
                </a:moveTo>
                <a:lnTo>
                  <a:pt x="8330" y="2029"/>
                </a:lnTo>
                <a:cubicBezTo>
                  <a:pt x="8108" y="2251"/>
                  <a:pt x="7886" y="2472"/>
                  <a:pt x="7601" y="2726"/>
                </a:cubicBezTo>
                <a:lnTo>
                  <a:pt x="5068" y="4879"/>
                </a:lnTo>
                <a:cubicBezTo>
                  <a:pt x="5860" y="4119"/>
                  <a:pt x="6651" y="3391"/>
                  <a:pt x="7285" y="2789"/>
                </a:cubicBezTo>
                <a:cubicBezTo>
                  <a:pt x="7696" y="2472"/>
                  <a:pt x="8045" y="2251"/>
                  <a:pt x="8330" y="2029"/>
                </a:cubicBezTo>
                <a:close/>
                <a:moveTo>
                  <a:pt x="8646" y="4721"/>
                </a:moveTo>
                <a:lnTo>
                  <a:pt x="8646" y="4721"/>
                </a:lnTo>
                <a:cubicBezTo>
                  <a:pt x="8488" y="4847"/>
                  <a:pt x="8361" y="4942"/>
                  <a:pt x="8203" y="5069"/>
                </a:cubicBezTo>
                <a:cubicBezTo>
                  <a:pt x="8266" y="5006"/>
                  <a:pt x="8330" y="4942"/>
                  <a:pt x="8393" y="4911"/>
                </a:cubicBezTo>
                <a:cubicBezTo>
                  <a:pt x="8425" y="4879"/>
                  <a:pt x="8456" y="4847"/>
                  <a:pt x="8456" y="4847"/>
                </a:cubicBezTo>
                <a:cubicBezTo>
                  <a:pt x="8520" y="4816"/>
                  <a:pt x="8583" y="4752"/>
                  <a:pt x="8646" y="4721"/>
                </a:cubicBezTo>
                <a:close/>
                <a:moveTo>
                  <a:pt x="4468" y="3755"/>
                </a:moveTo>
                <a:lnTo>
                  <a:pt x="4468" y="3755"/>
                </a:lnTo>
                <a:cubicBezTo>
                  <a:pt x="3863" y="4267"/>
                  <a:pt x="3230" y="4777"/>
                  <a:pt x="2598" y="5259"/>
                </a:cubicBezTo>
                <a:lnTo>
                  <a:pt x="4213" y="3929"/>
                </a:lnTo>
                <a:cubicBezTo>
                  <a:pt x="4244" y="3897"/>
                  <a:pt x="4276" y="3866"/>
                  <a:pt x="4308" y="3866"/>
                </a:cubicBezTo>
                <a:cubicBezTo>
                  <a:pt x="4363" y="3829"/>
                  <a:pt x="4419" y="3792"/>
                  <a:pt x="4468" y="3755"/>
                </a:cubicBezTo>
                <a:close/>
                <a:moveTo>
                  <a:pt x="2186" y="3422"/>
                </a:moveTo>
                <a:cubicBezTo>
                  <a:pt x="1331" y="4277"/>
                  <a:pt x="603" y="5038"/>
                  <a:pt x="381" y="5291"/>
                </a:cubicBezTo>
                <a:cubicBezTo>
                  <a:pt x="381" y="5259"/>
                  <a:pt x="381" y="5259"/>
                  <a:pt x="381" y="5228"/>
                </a:cubicBezTo>
                <a:cubicBezTo>
                  <a:pt x="413" y="5133"/>
                  <a:pt x="444" y="5038"/>
                  <a:pt x="508" y="4942"/>
                </a:cubicBezTo>
                <a:cubicBezTo>
                  <a:pt x="666" y="4784"/>
                  <a:pt x="824" y="4594"/>
                  <a:pt x="1046" y="4341"/>
                </a:cubicBezTo>
                <a:cubicBezTo>
                  <a:pt x="1363" y="4087"/>
                  <a:pt x="1774" y="3771"/>
                  <a:pt x="2186" y="3422"/>
                </a:cubicBezTo>
                <a:close/>
                <a:moveTo>
                  <a:pt x="3338" y="5819"/>
                </a:moveTo>
                <a:lnTo>
                  <a:pt x="3338" y="5819"/>
                </a:lnTo>
                <a:cubicBezTo>
                  <a:pt x="3292" y="5854"/>
                  <a:pt x="3245" y="5889"/>
                  <a:pt x="3199" y="5923"/>
                </a:cubicBezTo>
                <a:lnTo>
                  <a:pt x="3199" y="5923"/>
                </a:lnTo>
                <a:cubicBezTo>
                  <a:pt x="3210" y="5913"/>
                  <a:pt x="3221" y="5903"/>
                  <a:pt x="3231" y="5893"/>
                </a:cubicBezTo>
                <a:cubicBezTo>
                  <a:pt x="3268" y="5868"/>
                  <a:pt x="3304" y="5843"/>
                  <a:pt x="3338" y="5819"/>
                </a:cubicBezTo>
                <a:close/>
                <a:moveTo>
                  <a:pt x="7095" y="1966"/>
                </a:moveTo>
                <a:cubicBezTo>
                  <a:pt x="5100" y="3676"/>
                  <a:pt x="3548" y="5006"/>
                  <a:pt x="2439" y="5924"/>
                </a:cubicBezTo>
                <a:cubicBezTo>
                  <a:pt x="3389" y="5006"/>
                  <a:pt x="4181" y="4214"/>
                  <a:pt x="4910" y="3549"/>
                </a:cubicBezTo>
                <a:cubicBezTo>
                  <a:pt x="5068" y="3422"/>
                  <a:pt x="5226" y="3296"/>
                  <a:pt x="5353" y="3169"/>
                </a:cubicBezTo>
                <a:cubicBezTo>
                  <a:pt x="6050" y="2726"/>
                  <a:pt x="6651" y="2314"/>
                  <a:pt x="7095" y="1966"/>
                </a:cubicBezTo>
                <a:close/>
                <a:moveTo>
                  <a:pt x="9660" y="3517"/>
                </a:moveTo>
                <a:lnTo>
                  <a:pt x="9660" y="3517"/>
                </a:lnTo>
                <a:cubicBezTo>
                  <a:pt x="9565" y="3644"/>
                  <a:pt x="9407" y="3802"/>
                  <a:pt x="9280" y="3961"/>
                </a:cubicBezTo>
                <a:cubicBezTo>
                  <a:pt x="8995" y="4182"/>
                  <a:pt x="8710" y="4467"/>
                  <a:pt x="8393" y="4752"/>
                </a:cubicBezTo>
                <a:cubicBezTo>
                  <a:pt x="7686" y="5283"/>
                  <a:pt x="6869" y="5923"/>
                  <a:pt x="6070" y="6545"/>
                </a:cubicBezTo>
                <a:lnTo>
                  <a:pt x="6070" y="6545"/>
                </a:lnTo>
                <a:cubicBezTo>
                  <a:pt x="6754" y="5885"/>
                  <a:pt x="7407" y="5229"/>
                  <a:pt x="7981" y="4626"/>
                </a:cubicBezTo>
                <a:cubicBezTo>
                  <a:pt x="8646" y="4087"/>
                  <a:pt x="9248" y="3676"/>
                  <a:pt x="9660" y="3517"/>
                </a:cubicBezTo>
                <a:close/>
                <a:moveTo>
                  <a:pt x="7475" y="2346"/>
                </a:moveTo>
                <a:cubicBezTo>
                  <a:pt x="7221" y="2599"/>
                  <a:pt x="6936" y="2852"/>
                  <a:pt x="6620" y="3137"/>
                </a:cubicBezTo>
                <a:cubicBezTo>
                  <a:pt x="5543" y="3929"/>
                  <a:pt x="4276" y="4879"/>
                  <a:pt x="3199" y="5766"/>
                </a:cubicBezTo>
                <a:cubicBezTo>
                  <a:pt x="2693" y="6146"/>
                  <a:pt x="2186" y="6494"/>
                  <a:pt x="1806" y="6748"/>
                </a:cubicBezTo>
                <a:cubicBezTo>
                  <a:pt x="3199" y="5386"/>
                  <a:pt x="5891" y="3454"/>
                  <a:pt x="7411" y="2377"/>
                </a:cubicBezTo>
                <a:cubicBezTo>
                  <a:pt x="7443" y="2377"/>
                  <a:pt x="7443" y="2346"/>
                  <a:pt x="7475" y="2346"/>
                </a:cubicBezTo>
                <a:close/>
                <a:moveTo>
                  <a:pt x="3199" y="4562"/>
                </a:moveTo>
                <a:cubicBezTo>
                  <a:pt x="3136" y="4626"/>
                  <a:pt x="3104" y="4657"/>
                  <a:pt x="3041" y="4721"/>
                </a:cubicBezTo>
                <a:cubicBezTo>
                  <a:pt x="2598" y="5069"/>
                  <a:pt x="2218" y="5418"/>
                  <a:pt x="1869" y="5734"/>
                </a:cubicBezTo>
                <a:lnTo>
                  <a:pt x="603" y="6811"/>
                </a:lnTo>
                <a:cubicBezTo>
                  <a:pt x="571" y="6811"/>
                  <a:pt x="571" y="6843"/>
                  <a:pt x="603" y="6874"/>
                </a:cubicBezTo>
                <a:lnTo>
                  <a:pt x="603" y="6906"/>
                </a:lnTo>
                <a:cubicBezTo>
                  <a:pt x="603" y="6906"/>
                  <a:pt x="571" y="6938"/>
                  <a:pt x="571" y="6938"/>
                </a:cubicBezTo>
                <a:cubicBezTo>
                  <a:pt x="539" y="6906"/>
                  <a:pt x="539" y="6874"/>
                  <a:pt x="539" y="6843"/>
                </a:cubicBezTo>
                <a:cubicBezTo>
                  <a:pt x="571" y="6684"/>
                  <a:pt x="729" y="6463"/>
                  <a:pt x="951" y="6241"/>
                </a:cubicBezTo>
                <a:lnTo>
                  <a:pt x="1648" y="5639"/>
                </a:lnTo>
                <a:cubicBezTo>
                  <a:pt x="2091" y="5323"/>
                  <a:pt x="2629" y="4942"/>
                  <a:pt x="3199" y="4562"/>
                </a:cubicBezTo>
                <a:close/>
                <a:moveTo>
                  <a:pt x="10420" y="4911"/>
                </a:moveTo>
                <a:lnTo>
                  <a:pt x="10420" y="4911"/>
                </a:lnTo>
                <a:cubicBezTo>
                  <a:pt x="10293" y="5291"/>
                  <a:pt x="9438" y="6083"/>
                  <a:pt x="8393" y="7001"/>
                </a:cubicBezTo>
                <a:cubicBezTo>
                  <a:pt x="9343" y="6083"/>
                  <a:pt x="10135" y="5228"/>
                  <a:pt x="10420" y="4911"/>
                </a:cubicBezTo>
                <a:close/>
                <a:moveTo>
                  <a:pt x="8108" y="3676"/>
                </a:moveTo>
                <a:lnTo>
                  <a:pt x="8108" y="3676"/>
                </a:lnTo>
                <a:cubicBezTo>
                  <a:pt x="7095" y="4626"/>
                  <a:pt x="5480" y="5956"/>
                  <a:pt x="3991" y="7128"/>
                </a:cubicBezTo>
                <a:lnTo>
                  <a:pt x="8108" y="3676"/>
                </a:lnTo>
                <a:close/>
                <a:moveTo>
                  <a:pt x="1711" y="6684"/>
                </a:moveTo>
                <a:cubicBezTo>
                  <a:pt x="1584" y="6811"/>
                  <a:pt x="1458" y="6969"/>
                  <a:pt x="1331" y="7064"/>
                </a:cubicBezTo>
                <a:cubicBezTo>
                  <a:pt x="1268" y="7128"/>
                  <a:pt x="1236" y="7159"/>
                  <a:pt x="1173" y="7191"/>
                </a:cubicBezTo>
                <a:cubicBezTo>
                  <a:pt x="1299" y="7064"/>
                  <a:pt x="1426" y="6938"/>
                  <a:pt x="1553" y="6811"/>
                </a:cubicBezTo>
                <a:cubicBezTo>
                  <a:pt x="1584" y="6779"/>
                  <a:pt x="1648" y="6716"/>
                  <a:pt x="1711" y="6684"/>
                </a:cubicBezTo>
                <a:close/>
                <a:moveTo>
                  <a:pt x="3579" y="4657"/>
                </a:moveTo>
                <a:lnTo>
                  <a:pt x="3579" y="4657"/>
                </a:lnTo>
                <a:cubicBezTo>
                  <a:pt x="2914" y="5291"/>
                  <a:pt x="2218" y="5956"/>
                  <a:pt x="1458" y="6748"/>
                </a:cubicBezTo>
                <a:cubicBezTo>
                  <a:pt x="1014" y="7096"/>
                  <a:pt x="729" y="7318"/>
                  <a:pt x="634" y="7381"/>
                </a:cubicBezTo>
                <a:lnTo>
                  <a:pt x="634" y="7349"/>
                </a:lnTo>
                <a:cubicBezTo>
                  <a:pt x="666" y="7159"/>
                  <a:pt x="919" y="6811"/>
                  <a:pt x="1363" y="6368"/>
                </a:cubicBezTo>
                <a:cubicBezTo>
                  <a:pt x="1901" y="5956"/>
                  <a:pt x="2724" y="5354"/>
                  <a:pt x="3579" y="4657"/>
                </a:cubicBezTo>
                <a:close/>
                <a:moveTo>
                  <a:pt x="2249" y="6589"/>
                </a:moveTo>
                <a:lnTo>
                  <a:pt x="2249" y="6589"/>
                </a:lnTo>
                <a:cubicBezTo>
                  <a:pt x="2091" y="6716"/>
                  <a:pt x="1964" y="6874"/>
                  <a:pt x="1806" y="7001"/>
                </a:cubicBezTo>
                <a:cubicBezTo>
                  <a:pt x="1489" y="7223"/>
                  <a:pt x="1268" y="7413"/>
                  <a:pt x="1109" y="7571"/>
                </a:cubicBezTo>
                <a:cubicBezTo>
                  <a:pt x="1173" y="7444"/>
                  <a:pt x="1268" y="7318"/>
                  <a:pt x="1394" y="7191"/>
                </a:cubicBezTo>
                <a:cubicBezTo>
                  <a:pt x="1648" y="7001"/>
                  <a:pt x="1933" y="6811"/>
                  <a:pt x="2249" y="6589"/>
                </a:cubicBezTo>
                <a:close/>
                <a:moveTo>
                  <a:pt x="10072" y="6431"/>
                </a:moveTo>
                <a:lnTo>
                  <a:pt x="10072" y="6431"/>
                </a:lnTo>
                <a:cubicBezTo>
                  <a:pt x="10008" y="6558"/>
                  <a:pt x="9723" y="6811"/>
                  <a:pt x="9375" y="7159"/>
                </a:cubicBezTo>
                <a:cubicBezTo>
                  <a:pt x="9122" y="7349"/>
                  <a:pt x="8868" y="7539"/>
                  <a:pt x="8583" y="7761"/>
                </a:cubicBezTo>
                <a:cubicBezTo>
                  <a:pt x="9185" y="7159"/>
                  <a:pt x="9850" y="6558"/>
                  <a:pt x="10072" y="6431"/>
                </a:cubicBezTo>
                <a:close/>
                <a:moveTo>
                  <a:pt x="5416" y="4372"/>
                </a:moveTo>
                <a:cubicBezTo>
                  <a:pt x="3769" y="5893"/>
                  <a:pt x="2028" y="7413"/>
                  <a:pt x="1236" y="7793"/>
                </a:cubicBezTo>
                <a:cubicBezTo>
                  <a:pt x="1394" y="7603"/>
                  <a:pt x="1584" y="7381"/>
                  <a:pt x="1869" y="7128"/>
                </a:cubicBezTo>
                <a:cubicBezTo>
                  <a:pt x="2186" y="6843"/>
                  <a:pt x="2598" y="6558"/>
                  <a:pt x="3009" y="6241"/>
                </a:cubicBezTo>
                <a:cubicBezTo>
                  <a:pt x="3769" y="5671"/>
                  <a:pt x="4625" y="5006"/>
                  <a:pt x="5416" y="4372"/>
                </a:cubicBezTo>
                <a:close/>
                <a:moveTo>
                  <a:pt x="1299" y="7571"/>
                </a:moveTo>
                <a:lnTo>
                  <a:pt x="1299" y="7571"/>
                </a:lnTo>
                <a:cubicBezTo>
                  <a:pt x="1204" y="7698"/>
                  <a:pt x="1109" y="7793"/>
                  <a:pt x="1078" y="7888"/>
                </a:cubicBezTo>
                <a:cubicBezTo>
                  <a:pt x="1014" y="7919"/>
                  <a:pt x="983" y="7919"/>
                  <a:pt x="951" y="7919"/>
                </a:cubicBezTo>
                <a:cubicBezTo>
                  <a:pt x="951" y="7888"/>
                  <a:pt x="951" y="7888"/>
                  <a:pt x="951" y="7856"/>
                </a:cubicBezTo>
                <a:cubicBezTo>
                  <a:pt x="1014" y="7793"/>
                  <a:pt x="1141" y="7698"/>
                  <a:pt x="1299" y="7571"/>
                </a:cubicBezTo>
                <a:close/>
                <a:moveTo>
                  <a:pt x="5733" y="6558"/>
                </a:moveTo>
                <a:lnTo>
                  <a:pt x="5733" y="6558"/>
                </a:lnTo>
                <a:cubicBezTo>
                  <a:pt x="5385" y="6906"/>
                  <a:pt x="5036" y="7254"/>
                  <a:pt x="4720" y="7571"/>
                </a:cubicBezTo>
                <a:lnTo>
                  <a:pt x="4625" y="7634"/>
                </a:lnTo>
                <a:cubicBezTo>
                  <a:pt x="4435" y="7761"/>
                  <a:pt x="4276" y="7919"/>
                  <a:pt x="4118" y="8014"/>
                </a:cubicBezTo>
                <a:cubicBezTo>
                  <a:pt x="4625" y="7539"/>
                  <a:pt x="5195" y="7033"/>
                  <a:pt x="5733" y="6558"/>
                </a:cubicBezTo>
                <a:close/>
                <a:moveTo>
                  <a:pt x="5543" y="4594"/>
                </a:moveTo>
                <a:lnTo>
                  <a:pt x="5543" y="4594"/>
                </a:lnTo>
                <a:cubicBezTo>
                  <a:pt x="4941" y="5133"/>
                  <a:pt x="4340" y="5703"/>
                  <a:pt x="3769" y="6209"/>
                </a:cubicBezTo>
                <a:cubicBezTo>
                  <a:pt x="2819" y="7033"/>
                  <a:pt x="1996" y="7729"/>
                  <a:pt x="1458" y="8046"/>
                </a:cubicBezTo>
                <a:lnTo>
                  <a:pt x="5543" y="4594"/>
                </a:lnTo>
                <a:close/>
                <a:moveTo>
                  <a:pt x="1014" y="8014"/>
                </a:moveTo>
                <a:cubicBezTo>
                  <a:pt x="983" y="8046"/>
                  <a:pt x="983" y="8078"/>
                  <a:pt x="983" y="8109"/>
                </a:cubicBezTo>
                <a:cubicBezTo>
                  <a:pt x="983" y="8141"/>
                  <a:pt x="983" y="8173"/>
                  <a:pt x="983" y="8204"/>
                </a:cubicBezTo>
                <a:cubicBezTo>
                  <a:pt x="919" y="8173"/>
                  <a:pt x="919" y="8109"/>
                  <a:pt x="919" y="8014"/>
                </a:cubicBezTo>
                <a:close/>
                <a:moveTo>
                  <a:pt x="1838" y="7571"/>
                </a:moveTo>
                <a:lnTo>
                  <a:pt x="1078" y="8204"/>
                </a:lnTo>
                <a:cubicBezTo>
                  <a:pt x="1078" y="8173"/>
                  <a:pt x="1078" y="8141"/>
                  <a:pt x="1078" y="8141"/>
                </a:cubicBezTo>
                <a:cubicBezTo>
                  <a:pt x="1109" y="8078"/>
                  <a:pt x="1109" y="8046"/>
                  <a:pt x="1141" y="7983"/>
                </a:cubicBezTo>
                <a:cubicBezTo>
                  <a:pt x="1331" y="7919"/>
                  <a:pt x="1553" y="7761"/>
                  <a:pt x="1838" y="7571"/>
                </a:cubicBezTo>
                <a:close/>
                <a:moveTo>
                  <a:pt x="6398" y="6494"/>
                </a:moveTo>
                <a:lnTo>
                  <a:pt x="6398" y="6494"/>
                </a:lnTo>
                <a:cubicBezTo>
                  <a:pt x="5923" y="6874"/>
                  <a:pt x="5448" y="7286"/>
                  <a:pt x="5036" y="7634"/>
                </a:cubicBezTo>
                <a:cubicBezTo>
                  <a:pt x="4593" y="8014"/>
                  <a:pt x="4213" y="8299"/>
                  <a:pt x="3928" y="8553"/>
                </a:cubicBezTo>
                <a:cubicBezTo>
                  <a:pt x="4023" y="8458"/>
                  <a:pt x="4149" y="8363"/>
                  <a:pt x="4244" y="8236"/>
                </a:cubicBezTo>
                <a:cubicBezTo>
                  <a:pt x="4751" y="7793"/>
                  <a:pt x="5353" y="7286"/>
                  <a:pt x="5986" y="6779"/>
                </a:cubicBezTo>
                <a:cubicBezTo>
                  <a:pt x="6113" y="6684"/>
                  <a:pt x="6271" y="6589"/>
                  <a:pt x="6398" y="6494"/>
                </a:cubicBezTo>
                <a:close/>
                <a:moveTo>
                  <a:pt x="4910" y="7128"/>
                </a:moveTo>
                <a:cubicBezTo>
                  <a:pt x="4244" y="7761"/>
                  <a:pt x="3611" y="8299"/>
                  <a:pt x="3168" y="8711"/>
                </a:cubicBezTo>
                <a:cubicBezTo>
                  <a:pt x="2978" y="8869"/>
                  <a:pt x="2819" y="8996"/>
                  <a:pt x="2724" y="9091"/>
                </a:cubicBezTo>
                <a:cubicBezTo>
                  <a:pt x="2629" y="9123"/>
                  <a:pt x="2534" y="9154"/>
                  <a:pt x="2471" y="9186"/>
                </a:cubicBezTo>
                <a:lnTo>
                  <a:pt x="4910" y="7128"/>
                </a:lnTo>
                <a:close/>
                <a:moveTo>
                  <a:pt x="3896" y="7793"/>
                </a:moveTo>
                <a:cubicBezTo>
                  <a:pt x="3326" y="8299"/>
                  <a:pt x="2756" y="8774"/>
                  <a:pt x="2249" y="9218"/>
                </a:cubicBezTo>
                <a:cubicBezTo>
                  <a:pt x="2218" y="9218"/>
                  <a:pt x="2186" y="9218"/>
                  <a:pt x="2186" y="9186"/>
                </a:cubicBezTo>
                <a:cubicBezTo>
                  <a:pt x="2376" y="9028"/>
                  <a:pt x="3041" y="8489"/>
                  <a:pt x="3896" y="7793"/>
                </a:cubicBezTo>
                <a:close/>
                <a:moveTo>
                  <a:pt x="7063" y="7508"/>
                </a:moveTo>
                <a:lnTo>
                  <a:pt x="7063" y="7508"/>
                </a:lnTo>
                <a:cubicBezTo>
                  <a:pt x="6176" y="8363"/>
                  <a:pt x="5258" y="9154"/>
                  <a:pt x="4593" y="9598"/>
                </a:cubicBezTo>
                <a:cubicBezTo>
                  <a:pt x="4625" y="9566"/>
                  <a:pt x="4656" y="9534"/>
                  <a:pt x="4688" y="9471"/>
                </a:cubicBezTo>
                <a:lnTo>
                  <a:pt x="7063" y="7508"/>
                </a:lnTo>
                <a:close/>
                <a:moveTo>
                  <a:pt x="9058" y="6969"/>
                </a:moveTo>
                <a:cubicBezTo>
                  <a:pt x="8171" y="7888"/>
                  <a:pt x="6936" y="9123"/>
                  <a:pt x="6050" y="9788"/>
                </a:cubicBezTo>
                <a:lnTo>
                  <a:pt x="9058" y="6969"/>
                </a:lnTo>
                <a:close/>
                <a:moveTo>
                  <a:pt x="3738" y="9820"/>
                </a:moveTo>
                <a:lnTo>
                  <a:pt x="3738" y="9820"/>
                </a:lnTo>
                <a:cubicBezTo>
                  <a:pt x="3706" y="9851"/>
                  <a:pt x="3706" y="9883"/>
                  <a:pt x="3674" y="9915"/>
                </a:cubicBezTo>
                <a:cubicBezTo>
                  <a:pt x="3674" y="9883"/>
                  <a:pt x="3643" y="9883"/>
                  <a:pt x="3643" y="9883"/>
                </a:cubicBezTo>
                <a:lnTo>
                  <a:pt x="3738" y="9820"/>
                </a:lnTo>
                <a:close/>
                <a:moveTo>
                  <a:pt x="9818" y="4657"/>
                </a:moveTo>
                <a:lnTo>
                  <a:pt x="9818" y="4657"/>
                </a:lnTo>
                <a:cubicBezTo>
                  <a:pt x="9502" y="5006"/>
                  <a:pt x="8995" y="5544"/>
                  <a:pt x="8393" y="6178"/>
                </a:cubicBezTo>
                <a:cubicBezTo>
                  <a:pt x="7126" y="7191"/>
                  <a:pt x="5543" y="8521"/>
                  <a:pt x="4688" y="9344"/>
                </a:cubicBezTo>
                <a:lnTo>
                  <a:pt x="4054" y="9883"/>
                </a:lnTo>
                <a:cubicBezTo>
                  <a:pt x="3959" y="9915"/>
                  <a:pt x="3864" y="9915"/>
                  <a:pt x="3801" y="9915"/>
                </a:cubicBezTo>
                <a:cubicBezTo>
                  <a:pt x="3833" y="9820"/>
                  <a:pt x="3928" y="9661"/>
                  <a:pt x="4054" y="9534"/>
                </a:cubicBezTo>
                <a:lnTo>
                  <a:pt x="7570" y="6336"/>
                </a:lnTo>
                <a:cubicBezTo>
                  <a:pt x="8488" y="5639"/>
                  <a:pt x="9312" y="5006"/>
                  <a:pt x="9818" y="4657"/>
                </a:cubicBezTo>
                <a:close/>
                <a:moveTo>
                  <a:pt x="3864" y="10041"/>
                </a:moveTo>
                <a:lnTo>
                  <a:pt x="3769" y="10105"/>
                </a:lnTo>
                <a:cubicBezTo>
                  <a:pt x="3769" y="10105"/>
                  <a:pt x="3769" y="10073"/>
                  <a:pt x="3769" y="10041"/>
                </a:cubicBezTo>
                <a:close/>
                <a:moveTo>
                  <a:pt x="9565" y="7666"/>
                </a:moveTo>
                <a:lnTo>
                  <a:pt x="9565" y="7666"/>
                </a:lnTo>
                <a:cubicBezTo>
                  <a:pt x="9280" y="7983"/>
                  <a:pt x="9058" y="8204"/>
                  <a:pt x="8868" y="8426"/>
                </a:cubicBezTo>
                <a:cubicBezTo>
                  <a:pt x="8076" y="9218"/>
                  <a:pt x="7126" y="10105"/>
                  <a:pt x="6778" y="10105"/>
                </a:cubicBezTo>
                <a:lnTo>
                  <a:pt x="6746" y="10105"/>
                </a:lnTo>
                <a:cubicBezTo>
                  <a:pt x="6715" y="9946"/>
                  <a:pt x="7791" y="9091"/>
                  <a:pt x="8488" y="8553"/>
                </a:cubicBezTo>
                <a:cubicBezTo>
                  <a:pt x="8932" y="8204"/>
                  <a:pt x="9280" y="7919"/>
                  <a:pt x="9565" y="7666"/>
                </a:cubicBezTo>
                <a:close/>
                <a:moveTo>
                  <a:pt x="5371" y="0"/>
                </a:moveTo>
                <a:cubicBezTo>
                  <a:pt x="5257" y="0"/>
                  <a:pt x="4884" y="340"/>
                  <a:pt x="3643" y="1491"/>
                </a:cubicBezTo>
                <a:cubicBezTo>
                  <a:pt x="2724" y="2346"/>
                  <a:pt x="1236" y="3707"/>
                  <a:pt x="666" y="4087"/>
                </a:cubicBezTo>
                <a:lnTo>
                  <a:pt x="4941" y="97"/>
                </a:lnTo>
                <a:cubicBezTo>
                  <a:pt x="4973" y="97"/>
                  <a:pt x="4973" y="65"/>
                  <a:pt x="4973" y="34"/>
                </a:cubicBezTo>
                <a:cubicBezTo>
                  <a:pt x="4941" y="2"/>
                  <a:pt x="4941" y="2"/>
                  <a:pt x="4910" y="2"/>
                </a:cubicBezTo>
                <a:cubicBezTo>
                  <a:pt x="4878" y="2"/>
                  <a:pt x="4878" y="2"/>
                  <a:pt x="3073" y="1554"/>
                </a:cubicBezTo>
                <a:cubicBezTo>
                  <a:pt x="2534" y="1997"/>
                  <a:pt x="1933" y="2536"/>
                  <a:pt x="1394" y="2979"/>
                </a:cubicBezTo>
                <a:lnTo>
                  <a:pt x="4371" y="192"/>
                </a:lnTo>
                <a:cubicBezTo>
                  <a:pt x="4403" y="160"/>
                  <a:pt x="4403" y="129"/>
                  <a:pt x="4403" y="97"/>
                </a:cubicBezTo>
                <a:cubicBezTo>
                  <a:pt x="4387" y="81"/>
                  <a:pt x="4371" y="73"/>
                  <a:pt x="4355" y="73"/>
                </a:cubicBezTo>
                <a:cubicBezTo>
                  <a:pt x="4340" y="73"/>
                  <a:pt x="4324" y="81"/>
                  <a:pt x="4308" y="97"/>
                </a:cubicBezTo>
                <a:lnTo>
                  <a:pt x="3611" y="667"/>
                </a:lnTo>
                <a:lnTo>
                  <a:pt x="3643" y="636"/>
                </a:lnTo>
                <a:cubicBezTo>
                  <a:pt x="3864" y="446"/>
                  <a:pt x="3928" y="414"/>
                  <a:pt x="3928" y="351"/>
                </a:cubicBezTo>
                <a:cubicBezTo>
                  <a:pt x="3928" y="351"/>
                  <a:pt x="3928" y="319"/>
                  <a:pt x="3896" y="319"/>
                </a:cubicBezTo>
                <a:cubicBezTo>
                  <a:pt x="3896" y="287"/>
                  <a:pt x="3864" y="287"/>
                  <a:pt x="3864" y="287"/>
                </a:cubicBezTo>
                <a:cubicBezTo>
                  <a:pt x="3833" y="287"/>
                  <a:pt x="3833" y="287"/>
                  <a:pt x="3833" y="319"/>
                </a:cubicBezTo>
                <a:cubicBezTo>
                  <a:pt x="3738" y="382"/>
                  <a:pt x="3643" y="477"/>
                  <a:pt x="3548" y="541"/>
                </a:cubicBezTo>
                <a:cubicBezTo>
                  <a:pt x="3389" y="699"/>
                  <a:pt x="3136" y="889"/>
                  <a:pt x="2883" y="1079"/>
                </a:cubicBezTo>
                <a:cubicBezTo>
                  <a:pt x="2693" y="1237"/>
                  <a:pt x="2503" y="1396"/>
                  <a:pt x="2313" y="1522"/>
                </a:cubicBezTo>
                <a:cubicBezTo>
                  <a:pt x="2439" y="1364"/>
                  <a:pt x="2534" y="1206"/>
                  <a:pt x="2566" y="1079"/>
                </a:cubicBezTo>
                <a:cubicBezTo>
                  <a:pt x="2566" y="1047"/>
                  <a:pt x="2534" y="984"/>
                  <a:pt x="2534" y="952"/>
                </a:cubicBezTo>
                <a:cubicBezTo>
                  <a:pt x="2503" y="952"/>
                  <a:pt x="2503" y="921"/>
                  <a:pt x="2471" y="921"/>
                </a:cubicBezTo>
                <a:cubicBezTo>
                  <a:pt x="2471" y="921"/>
                  <a:pt x="2439" y="952"/>
                  <a:pt x="2439" y="952"/>
                </a:cubicBezTo>
                <a:cubicBezTo>
                  <a:pt x="2154" y="1237"/>
                  <a:pt x="1774" y="1586"/>
                  <a:pt x="1679" y="1617"/>
                </a:cubicBezTo>
                <a:lnTo>
                  <a:pt x="1648" y="1617"/>
                </a:lnTo>
                <a:cubicBezTo>
                  <a:pt x="1616" y="1649"/>
                  <a:pt x="1616" y="1681"/>
                  <a:pt x="1616" y="1712"/>
                </a:cubicBezTo>
                <a:cubicBezTo>
                  <a:pt x="1648" y="1712"/>
                  <a:pt x="1648" y="1744"/>
                  <a:pt x="1679" y="1744"/>
                </a:cubicBezTo>
                <a:cubicBezTo>
                  <a:pt x="1806" y="1744"/>
                  <a:pt x="2154" y="1396"/>
                  <a:pt x="2439" y="1111"/>
                </a:cubicBezTo>
                <a:lnTo>
                  <a:pt x="2439" y="1111"/>
                </a:lnTo>
                <a:cubicBezTo>
                  <a:pt x="2376" y="1332"/>
                  <a:pt x="2059" y="1681"/>
                  <a:pt x="1711" y="2029"/>
                </a:cubicBezTo>
                <a:cubicBezTo>
                  <a:pt x="1236" y="2409"/>
                  <a:pt x="856" y="2726"/>
                  <a:pt x="666" y="2947"/>
                </a:cubicBezTo>
                <a:cubicBezTo>
                  <a:pt x="666" y="2979"/>
                  <a:pt x="634" y="2979"/>
                  <a:pt x="634" y="3011"/>
                </a:cubicBezTo>
                <a:cubicBezTo>
                  <a:pt x="603" y="3011"/>
                  <a:pt x="603" y="3011"/>
                  <a:pt x="603" y="3042"/>
                </a:cubicBezTo>
                <a:cubicBezTo>
                  <a:pt x="539" y="3106"/>
                  <a:pt x="508" y="3169"/>
                  <a:pt x="508" y="3232"/>
                </a:cubicBezTo>
                <a:cubicBezTo>
                  <a:pt x="508" y="3296"/>
                  <a:pt x="508" y="3327"/>
                  <a:pt x="539" y="3327"/>
                </a:cubicBezTo>
                <a:cubicBezTo>
                  <a:pt x="539" y="3359"/>
                  <a:pt x="571" y="3359"/>
                  <a:pt x="571" y="3359"/>
                </a:cubicBezTo>
                <a:cubicBezTo>
                  <a:pt x="603" y="3359"/>
                  <a:pt x="603" y="3359"/>
                  <a:pt x="603" y="3327"/>
                </a:cubicBezTo>
                <a:lnTo>
                  <a:pt x="2724" y="1554"/>
                </a:lnTo>
                <a:lnTo>
                  <a:pt x="159" y="3961"/>
                </a:lnTo>
                <a:cubicBezTo>
                  <a:pt x="159" y="3992"/>
                  <a:pt x="159" y="4024"/>
                  <a:pt x="159" y="4056"/>
                </a:cubicBezTo>
                <a:cubicBezTo>
                  <a:pt x="191" y="4056"/>
                  <a:pt x="191" y="4087"/>
                  <a:pt x="223" y="4087"/>
                </a:cubicBezTo>
                <a:cubicBezTo>
                  <a:pt x="286" y="4087"/>
                  <a:pt x="666" y="3771"/>
                  <a:pt x="2914" y="1839"/>
                </a:cubicBezTo>
                <a:lnTo>
                  <a:pt x="2914" y="1839"/>
                </a:lnTo>
                <a:lnTo>
                  <a:pt x="413" y="4182"/>
                </a:lnTo>
                <a:cubicBezTo>
                  <a:pt x="381" y="4182"/>
                  <a:pt x="381" y="4214"/>
                  <a:pt x="381" y="4246"/>
                </a:cubicBezTo>
                <a:cubicBezTo>
                  <a:pt x="413" y="4277"/>
                  <a:pt x="444" y="4277"/>
                  <a:pt x="476" y="4277"/>
                </a:cubicBezTo>
                <a:cubicBezTo>
                  <a:pt x="483" y="4279"/>
                  <a:pt x="491" y="4280"/>
                  <a:pt x="499" y="4280"/>
                </a:cubicBezTo>
                <a:cubicBezTo>
                  <a:pt x="642" y="4280"/>
                  <a:pt x="979" y="4031"/>
                  <a:pt x="1458" y="3612"/>
                </a:cubicBezTo>
                <a:lnTo>
                  <a:pt x="1458" y="3612"/>
                </a:lnTo>
                <a:cubicBezTo>
                  <a:pt x="1" y="5006"/>
                  <a:pt x="1" y="5038"/>
                  <a:pt x="64" y="5069"/>
                </a:cubicBezTo>
                <a:cubicBezTo>
                  <a:pt x="64" y="5101"/>
                  <a:pt x="64" y="5101"/>
                  <a:pt x="96" y="5101"/>
                </a:cubicBezTo>
                <a:lnTo>
                  <a:pt x="128" y="5101"/>
                </a:lnTo>
                <a:cubicBezTo>
                  <a:pt x="96" y="5133"/>
                  <a:pt x="96" y="5164"/>
                  <a:pt x="96" y="5196"/>
                </a:cubicBezTo>
                <a:cubicBezTo>
                  <a:pt x="64" y="5228"/>
                  <a:pt x="96" y="5259"/>
                  <a:pt x="96" y="5291"/>
                </a:cubicBezTo>
                <a:cubicBezTo>
                  <a:pt x="128" y="5291"/>
                  <a:pt x="128" y="5323"/>
                  <a:pt x="159" y="5323"/>
                </a:cubicBezTo>
                <a:cubicBezTo>
                  <a:pt x="159" y="5323"/>
                  <a:pt x="191" y="5291"/>
                  <a:pt x="191" y="5291"/>
                </a:cubicBezTo>
                <a:cubicBezTo>
                  <a:pt x="191" y="5291"/>
                  <a:pt x="223" y="5259"/>
                  <a:pt x="286" y="5196"/>
                </a:cubicBezTo>
                <a:cubicBezTo>
                  <a:pt x="286" y="5196"/>
                  <a:pt x="286" y="5196"/>
                  <a:pt x="286" y="5228"/>
                </a:cubicBezTo>
                <a:cubicBezTo>
                  <a:pt x="254" y="5323"/>
                  <a:pt x="286" y="5386"/>
                  <a:pt x="318" y="5449"/>
                </a:cubicBezTo>
                <a:lnTo>
                  <a:pt x="413" y="5449"/>
                </a:lnTo>
                <a:cubicBezTo>
                  <a:pt x="444" y="5418"/>
                  <a:pt x="1996" y="3739"/>
                  <a:pt x="3516" y="2282"/>
                </a:cubicBezTo>
                <a:cubicBezTo>
                  <a:pt x="3801" y="2029"/>
                  <a:pt x="4086" y="1807"/>
                  <a:pt x="4371" y="1554"/>
                </a:cubicBezTo>
                <a:cubicBezTo>
                  <a:pt x="5163" y="952"/>
                  <a:pt x="5828" y="509"/>
                  <a:pt x="6113" y="319"/>
                </a:cubicBezTo>
                <a:cubicBezTo>
                  <a:pt x="6176" y="287"/>
                  <a:pt x="6240" y="287"/>
                  <a:pt x="6271" y="287"/>
                </a:cubicBezTo>
                <a:lnTo>
                  <a:pt x="6366" y="287"/>
                </a:lnTo>
                <a:cubicBezTo>
                  <a:pt x="5511" y="984"/>
                  <a:pt x="381" y="5164"/>
                  <a:pt x="349" y="5766"/>
                </a:cubicBezTo>
                <a:cubicBezTo>
                  <a:pt x="318" y="5798"/>
                  <a:pt x="349" y="5829"/>
                  <a:pt x="349" y="5861"/>
                </a:cubicBezTo>
                <a:lnTo>
                  <a:pt x="381" y="5861"/>
                </a:lnTo>
                <a:cubicBezTo>
                  <a:pt x="318" y="5893"/>
                  <a:pt x="286" y="5924"/>
                  <a:pt x="254" y="5956"/>
                </a:cubicBezTo>
                <a:cubicBezTo>
                  <a:pt x="223" y="5956"/>
                  <a:pt x="223" y="6019"/>
                  <a:pt x="254" y="6019"/>
                </a:cubicBezTo>
                <a:cubicBezTo>
                  <a:pt x="254" y="6051"/>
                  <a:pt x="318" y="6051"/>
                  <a:pt x="318" y="6051"/>
                </a:cubicBezTo>
                <a:lnTo>
                  <a:pt x="508" y="5893"/>
                </a:lnTo>
                <a:cubicBezTo>
                  <a:pt x="539" y="5893"/>
                  <a:pt x="539" y="5861"/>
                  <a:pt x="571" y="5861"/>
                </a:cubicBezTo>
                <a:cubicBezTo>
                  <a:pt x="349" y="6114"/>
                  <a:pt x="223" y="6304"/>
                  <a:pt x="191" y="6399"/>
                </a:cubicBezTo>
                <a:cubicBezTo>
                  <a:pt x="191" y="6463"/>
                  <a:pt x="223" y="6494"/>
                  <a:pt x="223" y="6526"/>
                </a:cubicBezTo>
                <a:lnTo>
                  <a:pt x="318" y="6526"/>
                </a:lnTo>
                <a:cubicBezTo>
                  <a:pt x="2756" y="4246"/>
                  <a:pt x="6683" y="731"/>
                  <a:pt x="7253" y="572"/>
                </a:cubicBezTo>
                <a:lnTo>
                  <a:pt x="7253" y="572"/>
                </a:lnTo>
                <a:cubicBezTo>
                  <a:pt x="6873" y="1016"/>
                  <a:pt x="3959" y="3549"/>
                  <a:pt x="1489" y="5639"/>
                </a:cubicBezTo>
                <a:cubicBezTo>
                  <a:pt x="1268" y="5798"/>
                  <a:pt x="1046" y="5988"/>
                  <a:pt x="888" y="6146"/>
                </a:cubicBezTo>
                <a:cubicBezTo>
                  <a:pt x="698" y="6304"/>
                  <a:pt x="539" y="6431"/>
                  <a:pt x="381" y="6589"/>
                </a:cubicBezTo>
                <a:cubicBezTo>
                  <a:pt x="349" y="6589"/>
                  <a:pt x="349" y="6621"/>
                  <a:pt x="381" y="6653"/>
                </a:cubicBezTo>
                <a:cubicBezTo>
                  <a:pt x="381" y="6668"/>
                  <a:pt x="397" y="6676"/>
                  <a:pt x="413" y="6676"/>
                </a:cubicBezTo>
                <a:cubicBezTo>
                  <a:pt x="428" y="6676"/>
                  <a:pt x="444" y="6668"/>
                  <a:pt x="444" y="6653"/>
                </a:cubicBezTo>
                <a:lnTo>
                  <a:pt x="476" y="6653"/>
                </a:lnTo>
                <a:cubicBezTo>
                  <a:pt x="444" y="6716"/>
                  <a:pt x="413" y="6779"/>
                  <a:pt x="413" y="6811"/>
                </a:cubicBezTo>
                <a:cubicBezTo>
                  <a:pt x="413" y="6938"/>
                  <a:pt x="413" y="7001"/>
                  <a:pt x="476" y="7096"/>
                </a:cubicBezTo>
                <a:lnTo>
                  <a:pt x="571" y="7096"/>
                </a:lnTo>
                <a:cubicBezTo>
                  <a:pt x="603" y="7064"/>
                  <a:pt x="634" y="7033"/>
                  <a:pt x="666" y="7001"/>
                </a:cubicBezTo>
                <a:lnTo>
                  <a:pt x="666" y="7001"/>
                </a:lnTo>
                <a:cubicBezTo>
                  <a:pt x="571" y="7128"/>
                  <a:pt x="508" y="7254"/>
                  <a:pt x="508" y="7349"/>
                </a:cubicBezTo>
                <a:cubicBezTo>
                  <a:pt x="508" y="7413"/>
                  <a:pt x="508" y="7444"/>
                  <a:pt x="539" y="7508"/>
                </a:cubicBezTo>
                <a:lnTo>
                  <a:pt x="603" y="7508"/>
                </a:lnTo>
                <a:cubicBezTo>
                  <a:pt x="603" y="7516"/>
                  <a:pt x="607" y="7520"/>
                  <a:pt x="614" y="7520"/>
                </a:cubicBezTo>
                <a:cubicBezTo>
                  <a:pt x="638" y="7520"/>
                  <a:pt x="698" y="7484"/>
                  <a:pt x="793" y="7413"/>
                </a:cubicBezTo>
                <a:lnTo>
                  <a:pt x="793" y="7413"/>
                </a:lnTo>
                <a:cubicBezTo>
                  <a:pt x="729" y="7476"/>
                  <a:pt x="666" y="7539"/>
                  <a:pt x="634" y="7539"/>
                </a:cubicBezTo>
                <a:cubicBezTo>
                  <a:pt x="634" y="7571"/>
                  <a:pt x="603" y="7603"/>
                  <a:pt x="634" y="7603"/>
                </a:cubicBezTo>
                <a:cubicBezTo>
                  <a:pt x="634" y="7634"/>
                  <a:pt x="666" y="7666"/>
                  <a:pt x="666" y="7666"/>
                </a:cubicBezTo>
                <a:cubicBezTo>
                  <a:pt x="698" y="7666"/>
                  <a:pt x="698" y="7666"/>
                  <a:pt x="729" y="7634"/>
                </a:cubicBezTo>
                <a:cubicBezTo>
                  <a:pt x="761" y="7634"/>
                  <a:pt x="888" y="7539"/>
                  <a:pt x="1078" y="7413"/>
                </a:cubicBezTo>
                <a:lnTo>
                  <a:pt x="1078" y="7413"/>
                </a:lnTo>
                <a:cubicBezTo>
                  <a:pt x="951" y="7571"/>
                  <a:pt x="888" y="7698"/>
                  <a:pt x="824" y="7824"/>
                </a:cubicBezTo>
                <a:cubicBezTo>
                  <a:pt x="793" y="7856"/>
                  <a:pt x="793" y="7888"/>
                  <a:pt x="793" y="7919"/>
                </a:cubicBezTo>
                <a:cubicBezTo>
                  <a:pt x="793" y="7951"/>
                  <a:pt x="793" y="7951"/>
                  <a:pt x="793" y="7983"/>
                </a:cubicBezTo>
                <a:cubicBezTo>
                  <a:pt x="793" y="8109"/>
                  <a:pt x="824" y="8204"/>
                  <a:pt x="888" y="8299"/>
                </a:cubicBezTo>
                <a:cubicBezTo>
                  <a:pt x="888" y="8331"/>
                  <a:pt x="919" y="8331"/>
                  <a:pt x="983" y="8363"/>
                </a:cubicBezTo>
                <a:cubicBezTo>
                  <a:pt x="1014" y="8363"/>
                  <a:pt x="1014" y="8363"/>
                  <a:pt x="1046" y="8331"/>
                </a:cubicBezTo>
                <a:cubicBezTo>
                  <a:pt x="1046" y="8363"/>
                  <a:pt x="1046" y="8363"/>
                  <a:pt x="1046" y="8363"/>
                </a:cubicBezTo>
                <a:cubicBezTo>
                  <a:pt x="1078" y="8363"/>
                  <a:pt x="1078" y="8363"/>
                  <a:pt x="1109" y="8331"/>
                </a:cubicBezTo>
                <a:cubicBezTo>
                  <a:pt x="1331" y="8268"/>
                  <a:pt x="1774" y="7983"/>
                  <a:pt x="2313" y="7571"/>
                </a:cubicBezTo>
                <a:lnTo>
                  <a:pt x="2313" y="7571"/>
                </a:lnTo>
                <a:cubicBezTo>
                  <a:pt x="1711" y="8141"/>
                  <a:pt x="1331" y="8521"/>
                  <a:pt x="1236" y="8584"/>
                </a:cubicBezTo>
                <a:cubicBezTo>
                  <a:pt x="1236" y="8616"/>
                  <a:pt x="1236" y="8648"/>
                  <a:pt x="1236" y="8648"/>
                </a:cubicBezTo>
                <a:cubicBezTo>
                  <a:pt x="1268" y="8679"/>
                  <a:pt x="1299" y="8679"/>
                  <a:pt x="1331" y="8679"/>
                </a:cubicBezTo>
                <a:lnTo>
                  <a:pt x="7190" y="3359"/>
                </a:lnTo>
                <a:cubicBezTo>
                  <a:pt x="8140" y="2536"/>
                  <a:pt x="8932" y="1966"/>
                  <a:pt x="9217" y="1902"/>
                </a:cubicBezTo>
                <a:lnTo>
                  <a:pt x="9217" y="1902"/>
                </a:lnTo>
                <a:lnTo>
                  <a:pt x="1426" y="8774"/>
                </a:lnTo>
                <a:cubicBezTo>
                  <a:pt x="1394" y="8806"/>
                  <a:pt x="1394" y="8838"/>
                  <a:pt x="1394" y="8869"/>
                </a:cubicBezTo>
                <a:cubicBezTo>
                  <a:pt x="1410" y="8885"/>
                  <a:pt x="1426" y="8893"/>
                  <a:pt x="1442" y="8893"/>
                </a:cubicBezTo>
                <a:cubicBezTo>
                  <a:pt x="1458" y="8893"/>
                  <a:pt x="1473" y="8885"/>
                  <a:pt x="1489" y="8869"/>
                </a:cubicBezTo>
                <a:lnTo>
                  <a:pt x="9217" y="2409"/>
                </a:lnTo>
                <a:lnTo>
                  <a:pt x="9217" y="2409"/>
                </a:lnTo>
                <a:cubicBezTo>
                  <a:pt x="9185" y="2504"/>
                  <a:pt x="9090" y="2631"/>
                  <a:pt x="8932" y="2821"/>
                </a:cubicBezTo>
                <a:lnTo>
                  <a:pt x="1679" y="8933"/>
                </a:lnTo>
                <a:cubicBezTo>
                  <a:pt x="1648" y="8933"/>
                  <a:pt x="1648" y="8964"/>
                  <a:pt x="1679" y="8996"/>
                </a:cubicBezTo>
                <a:cubicBezTo>
                  <a:pt x="1679" y="9028"/>
                  <a:pt x="1743" y="9028"/>
                  <a:pt x="1743" y="9028"/>
                </a:cubicBezTo>
                <a:cubicBezTo>
                  <a:pt x="2028" y="8806"/>
                  <a:pt x="7538" y="4626"/>
                  <a:pt x="8995" y="2947"/>
                </a:cubicBezTo>
                <a:lnTo>
                  <a:pt x="9597" y="2441"/>
                </a:lnTo>
                <a:lnTo>
                  <a:pt x="9597" y="2441"/>
                </a:lnTo>
                <a:cubicBezTo>
                  <a:pt x="9312" y="3296"/>
                  <a:pt x="4086" y="7539"/>
                  <a:pt x="2028" y="9154"/>
                </a:cubicBezTo>
                <a:cubicBezTo>
                  <a:pt x="2028" y="9154"/>
                  <a:pt x="2028" y="9186"/>
                  <a:pt x="2028" y="9186"/>
                </a:cubicBezTo>
                <a:cubicBezTo>
                  <a:pt x="1996" y="9218"/>
                  <a:pt x="2028" y="9218"/>
                  <a:pt x="2028" y="9249"/>
                </a:cubicBezTo>
                <a:cubicBezTo>
                  <a:pt x="2059" y="9281"/>
                  <a:pt x="2123" y="9313"/>
                  <a:pt x="2218" y="9344"/>
                </a:cubicBezTo>
                <a:lnTo>
                  <a:pt x="2281" y="9344"/>
                </a:lnTo>
                <a:cubicBezTo>
                  <a:pt x="2344" y="9344"/>
                  <a:pt x="2439" y="9313"/>
                  <a:pt x="2503" y="9313"/>
                </a:cubicBezTo>
                <a:cubicBezTo>
                  <a:pt x="2503" y="9313"/>
                  <a:pt x="2503" y="9344"/>
                  <a:pt x="2503" y="9344"/>
                </a:cubicBezTo>
                <a:cubicBezTo>
                  <a:pt x="2503" y="9376"/>
                  <a:pt x="2503" y="9408"/>
                  <a:pt x="2503" y="9408"/>
                </a:cubicBezTo>
                <a:cubicBezTo>
                  <a:pt x="2534" y="9408"/>
                  <a:pt x="2534" y="9439"/>
                  <a:pt x="2566" y="9439"/>
                </a:cubicBezTo>
                <a:cubicBezTo>
                  <a:pt x="2566" y="9439"/>
                  <a:pt x="2598" y="9439"/>
                  <a:pt x="2598" y="9408"/>
                </a:cubicBezTo>
                <a:cubicBezTo>
                  <a:pt x="2693" y="9313"/>
                  <a:pt x="2819" y="9218"/>
                  <a:pt x="2914" y="9123"/>
                </a:cubicBezTo>
                <a:cubicBezTo>
                  <a:pt x="3136" y="8996"/>
                  <a:pt x="3358" y="8838"/>
                  <a:pt x="3611" y="8648"/>
                </a:cubicBezTo>
                <a:lnTo>
                  <a:pt x="3611" y="8648"/>
                </a:lnTo>
                <a:cubicBezTo>
                  <a:pt x="3231" y="9028"/>
                  <a:pt x="2946" y="9313"/>
                  <a:pt x="2883" y="9503"/>
                </a:cubicBezTo>
                <a:cubicBezTo>
                  <a:pt x="2851" y="9566"/>
                  <a:pt x="2851" y="9598"/>
                  <a:pt x="2883" y="9598"/>
                </a:cubicBezTo>
                <a:cubicBezTo>
                  <a:pt x="2883" y="9598"/>
                  <a:pt x="2883" y="9598"/>
                  <a:pt x="2883" y="9629"/>
                </a:cubicBezTo>
                <a:cubicBezTo>
                  <a:pt x="2883" y="9629"/>
                  <a:pt x="2914" y="9661"/>
                  <a:pt x="2914" y="9661"/>
                </a:cubicBezTo>
                <a:cubicBezTo>
                  <a:pt x="2914" y="9661"/>
                  <a:pt x="2946" y="9693"/>
                  <a:pt x="2946" y="9693"/>
                </a:cubicBezTo>
                <a:cubicBezTo>
                  <a:pt x="2978" y="9693"/>
                  <a:pt x="2978" y="9661"/>
                  <a:pt x="2978" y="9661"/>
                </a:cubicBezTo>
                <a:cubicBezTo>
                  <a:pt x="5480" y="7539"/>
                  <a:pt x="9153" y="4404"/>
                  <a:pt x="9850" y="3866"/>
                </a:cubicBezTo>
                <a:lnTo>
                  <a:pt x="9850" y="3866"/>
                </a:lnTo>
                <a:cubicBezTo>
                  <a:pt x="9597" y="4246"/>
                  <a:pt x="8520" y="5259"/>
                  <a:pt x="7158" y="6431"/>
                </a:cubicBezTo>
                <a:lnTo>
                  <a:pt x="2978" y="9915"/>
                </a:lnTo>
                <a:cubicBezTo>
                  <a:pt x="2946" y="9946"/>
                  <a:pt x="2946" y="9978"/>
                  <a:pt x="2978" y="10010"/>
                </a:cubicBezTo>
                <a:cubicBezTo>
                  <a:pt x="2978" y="10025"/>
                  <a:pt x="2986" y="10033"/>
                  <a:pt x="2998" y="10033"/>
                </a:cubicBezTo>
                <a:cubicBezTo>
                  <a:pt x="3009" y="10033"/>
                  <a:pt x="3025" y="10025"/>
                  <a:pt x="3041" y="10010"/>
                </a:cubicBezTo>
                <a:cubicBezTo>
                  <a:pt x="3231" y="9851"/>
                  <a:pt x="3864" y="9344"/>
                  <a:pt x="4688" y="8679"/>
                </a:cubicBezTo>
                <a:lnTo>
                  <a:pt x="4688" y="8679"/>
                </a:lnTo>
                <a:cubicBezTo>
                  <a:pt x="4403" y="8933"/>
                  <a:pt x="4149" y="9186"/>
                  <a:pt x="3991" y="9408"/>
                </a:cubicBezTo>
                <a:lnTo>
                  <a:pt x="3516" y="9851"/>
                </a:lnTo>
                <a:cubicBezTo>
                  <a:pt x="3484" y="9851"/>
                  <a:pt x="3484" y="9915"/>
                  <a:pt x="3516" y="9915"/>
                </a:cubicBezTo>
                <a:cubicBezTo>
                  <a:pt x="3548" y="9978"/>
                  <a:pt x="3611" y="10010"/>
                  <a:pt x="3643" y="10010"/>
                </a:cubicBezTo>
                <a:lnTo>
                  <a:pt x="3643" y="10041"/>
                </a:lnTo>
                <a:cubicBezTo>
                  <a:pt x="3643" y="10105"/>
                  <a:pt x="3674" y="10200"/>
                  <a:pt x="3706" y="10231"/>
                </a:cubicBezTo>
                <a:cubicBezTo>
                  <a:pt x="3706" y="10263"/>
                  <a:pt x="3738" y="10263"/>
                  <a:pt x="3738" y="10263"/>
                </a:cubicBezTo>
                <a:lnTo>
                  <a:pt x="3801" y="10263"/>
                </a:lnTo>
                <a:lnTo>
                  <a:pt x="4086" y="10010"/>
                </a:lnTo>
                <a:lnTo>
                  <a:pt x="4086" y="10010"/>
                </a:lnTo>
                <a:cubicBezTo>
                  <a:pt x="4054" y="10041"/>
                  <a:pt x="4054" y="10073"/>
                  <a:pt x="4054" y="10105"/>
                </a:cubicBezTo>
                <a:cubicBezTo>
                  <a:pt x="4054" y="10136"/>
                  <a:pt x="4054" y="10168"/>
                  <a:pt x="4054" y="10168"/>
                </a:cubicBezTo>
                <a:cubicBezTo>
                  <a:pt x="4118" y="10231"/>
                  <a:pt x="4181" y="10263"/>
                  <a:pt x="4244" y="10263"/>
                </a:cubicBezTo>
                <a:cubicBezTo>
                  <a:pt x="4308" y="10263"/>
                  <a:pt x="4371" y="10263"/>
                  <a:pt x="4466" y="10231"/>
                </a:cubicBezTo>
                <a:lnTo>
                  <a:pt x="4466" y="10231"/>
                </a:lnTo>
                <a:cubicBezTo>
                  <a:pt x="4403" y="10263"/>
                  <a:pt x="4371" y="10295"/>
                  <a:pt x="4308" y="10326"/>
                </a:cubicBezTo>
                <a:cubicBezTo>
                  <a:pt x="4308" y="10326"/>
                  <a:pt x="4308" y="10358"/>
                  <a:pt x="4308" y="10358"/>
                </a:cubicBezTo>
                <a:cubicBezTo>
                  <a:pt x="4308" y="10390"/>
                  <a:pt x="4308" y="10390"/>
                  <a:pt x="4308" y="10421"/>
                </a:cubicBezTo>
                <a:cubicBezTo>
                  <a:pt x="4308" y="10421"/>
                  <a:pt x="4340" y="10453"/>
                  <a:pt x="4371" y="10453"/>
                </a:cubicBezTo>
                <a:cubicBezTo>
                  <a:pt x="4466" y="10453"/>
                  <a:pt x="4910" y="10105"/>
                  <a:pt x="5511" y="9629"/>
                </a:cubicBezTo>
                <a:lnTo>
                  <a:pt x="5511" y="9629"/>
                </a:lnTo>
                <a:lnTo>
                  <a:pt x="4815" y="10231"/>
                </a:lnTo>
                <a:cubicBezTo>
                  <a:pt x="4815" y="10263"/>
                  <a:pt x="4815" y="10295"/>
                  <a:pt x="4815" y="10326"/>
                </a:cubicBezTo>
                <a:cubicBezTo>
                  <a:pt x="4878" y="10390"/>
                  <a:pt x="4941" y="10421"/>
                  <a:pt x="5036" y="10421"/>
                </a:cubicBezTo>
                <a:cubicBezTo>
                  <a:pt x="5163" y="10421"/>
                  <a:pt x="5258" y="10390"/>
                  <a:pt x="5416" y="10326"/>
                </a:cubicBezTo>
                <a:cubicBezTo>
                  <a:pt x="5416" y="10326"/>
                  <a:pt x="5448" y="10358"/>
                  <a:pt x="5511" y="10358"/>
                </a:cubicBezTo>
                <a:cubicBezTo>
                  <a:pt x="5543" y="10358"/>
                  <a:pt x="5638" y="10326"/>
                  <a:pt x="5765" y="10263"/>
                </a:cubicBezTo>
                <a:lnTo>
                  <a:pt x="5765" y="10263"/>
                </a:lnTo>
                <a:cubicBezTo>
                  <a:pt x="5733" y="10295"/>
                  <a:pt x="5670" y="10326"/>
                  <a:pt x="5638" y="10390"/>
                </a:cubicBezTo>
                <a:cubicBezTo>
                  <a:pt x="5606" y="10390"/>
                  <a:pt x="5606" y="10421"/>
                  <a:pt x="5638" y="10453"/>
                </a:cubicBezTo>
                <a:cubicBezTo>
                  <a:pt x="5638" y="10485"/>
                  <a:pt x="5638" y="10485"/>
                  <a:pt x="5670" y="10485"/>
                </a:cubicBezTo>
                <a:cubicBezTo>
                  <a:pt x="5701" y="10485"/>
                  <a:pt x="5701" y="10485"/>
                  <a:pt x="5701" y="10453"/>
                </a:cubicBezTo>
                <a:cubicBezTo>
                  <a:pt x="5796" y="10390"/>
                  <a:pt x="6018" y="10200"/>
                  <a:pt x="6303" y="9978"/>
                </a:cubicBezTo>
                <a:cubicBezTo>
                  <a:pt x="6303" y="10041"/>
                  <a:pt x="6303" y="10105"/>
                  <a:pt x="6335" y="10136"/>
                </a:cubicBezTo>
                <a:cubicBezTo>
                  <a:pt x="6366" y="10168"/>
                  <a:pt x="6366" y="10168"/>
                  <a:pt x="6398" y="10168"/>
                </a:cubicBezTo>
                <a:cubicBezTo>
                  <a:pt x="6398" y="10168"/>
                  <a:pt x="6430" y="10168"/>
                  <a:pt x="6430" y="10136"/>
                </a:cubicBezTo>
                <a:lnTo>
                  <a:pt x="6683" y="9946"/>
                </a:lnTo>
                <a:lnTo>
                  <a:pt x="6683" y="9946"/>
                </a:lnTo>
                <a:cubicBezTo>
                  <a:pt x="6620" y="10010"/>
                  <a:pt x="6620" y="10041"/>
                  <a:pt x="6620" y="10073"/>
                </a:cubicBezTo>
                <a:cubicBezTo>
                  <a:pt x="6620" y="10136"/>
                  <a:pt x="6620" y="10168"/>
                  <a:pt x="6620" y="10168"/>
                </a:cubicBezTo>
                <a:cubicBezTo>
                  <a:pt x="6651" y="10200"/>
                  <a:pt x="6683" y="10231"/>
                  <a:pt x="6778" y="10231"/>
                </a:cubicBezTo>
                <a:cubicBezTo>
                  <a:pt x="7063" y="10231"/>
                  <a:pt x="7665" y="9724"/>
                  <a:pt x="8266" y="9154"/>
                </a:cubicBezTo>
                <a:lnTo>
                  <a:pt x="8266" y="9154"/>
                </a:lnTo>
                <a:cubicBezTo>
                  <a:pt x="8203" y="9281"/>
                  <a:pt x="8235" y="9313"/>
                  <a:pt x="8235" y="9344"/>
                </a:cubicBezTo>
                <a:cubicBezTo>
                  <a:pt x="8266" y="9344"/>
                  <a:pt x="8266" y="9376"/>
                  <a:pt x="8298" y="9376"/>
                </a:cubicBezTo>
                <a:cubicBezTo>
                  <a:pt x="8393" y="9376"/>
                  <a:pt x="8710" y="9091"/>
                  <a:pt x="8932" y="8838"/>
                </a:cubicBezTo>
                <a:cubicBezTo>
                  <a:pt x="8963" y="8806"/>
                  <a:pt x="8963" y="8774"/>
                  <a:pt x="8932" y="8743"/>
                </a:cubicBezTo>
                <a:lnTo>
                  <a:pt x="8837" y="8743"/>
                </a:lnTo>
                <a:cubicBezTo>
                  <a:pt x="8678" y="8933"/>
                  <a:pt x="8488" y="9123"/>
                  <a:pt x="8361" y="9186"/>
                </a:cubicBezTo>
                <a:cubicBezTo>
                  <a:pt x="8456" y="9059"/>
                  <a:pt x="8678" y="8774"/>
                  <a:pt x="8963" y="8458"/>
                </a:cubicBezTo>
                <a:cubicBezTo>
                  <a:pt x="9407" y="8014"/>
                  <a:pt x="9787" y="7634"/>
                  <a:pt x="9882" y="7508"/>
                </a:cubicBezTo>
                <a:cubicBezTo>
                  <a:pt x="9882" y="7508"/>
                  <a:pt x="9882" y="7476"/>
                  <a:pt x="9850" y="7444"/>
                </a:cubicBezTo>
                <a:cubicBezTo>
                  <a:pt x="9850" y="7444"/>
                  <a:pt x="9850" y="7413"/>
                  <a:pt x="9850" y="7413"/>
                </a:cubicBezTo>
                <a:cubicBezTo>
                  <a:pt x="10008" y="7254"/>
                  <a:pt x="10103" y="7128"/>
                  <a:pt x="10103" y="7064"/>
                </a:cubicBezTo>
                <a:cubicBezTo>
                  <a:pt x="10135" y="7033"/>
                  <a:pt x="10103" y="7001"/>
                  <a:pt x="10103" y="7001"/>
                </a:cubicBezTo>
                <a:cubicBezTo>
                  <a:pt x="10072" y="6969"/>
                  <a:pt x="10040" y="6969"/>
                  <a:pt x="10008" y="6969"/>
                </a:cubicBezTo>
                <a:lnTo>
                  <a:pt x="6430" y="10010"/>
                </a:lnTo>
                <a:cubicBezTo>
                  <a:pt x="6430" y="9946"/>
                  <a:pt x="6461" y="9883"/>
                  <a:pt x="6493" y="9788"/>
                </a:cubicBezTo>
                <a:cubicBezTo>
                  <a:pt x="7126" y="9281"/>
                  <a:pt x="7950" y="8584"/>
                  <a:pt x="8678" y="7951"/>
                </a:cubicBezTo>
                <a:cubicBezTo>
                  <a:pt x="9312" y="7413"/>
                  <a:pt x="9818" y="6969"/>
                  <a:pt x="10008" y="6843"/>
                </a:cubicBezTo>
                <a:lnTo>
                  <a:pt x="10103" y="6779"/>
                </a:lnTo>
                <a:cubicBezTo>
                  <a:pt x="10103" y="6748"/>
                  <a:pt x="10135" y="6748"/>
                  <a:pt x="10135" y="6716"/>
                </a:cubicBezTo>
                <a:cubicBezTo>
                  <a:pt x="10135" y="6716"/>
                  <a:pt x="10135" y="6684"/>
                  <a:pt x="10103" y="6684"/>
                </a:cubicBezTo>
                <a:cubicBezTo>
                  <a:pt x="10103" y="6684"/>
                  <a:pt x="10103" y="6653"/>
                  <a:pt x="10072" y="6653"/>
                </a:cubicBezTo>
                <a:cubicBezTo>
                  <a:pt x="10072" y="6653"/>
                  <a:pt x="10072" y="6653"/>
                  <a:pt x="10040" y="6684"/>
                </a:cubicBezTo>
                <a:cubicBezTo>
                  <a:pt x="10008" y="6684"/>
                  <a:pt x="9977" y="6716"/>
                  <a:pt x="9945" y="6748"/>
                </a:cubicBezTo>
                <a:cubicBezTo>
                  <a:pt x="10103" y="6589"/>
                  <a:pt x="10198" y="6431"/>
                  <a:pt x="10198" y="6368"/>
                </a:cubicBezTo>
                <a:cubicBezTo>
                  <a:pt x="10198" y="6336"/>
                  <a:pt x="10198" y="6304"/>
                  <a:pt x="10167" y="6304"/>
                </a:cubicBezTo>
                <a:cubicBezTo>
                  <a:pt x="10167" y="6273"/>
                  <a:pt x="10135" y="6273"/>
                  <a:pt x="10103" y="6273"/>
                </a:cubicBezTo>
                <a:cubicBezTo>
                  <a:pt x="10008" y="6273"/>
                  <a:pt x="9692" y="6526"/>
                  <a:pt x="9058" y="7159"/>
                </a:cubicBezTo>
                <a:cubicBezTo>
                  <a:pt x="9755" y="6431"/>
                  <a:pt x="10262" y="5861"/>
                  <a:pt x="10325" y="5798"/>
                </a:cubicBezTo>
                <a:cubicBezTo>
                  <a:pt x="10325" y="5766"/>
                  <a:pt x="10325" y="5734"/>
                  <a:pt x="10325" y="5703"/>
                </a:cubicBezTo>
                <a:cubicBezTo>
                  <a:pt x="10309" y="5687"/>
                  <a:pt x="10293" y="5679"/>
                  <a:pt x="10277" y="5679"/>
                </a:cubicBezTo>
                <a:cubicBezTo>
                  <a:pt x="10262" y="5679"/>
                  <a:pt x="10246" y="5687"/>
                  <a:pt x="10230" y="5703"/>
                </a:cubicBezTo>
                <a:lnTo>
                  <a:pt x="5448" y="10168"/>
                </a:lnTo>
                <a:cubicBezTo>
                  <a:pt x="5318" y="10246"/>
                  <a:pt x="5209" y="10303"/>
                  <a:pt x="5104" y="10303"/>
                </a:cubicBezTo>
                <a:cubicBezTo>
                  <a:pt x="5081" y="10303"/>
                  <a:pt x="5059" y="10300"/>
                  <a:pt x="5036" y="10295"/>
                </a:cubicBezTo>
                <a:lnTo>
                  <a:pt x="4941" y="10295"/>
                </a:lnTo>
                <a:lnTo>
                  <a:pt x="10357" y="5386"/>
                </a:lnTo>
                <a:cubicBezTo>
                  <a:pt x="10388" y="5386"/>
                  <a:pt x="10388" y="5354"/>
                  <a:pt x="10357" y="5323"/>
                </a:cubicBezTo>
                <a:cubicBezTo>
                  <a:pt x="10357" y="5291"/>
                  <a:pt x="10325" y="5291"/>
                  <a:pt x="10293" y="5291"/>
                </a:cubicBezTo>
                <a:cubicBezTo>
                  <a:pt x="10452" y="5101"/>
                  <a:pt x="10547" y="4974"/>
                  <a:pt x="10578" y="4847"/>
                </a:cubicBezTo>
                <a:cubicBezTo>
                  <a:pt x="10578" y="4816"/>
                  <a:pt x="10547" y="4784"/>
                  <a:pt x="10547" y="4752"/>
                </a:cubicBezTo>
                <a:cubicBezTo>
                  <a:pt x="10515" y="4721"/>
                  <a:pt x="10515" y="4721"/>
                  <a:pt x="10483" y="4721"/>
                </a:cubicBezTo>
                <a:cubicBezTo>
                  <a:pt x="10483" y="4721"/>
                  <a:pt x="10452" y="4721"/>
                  <a:pt x="10452" y="4752"/>
                </a:cubicBezTo>
                <a:cubicBezTo>
                  <a:pt x="9502" y="5734"/>
                  <a:pt x="8045" y="7223"/>
                  <a:pt x="6746" y="8394"/>
                </a:cubicBezTo>
                <a:cubicBezTo>
                  <a:pt x="6081" y="8933"/>
                  <a:pt x="5448" y="9439"/>
                  <a:pt x="4910" y="9851"/>
                </a:cubicBezTo>
                <a:cubicBezTo>
                  <a:pt x="4625" y="10041"/>
                  <a:pt x="4403" y="10136"/>
                  <a:pt x="4244" y="10136"/>
                </a:cubicBezTo>
                <a:cubicBezTo>
                  <a:pt x="4213" y="10136"/>
                  <a:pt x="4181" y="10136"/>
                  <a:pt x="4149" y="10105"/>
                </a:cubicBezTo>
                <a:cubicBezTo>
                  <a:pt x="4149" y="10073"/>
                  <a:pt x="4213" y="10010"/>
                  <a:pt x="4308" y="9883"/>
                </a:cubicBezTo>
                <a:cubicBezTo>
                  <a:pt x="5258" y="9408"/>
                  <a:pt x="6841" y="7919"/>
                  <a:pt x="8140" y="6589"/>
                </a:cubicBezTo>
                <a:lnTo>
                  <a:pt x="10325" y="4752"/>
                </a:lnTo>
                <a:cubicBezTo>
                  <a:pt x="10357" y="4752"/>
                  <a:pt x="10357" y="4689"/>
                  <a:pt x="10325" y="4689"/>
                </a:cubicBezTo>
                <a:cubicBezTo>
                  <a:pt x="10325" y="4657"/>
                  <a:pt x="10262" y="4657"/>
                  <a:pt x="10262" y="4657"/>
                </a:cubicBezTo>
                <a:cubicBezTo>
                  <a:pt x="10103" y="4784"/>
                  <a:pt x="9692" y="5133"/>
                  <a:pt x="9122" y="5576"/>
                </a:cubicBezTo>
                <a:cubicBezTo>
                  <a:pt x="9787" y="4879"/>
                  <a:pt x="10230" y="4372"/>
                  <a:pt x="10293" y="4309"/>
                </a:cubicBezTo>
                <a:cubicBezTo>
                  <a:pt x="10293" y="4277"/>
                  <a:pt x="10293" y="4246"/>
                  <a:pt x="10293" y="4214"/>
                </a:cubicBezTo>
                <a:lnTo>
                  <a:pt x="10198" y="4214"/>
                </a:lnTo>
                <a:cubicBezTo>
                  <a:pt x="10135" y="4277"/>
                  <a:pt x="9565" y="4689"/>
                  <a:pt x="8773" y="5291"/>
                </a:cubicBezTo>
                <a:lnTo>
                  <a:pt x="10103" y="4087"/>
                </a:lnTo>
                <a:cubicBezTo>
                  <a:pt x="10103" y="4087"/>
                  <a:pt x="10103" y="4024"/>
                  <a:pt x="10103" y="4024"/>
                </a:cubicBezTo>
                <a:cubicBezTo>
                  <a:pt x="10072" y="3992"/>
                  <a:pt x="10040" y="3992"/>
                  <a:pt x="10008" y="3992"/>
                </a:cubicBezTo>
                <a:lnTo>
                  <a:pt x="9438" y="4467"/>
                </a:lnTo>
                <a:cubicBezTo>
                  <a:pt x="9787" y="4119"/>
                  <a:pt x="10008" y="3866"/>
                  <a:pt x="10008" y="3771"/>
                </a:cubicBezTo>
                <a:cubicBezTo>
                  <a:pt x="10008" y="3739"/>
                  <a:pt x="10008" y="3707"/>
                  <a:pt x="10008" y="3707"/>
                </a:cubicBezTo>
                <a:lnTo>
                  <a:pt x="9977" y="3676"/>
                </a:lnTo>
                <a:cubicBezTo>
                  <a:pt x="10040" y="3644"/>
                  <a:pt x="10103" y="3612"/>
                  <a:pt x="10167" y="3549"/>
                </a:cubicBezTo>
                <a:cubicBezTo>
                  <a:pt x="10167" y="3549"/>
                  <a:pt x="10167" y="3549"/>
                  <a:pt x="10167" y="3517"/>
                </a:cubicBezTo>
                <a:cubicBezTo>
                  <a:pt x="10198" y="3517"/>
                  <a:pt x="10167" y="3486"/>
                  <a:pt x="10167" y="3486"/>
                </a:cubicBezTo>
                <a:cubicBezTo>
                  <a:pt x="10135" y="3422"/>
                  <a:pt x="10072" y="3391"/>
                  <a:pt x="9977" y="3359"/>
                </a:cubicBezTo>
                <a:cubicBezTo>
                  <a:pt x="10135" y="3169"/>
                  <a:pt x="10167" y="3074"/>
                  <a:pt x="10135" y="3011"/>
                </a:cubicBezTo>
                <a:cubicBezTo>
                  <a:pt x="10135" y="3011"/>
                  <a:pt x="10103" y="2979"/>
                  <a:pt x="10040" y="2979"/>
                </a:cubicBezTo>
                <a:cubicBezTo>
                  <a:pt x="10040" y="2916"/>
                  <a:pt x="10008" y="2852"/>
                  <a:pt x="9977" y="2821"/>
                </a:cubicBezTo>
                <a:cubicBezTo>
                  <a:pt x="9977" y="2789"/>
                  <a:pt x="9945" y="2789"/>
                  <a:pt x="9945" y="2789"/>
                </a:cubicBezTo>
                <a:lnTo>
                  <a:pt x="9882" y="2789"/>
                </a:lnTo>
                <a:lnTo>
                  <a:pt x="9217" y="3359"/>
                </a:lnTo>
                <a:cubicBezTo>
                  <a:pt x="9280" y="3296"/>
                  <a:pt x="9343" y="3232"/>
                  <a:pt x="9375" y="3201"/>
                </a:cubicBezTo>
                <a:cubicBezTo>
                  <a:pt x="9470" y="3106"/>
                  <a:pt x="9533" y="3042"/>
                  <a:pt x="9565" y="2979"/>
                </a:cubicBezTo>
                <a:lnTo>
                  <a:pt x="9597" y="2947"/>
                </a:lnTo>
                <a:cubicBezTo>
                  <a:pt x="9628" y="2916"/>
                  <a:pt x="9597" y="2884"/>
                  <a:pt x="9597" y="2884"/>
                </a:cubicBezTo>
                <a:cubicBezTo>
                  <a:pt x="9597" y="2884"/>
                  <a:pt x="9565" y="2852"/>
                  <a:pt x="9565" y="2852"/>
                </a:cubicBezTo>
                <a:cubicBezTo>
                  <a:pt x="9533" y="2852"/>
                  <a:pt x="9533" y="2884"/>
                  <a:pt x="9502" y="2884"/>
                </a:cubicBezTo>
                <a:cubicBezTo>
                  <a:pt x="9502" y="2884"/>
                  <a:pt x="9407" y="2979"/>
                  <a:pt x="9248" y="3169"/>
                </a:cubicBezTo>
                <a:cubicBezTo>
                  <a:pt x="9122" y="3264"/>
                  <a:pt x="8932" y="3454"/>
                  <a:pt x="8742" y="3644"/>
                </a:cubicBezTo>
                <a:cubicBezTo>
                  <a:pt x="9312" y="3074"/>
                  <a:pt x="9692" y="2599"/>
                  <a:pt x="9723" y="2409"/>
                </a:cubicBezTo>
                <a:cubicBezTo>
                  <a:pt x="9723" y="2346"/>
                  <a:pt x="9723" y="2314"/>
                  <a:pt x="9692" y="2282"/>
                </a:cubicBezTo>
                <a:cubicBezTo>
                  <a:pt x="9660" y="2282"/>
                  <a:pt x="9660" y="2251"/>
                  <a:pt x="9628" y="2251"/>
                </a:cubicBezTo>
                <a:cubicBezTo>
                  <a:pt x="9628" y="2251"/>
                  <a:pt x="9597" y="2251"/>
                  <a:pt x="9597" y="2282"/>
                </a:cubicBezTo>
                <a:lnTo>
                  <a:pt x="9280" y="2536"/>
                </a:lnTo>
                <a:cubicBezTo>
                  <a:pt x="9312" y="2472"/>
                  <a:pt x="9343" y="2409"/>
                  <a:pt x="9343" y="2377"/>
                </a:cubicBezTo>
                <a:cubicBezTo>
                  <a:pt x="9343" y="2314"/>
                  <a:pt x="9343" y="2282"/>
                  <a:pt x="9312" y="2251"/>
                </a:cubicBezTo>
                <a:cubicBezTo>
                  <a:pt x="9280" y="2219"/>
                  <a:pt x="9280" y="2219"/>
                  <a:pt x="9248" y="2219"/>
                </a:cubicBezTo>
                <a:lnTo>
                  <a:pt x="9217" y="2219"/>
                </a:lnTo>
                <a:lnTo>
                  <a:pt x="5068" y="5703"/>
                </a:lnTo>
                <a:lnTo>
                  <a:pt x="5068" y="5703"/>
                </a:lnTo>
                <a:lnTo>
                  <a:pt x="9407" y="1902"/>
                </a:lnTo>
                <a:cubicBezTo>
                  <a:pt x="9438" y="1871"/>
                  <a:pt x="9438" y="1839"/>
                  <a:pt x="9407" y="1807"/>
                </a:cubicBezTo>
                <a:cubicBezTo>
                  <a:pt x="9407" y="1776"/>
                  <a:pt x="9375" y="1776"/>
                  <a:pt x="9312" y="1776"/>
                </a:cubicBezTo>
                <a:cubicBezTo>
                  <a:pt x="9300" y="1773"/>
                  <a:pt x="9288" y="1772"/>
                  <a:pt x="9275" y="1772"/>
                </a:cubicBezTo>
                <a:cubicBezTo>
                  <a:pt x="9107" y="1772"/>
                  <a:pt x="8807" y="1957"/>
                  <a:pt x="8425" y="2251"/>
                </a:cubicBezTo>
                <a:lnTo>
                  <a:pt x="8868" y="1807"/>
                </a:lnTo>
                <a:cubicBezTo>
                  <a:pt x="8900" y="1807"/>
                  <a:pt x="8900" y="1744"/>
                  <a:pt x="8868" y="1744"/>
                </a:cubicBezTo>
                <a:cubicBezTo>
                  <a:pt x="8868" y="1712"/>
                  <a:pt x="8868" y="1712"/>
                  <a:pt x="8837" y="1712"/>
                </a:cubicBezTo>
                <a:cubicBezTo>
                  <a:pt x="8900" y="1649"/>
                  <a:pt x="8963" y="1617"/>
                  <a:pt x="8963" y="1586"/>
                </a:cubicBezTo>
                <a:cubicBezTo>
                  <a:pt x="8995" y="1554"/>
                  <a:pt x="8995" y="1522"/>
                  <a:pt x="8995" y="1491"/>
                </a:cubicBezTo>
                <a:lnTo>
                  <a:pt x="8900" y="1491"/>
                </a:lnTo>
                <a:cubicBezTo>
                  <a:pt x="8837" y="1522"/>
                  <a:pt x="8488" y="1776"/>
                  <a:pt x="7918" y="2187"/>
                </a:cubicBezTo>
                <a:cubicBezTo>
                  <a:pt x="8235" y="1902"/>
                  <a:pt x="8456" y="1681"/>
                  <a:pt x="8583" y="1554"/>
                </a:cubicBezTo>
                <a:cubicBezTo>
                  <a:pt x="8710" y="1459"/>
                  <a:pt x="8742" y="1427"/>
                  <a:pt x="8742" y="1396"/>
                </a:cubicBezTo>
                <a:cubicBezTo>
                  <a:pt x="8742" y="1364"/>
                  <a:pt x="8742" y="1364"/>
                  <a:pt x="8710" y="1332"/>
                </a:cubicBezTo>
                <a:lnTo>
                  <a:pt x="8646" y="1332"/>
                </a:lnTo>
                <a:cubicBezTo>
                  <a:pt x="8583" y="1364"/>
                  <a:pt x="8551" y="1427"/>
                  <a:pt x="8520" y="1459"/>
                </a:cubicBezTo>
                <a:cubicBezTo>
                  <a:pt x="8456" y="1491"/>
                  <a:pt x="8361" y="1554"/>
                  <a:pt x="8266" y="1617"/>
                </a:cubicBezTo>
                <a:cubicBezTo>
                  <a:pt x="8298" y="1586"/>
                  <a:pt x="8330" y="1522"/>
                  <a:pt x="8330" y="1491"/>
                </a:cubicBezTo>
                <a:cubicBezTo>
                  <a:pt x="8393" y="1396"/>
                  <a:pt x="8425" y="1301"/>
                  <a:pt x="8425" y="1206"/>
                </a:cubicBezTo>
                <a:cubicBezTo>
                  <a:pt x="8456" y="1111"/>
                  <a:pt x="8425" y="1016"/>
                  <a:pt x="8361" y="952"/>
                </a:cubicBezTo>
                <a:cubicBezTo>
                  <a:pt x="8361" y="921"/>
                  <a:pt x="8330" y="921"/>
                  <a:pt x="8330" y="921"/>
                </a:cubicBezTo>
                <a:cubicBezTo>
                  <a:pt x="8298" y="921"/>
                  <a:pt x="8298" y="921"/>
                  <a:pt x="8045" y="1142"/>
                </a:cubicBezTo>
                <a:cubicBezTo>
                  <a:pt x="7981" y="1142"/>
                  <a:pt x="7918" y="1142"/>
                  <a:pt x="7823" y="1174"/>
                </a:cubicBezTo>
                <a:cubicBezTo>
                  <a:pt x="7855" y="1142"/>
                  <a:pt x="7855" y="1079"/>
                  <a:pt x="7886" y="1047"/>
                </a:cubicBezTo>
                <a:cubicBezTo>
                  <a:pt x="7886" y="1016"/>
                  <a:pt x="7886" y="984"/>
                  <a:pt x="7886" y="984"/>
                </a:cubicBezTo>
                <a:cubicBezTo>
                  <a:pt x="7886" y="952"/>
                  <a:pt x="7918" y="921"/>
                  <a:pt x="7918" y="921"/>
                </a:cubicBezTo>
                <a:cubicBezTo>
                  <a:pt x="7918" y="889"/>
                  <a:pt x="7918" y="889"/>
                  <a:pt x="7886" y="857"/>
                </a:cubicBezTo>
                <a:cubicBezTo>
                  <a:pt x="7886" y="857"/>
                  <a:pt x="7855" y="857"/>
                  <a:pt x="7823" y="826"/>
                </a:cubicBezTo>
                <a:cubicBezTo>
                  <a:pt x="7807" y="810"/>
                  <a:pt x="7791" y="802"/>
                  <a:pt x="7776" y="802"/>
                </a:cubicBezTo>
                <a:cubicBezTo>
                  <a:pt x="7760" y="802"/>
                  <a:pt x="7744" y="810"/>
                  <a:pt x="7728" y="826"/>
                </a:cubicBezTo>
                <a:lnTo>
                  <a:pt x="7570" y="984"/>
                </a:lnTo>
                <a:lnTo>
                  <a:pt x="7475" y="1016"/>
                </a:lnTo>
                <a:cubicBezTo>
                  <a:pt x="7538" y="952"/>
                  <a:pt x="7538" y="889"/>
                  <a:pt x="7538" y="826"/>
                </a:cubicBezTo>
                <a:cubicBezTo>
                  <a:pt x="7570" y="762"/>
                  <a:pt x="7538" y="731"/>
                  <a:pt x="7506" y="667"/>
                </a:cubicBezTo>
                <a:lnTo>
                  <a:pt x="7475" y="667"/>
                </a:lnTo>
                <a:cubicBezTo>
                  <a:pt x="7464" y="657"/>
                  <a:pt x="7457" y="653"/>
                  <a:pt x="7451" y="653"/>
                </a:cubicBezTo>
                <a:cubicBezTo>
                  <a:pt x="7440" y="653"/>
                  <a:pt x="7433" y="667"/>
                  <a:pt x="7411" y="667"/>
                </a:cubicBezTo>
                <a:lnTo>
                  <a:pt x="6810" y="1174"/>
                </a:lnTo>
                <a:cubicBezTo>
                  <a:pt x="7443" y="572"/>
                  <a:pt x="7411" y="541"/>
                  <a:pt x="7380" y="509"/>
                </a:cubicBezTo>
                <a:cubicBezTo>
                  <a:pt x="7380" y="477"/>
                  <a:pt x="7348" y="477"/>
                  <a:pt x="7316" y="477"/>
                </a:cubicBezTo>
                <a:cubicBezTo>
                  <a:pt x="6651" y="477"/>
                  <a:pt x="1394" y="5354"/>
                  <a:pt x="349" y="6304"/>
                </a:cubicBezTo>
                <a:cubicBezTo>
                  <a:pt x="444" y="6178"/>
                  <a:pt x="634" y="5956"/>
                  <a:pt x="888" y="5703"/>
                </a:cubicBezTo>
                <a:cubicBezTo>
                  <a:pt x="1521" y="5259"/>
                  <a:pt x="2724" y="4151"/>
                  <a:pt x="4213" y="2726"/>
                </a:cubicBezTo>
                <a:cubicBezTo>
                  <a:pt x="4276" y="2694"/>
                  <a:pt x="4308" y="2662"/>
                  <a:pt x="4340" y="2599"/>
                </a:cubicBezTo>
                <a:cubicBezTo>
                  <a:pt x="5195" y="1902"/>
                  <a:pt x="6113" y="1142"/>
                  <a:pt x="7031" y="414"/>
                </a:cubicBezTo>
                <a:cubicBezTo>
                  <a:pt x="7031" y="414"/>
                  <a:pt x="7031" y="414"/>
                  <a:pt x="7031" y="382"/>
                </a:cubicBezTo>
                <a:cubicBezTo>
                  <a:pt x="7063" y="382"/>
                  <a:pt x="7031" y="351"/>
                  <a:pt x="7031" y="351"/>
                </a:cubicBezTo>
                <a:cubicBezTo>
                  <a:pt x="7031" y="319"/>
                  <a:pt x="7000" y="319"/>
                  <a:pt x="7000" y="319"/>
                </a:cubicBezTo>
                <a:lnTo>
                  <a:pt x="6936" y="319"/>
                </a:lnTo>
                <a:lnTo>
                  <a:pt x="6936" y="351"/>
                </a:lnTo>
                <a:cubicBezTo>
                  <a:pt x="6905" y="351"/>
                  <a:pt x="6873" y="382"/>
                  <a:pt x="6810" y="446"/>
                </a:cubicBezTo>
                <a:cubicBezTo>
                  <a:pt x="6778" y="414"/>
                  <a:pt x="6778" y="414"/>
                  <a:pt x="6746" y="414"/>
                </a:cubicBezTo>
                <a:cubicBezTo>
                  <a:pt x="6556" y="414"/>
                  <a:pt x="5860" y="1016"/>
                  <a:pt x="4403" y="2409"/>
                </a:cubicBezTo>
                <a:cubicBezTo>
                  <a:pt x="3136" y="3454"/>
                  <a:pt x="1648" y="4752"/>
                  <a:pt x="476" y="5766"/>
                </a:cubicBezTo>
                <a:lnTo>
                  <a:pt x="444" y="5766"/>
                </a:lnTo>
                <a:cubicBezTo>
                  <a:pt x="413" y="5418"/>
                  <a:pt x="4149" y="2251"/>
                  <a:pt x="6493" y="351"/>
                </a:cubicBezTo>
                <a:cubicBezTo>
                  <a:pt x="6493" y="319"/>
                  <a:pt x="6525" y="319"/>
                  <a:pt x="6525" y="287"/>
                </a:cubicBezTo>
                <a:cubicBezTo>
                  <a:pt x="6525" y="287"/>
                  <a:pt x="6525" y="255"/>
                  <a:pt x="6493" y="255"/>
                </a:cubicBezTo>
                <a:cubicBezTo>
                  <a:pt x="6461" y="192"/>
                  <a:pt x="6366" y="160"/>
                  <a:pt x="6271" y="160"/>
                </a:cubicBezTo>
                <a:lnTo>
                  <a:pt x="6240" y="160"/>
                </a:lnTo>
                <a:cubicBezTo>
                  <a:pt x="6240" y="160"/>
                  <a:pt x="6240" y="129"/>
                  <a:pt x="6240" y="129"/>
                </a:cubicBezTo>
                <a:cubicBezTo>
                  <a:pt x="6176" y="65"/>
                  <a:pt x="6113" y="34"/>
                  <a:pt x="6018" y="34"/>
                </a:cubicBezTo>
                <a:cubicBezTo>
                  <a:pt x="5765" y="34"/>
                  <a:pt x="5353" y="255"/>
                  <a:pt x="4878" y="604"/>
                </a:cubicBezTo>
                <a:cubicBezTo>
                  <a:pt x="5068" y="446"/>
                  <a:pt x="5258" y="255"/>
                  <a:pt x="5448" y="97"/>
                </a:cubicBezTo>
                <a:cubicBezTo>
                  <a:pt x="5448" y="65"/>
                  <a:pt x="5448" y="34"/>
                  <a:pt x="5448" y="2"/>
                </a:cubicBezTo>
                <a:lnTo>
                  <a:pt x="5385" y="2"/>
                </a:lnTo>
                <a:cubicBezTo>
                  <a:pt x="5380" y="1"/>
                  <a:pt x="5376" y="0"/>
                  <a:pt x="5371" y="0"/>
                </a:cubicBez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5" name="Google Shape;1625;p46"/>
          <p:cNvSpPr/>
          <p:nvPr/>
        </p:nvSpPr>
        <p:spPr>
          <a:xfrm>
            <a:off x="6475273" y="4548178"/>
            <a:ext cx="5107161" cy="1767300"/>
          </a:xfrm>
          <a:custGeom>
            <a:avLst/>
            <a:gdLst/>
            <a:ahLst/>
            <a:cxnLst/>
            <a:rect l="l" t="t" r="r" b="b"/>
            <a:pathLst>
              <a:path w="119615" h="41392" extrusionOk="0">
                <a:moveTo>
                  <a:pt x="11496" y="12098"/>
                </a:moveTo>
                <a:cubicBezTo>
                  <a:pt x="12161" y="12351"/>
                  <a:pt x="12826" y="12668"/>
                  <a:pt x="13396" y="13174"/>
                </a:cubicBezTo>
                <a:cubicBezTo>
                  <a:pt x="15075" y="14568"/>
                  <a:pt x="15803" y="16563"/>
                  <a:pt x="15518" y="18717"/>
                </a:cubicBezTo>
                <a:cubicBezTo>
                  <a:pt x="15233" y="20680"/>
                  <a:pt x="14283" y="22707"/>
                  <a:pt x="12573" y="23815"/>
                </a:cubicBezTo>
                <a:cubicBezTo>
                  <a:pt x="12035" y="24132"/>
                  <a:pt x="11465" y="24385"/>
                  <a:pt x="10863" y="24544"/>
                </a:cubicBezTo>
                <a:cubicBezTo>
                  <a:pt x="11148" y="24385"/>
                  <a:pt x="11401" y="24195"/>
                  <a:pt x="11686" y="24005"/>
                </a:cubicBezTo>
                <a:cubicBezTo>
                  <a:pt x="14283" y="22010"/>
                  <a:pt x="15138" y="18558"/>
                  <a:pt x="14030" y="15486"/>
                </a:cubicBezTo>
                <a:cubicBezTo>
                  <a:pt x="13555" y="14251"/>
                  <a:pt x="12858" y="13079"/>
                  <a:pt x="11781" y="12256"/>
                </a:cubicBezTo>
                <a:cubicBezTo>
                  <a:pt x="11686" y="12193"/>
                  <a:pt x="11591" y="12161"/>
                  <a:pt x="11496" y="12098"/>
                </a:cubicBezTo>
                <a:close/>
                <a:moveTo>
                  <a:pt x="7379" y="11654"/>
                </a:moveTo>
                <a:cubicBezTo>
                  <a:pt x="7443" y="11686"/>
                  <a:pt x="7474" y="11718"/>
                  <a:pt x="7538" y="11718"/>
                </a:cubicBezTo>
                <a:cubicBezTo>
                  <a:pt x="7601" y="11716"/>
                  <a:pt x="7664" y="11715"/>
                  <a:pt x="7727" y="11715"/>
                </a:cubicBezTo>
                <a:cubicBezTo>
                  <a:pt x="10039" y="11715"/>
                  <a:pt x="11778" y="12851"/>
                  <a:pt x="12826" y="14948"/>
                </a:cubicBezTo>
                <a:cubicBezTo>
                  <a:pt x="14030" y="17386"/>
                  <a:pt x="13966" y="20395"/>
                  <a:pt x="12130" y="22548"/>
                </a:cubicBezTo>
                <a:cubicBezTo>
                  <a:pt x="10922" y="23946"/>
                  <a:pt x="9135" y="24707"/>
                  <a:pt x="7334" y="24707"/>
                </a:cubicBezTo>
                <a:cubicBezTo>
                  <a:pt x="6443" y="24707"/>
                  <a:pt x="5548" y="24520"/>
                  <a:pt x="4719" y="24132"/>
                </a:cubicBezTo>
                <a:cubicBezTo>
                  <a:pt x="1964" y="22865"/>
                  <a:pt x="824" y="20047"/>
                  <a:pt x="1584" y="17165"/>
                </a:cubicBezTo>
                <a:cubicBezTo>
                  <a:pt x="2312" y="14473"/>
                  <a:pt x="4561" y="12066"/>
                  <a:pt x="7379" y="11654"/>
                </a:cubicBezTo>
                <a:close/>
                <a:moveTo>
                  <a:pt x="37750" y="697"/>
                </a:moveTo>
                <a:cubicBezTo>
                  <a:pt x="43039" y="729"/>
                  <a:pt x="48327" y="729"/>
                  <a:pt x="53584" y="760"/>
                </a:cubicBezTo>
                <a:cubicBezTo>
                  <a:pt x="59095" y="792"/>
                  <a:pt x="64574" y="792"/>
                  <a:pt x="70052" y="855"/>
                </a:cubicBezTo>
                <a:cubicBezTo>
                  <a:pt x="75278" y="887"/>
                  <a:pt x="80471" y="919"/>
                  <a:pt x="85697" y="950"/>
                </a:cubicBezTo>
                <a:cubicBezTo>
                  <a:pt x="90162" y="982"/>
                  <a:pt x="94628" y="1045"/>
                  <a:pt x="99093" y="1077"/>
                </a:cubicBezTo>
                <a:cubicBezTo>
                  <a:pt x="102323" y="1109"/>
                  <a:pt x="105553" y="1140"/>
                  <a:pt x="108815" y="1172"/>
                </a:cubicBezTo>
                <a:cubicBezTo>
                  <a:pt x="109970" y="1196"/>
                  <a:pt x="111161" y="1257"/>
                  <a:pt x="112333" y="1257"/>
                </a:cubicBezTo>
                <a:cubicBezTo>
                  <a:pt x="112704" y="1257"/>
                  <a:pt x="113073" y="1251"/>
                  <a:pt x="113439" y="1235"/>
                </a:cubicBezTo>
                <a:lnTo>
                  <a:pt x="113471" y="1235"/>
                </a:lnTo>
                <a:cubicBezTo>
                  <a:pt x="113787" y="1552"/>
                  <a:pt x="113977" y="2059"/>
                  <a:pt x="114136" y="2534"/>
                </a:cubicBezTo>
                <a:cubicBezTo>
                  <a:pt x="114421" y="3452"/>
                  <a:pt x="114611" y="4402"/>
                  <a:pt x="114769" y="5352"/>
                </a:cubicBezTo>
                <a:cubicBezTo>
                  <a:pt x="115212" y="8012"/>
                  <a:pt x="115339" y="10768"/>
                  <a:pt x="115434" y="13459"/>
                </a:cubicBezTo>
                <a:cubicBezTo>
                  <a:pt x="115656" y="19413"/>
                  <a:pt x="115561" y="25399"/>
                  <a:pt x="114927" y="31321"/>
                </a:cubicBezTo>
                <a:cubicBezTo>
                  <a:pt x="114832" y="32302"/>
                  <a:pt x="114706" y="33316"/>
                  <a:pt x="114516" y="34329"/>
                </a:cubicBezTo>
                <a:cubicBezTo>
                  <a:pt x="114389" y="34899"/>
                  <a:pt x="114262" y="35659"/>
                  <a:pt x="114009" y="36134"/>
                </a:cubicBezTo>
                <a:cubicBezTo>
                  <a:pt x="113946" y="36229"/>
                  <a:pt x="113914" y="36293"/>
                  <a:pt x="113851" y="36356"/>
                </a:cubicBezTo>
                <a:cubicBezTo>
                  <a:pt x="113882" y="36356"/>
                  <a:pt x="113851" y="36356"/>
                  <a:pt x="113819" y="36388"/>
                </a:cubicBezTo>
                <a:lnTo>
                  <a:pt x="113724" y="36388"/>
                </a:lnTo>
                <a:cubicBezTo>
                  <a:pt x="113629" y="36419"/>
                  <a:pt x="113502" y="36419"/>
                  <a:pt x="113407" y="36419"/>
                </a:cubicBezTo>
                <a:cubicBezTo>
                  <a:pt x="112837" y="36451"/>
                  <a:pt x="112299" y="36483"/>
                  <a:pt x="111760" y="36514"/>
                </a:cubicBezTo>
                <a:cubicBezTo>
                  <a:pt x="108119" y="36641"/>
                  <a:pt x="104508" y="36736"/>
                  <a:pt x="100866" y="36799"/>
                </a:cubicBezTo>
                <a:cubicBezTo>
                  <a:pt x="95483" y="36926"/>
                  <a:pt x="90131" y="37021"/>
                  <a:pt x="84747" y="37084"/>
                </a:cubicBezTo>
                <a:cubicBezTo>
                  <a:pt x="78413" y="37148"/>
                  <a:pt x="72047" y="37211"/>
                  <a:pt x="65714" y="37243"/>
                </a:cubicBezTo>
                <a:cubicBezTo>
                  <a:pt x="59221" y="37275"/>
                  <a:pt x="52698" y="37306"/>
                  <a:pt x="46174" y="37338"/>
                </a:cubicBezTo>
                <a:cubicBezTo>
                  <a:pt x="40283" y="37338"/>
                  <a:pt x="34361" y="37338"/>
                  <a:pt x="28471" y="37306"/>
                </a:cubicBezTo>
                <a:cubicBezTo>
                  <a:pt x="23974" y="37306"/>
                  <a:pt x="19445" y="37275"/>
                  <a:pt x="14948" y="37179"/>
                </a:cubicBezTo>
                <a:cubicBezTo>
                  <a:pt x="12605" y="37116"/>
                  <a:pt x="10293" y="37116"/>
                  <a:pt x="7981" y="36894"/>
                </a:cubicBezTo>
                <a:lnTo>
                  <a:pt x="7918" y="36894"/>
                </a:lnTo>
                <a:cubicBezTo>
                  <a:pt x="7474" y="33854"/>
                  <a:pt x="7063" y="30782"/>
                  <a:pt x="6809" y="27710"/>
                </a:cubicBezTo>
                <a:cubicBezTo>
                  <a:pt x="6778" y="27045"/>
                  <a:pt x="6683" y="26285"/>
                  <a:pt x="6746" y="25620"/>
                </a:cubicBezTo>
                <a:cubicBezTo>
                  <a:pt x="8963" y="25557"/>
                  <a:pt x="11401" y="25494"/>
                  <a:pt x="13270" y="24132"/>
                </a:cubicBezTo>
                <a:cubicBezTo>
                  <a:pt x="15011" y="22865"/>
                  <a:pt x="15962" y="20743"/>
                  <a:pt x="16152" y="18622"/>
                </a:cubicBezTo>
                <a:cubicBezTo>
                  <a:pt x="16405" y="16373"/>
                  <a:pt x="15550" y="14220"/>
                  <a:pt x="13776" y="12794"/>
                </a:cubicBezTo>
                <a:cubicBezTo>
                  <a:pt x="12242" y="11598"/>
                  <a:pt x="10500" y="11115"/>
                  <a:pt x="8635" y="11115"/>
                </a:cubicBezTo>
                <a:cubicBezTo>
                  <a:pt x="8576" y="11115"/>
                  <a:pt x="8516" y="11115"/>
                  <a:pt x="8456" y="11116"/>
                </a:cubicBezTo>
                <a:cubicBezTo>
                  <a:pt x="8139" y="11084"/>
                  <a:pt x="7854" y="11053"/>
                  <a:pt x="7538" y="11053"/>
                </a:cubicBezTo>
                <a:cubicBezTo>
                  <a:pt x="7443" y="11053"/>
                  <a:pt x="7379" y="11084"/>
                  <a:pt x="7348" y="11148"/>
                </a:cubicBezTo>
                <a:cubicBezTo>
                  <a:pt x="7284" y="11148"/>
                  <a:pt x="7221" y="11148"/>
                  <a:pt x="7158" y="11179"/>
                </a:cubicBezTo>
                <a:cubicBezTo>
                  <a:pt x="6999" y="9881"/>
                  <a:pt x="7031" y="8551"/>
                  <a:pt x="7094" y="7284"/>
                </a:cubicBezTo>
                <a:cubicBezTo>
                  <a:pt x="7126" y="5732"/>
                  <a:pt x="7189" y="4181"/>
                  <a:pt x="7411" y="2629"/>
                </a:cubicBezTo>
                <a:cubicBezTo>
                  <a:pt x="7506" y="2154"/>
                  <a:pt x="7569" y="1679"/>
                  <a:pt x="7728" y="1235"/>
                </a:cubicBezTo>
                <a:cubicBezTo>
                  <a:pt x="7728" y="1204"/>
                  <a:pt x="7759" y="1140"/>
                  <a:pt x="7759" y="1140"/>
                </a:cubicBezTo>
                <a:cubicBezTo>
                  <a:pt x="7791" y="1109"/>
                  <a:pt x="7823" y="1109"/>
                  <a:pt x="7854" y="1109"/>
                </a:cubicBezTo>
                <a:lnTo>
                  <a:pt x="7918" y="1109"/>
                </a:lnTo>
                <a:cubicBezTo>
                  <a:pt x="7949" y="1077"/>
                  <a:pt x="8013" y="1077"/>
                  <a:pt x="8044" y="1077"/>
                </a:cubicBezTo>
                <a:cubicBezTo>
                  <a:pt x="9881" y="919"/>
                  <a:pt x="11718" y="919"/>
                  <a:pt x="13555" y="887"/>
                </a:cubicBezTo>
                <a:cubicBezTo>
                  <a:pt x="17007" y="824"/>
                  <a:pt x="20459" y="760"/>
                  <a:pt x="23910" y="729"/>
                </a:cubicBezTo>
                <a:cubicBezTo>
                  <a:pt x="28534" y="697"/>
                  <a:pt x="33126" y="697"/>
                  <a:pt x="37750" y="697"/>
                </a:cubicBezTo>
                <a:close/>
                <a:moveTo>
                  <a:pt x="114959" y="2534"/>
                </a:moveTo>
                <a:cubicBezTo>
                  <a:pt x="115402" y="3040"/>
                  <a:pt x="115877" y="3515"/>
                  <a:pt x="116353" y="3990"/>
                </a:cubicBezTo>
                <a:cubicBezTo>
                  <a:pt x="117176" y="4877"/>
                  <a:pt x="117588" y="5827"/>
                  <a:pt x="117809" y="6999"/>
                </a:cubicBezTo>
                <a:cubicBezTo>
                  <a:pt x="118063" y="8171"/>
                  <a:pt x="118158" y="9374"/>
                  <a:pt x="118316" y="10546"/>
                </a:cubicBezTo>
                <a:cubicBezTo>
                  <a:pt x="118474" y="11908"/>
                  <a:pt x="118601" y="13301"/>
                  <a:pt x="118696" y="14663"/>
                </a:cubicBezTo>
                <a:cubicBezTo>
                  <a:pt x="119044" y="19445"/>
                  <a:pt x="118759" y="24195"/>
                  <a:pt x="118664" y="28977"/>
                </a:cubicBezTo>
                <a:cubicBezTo>
                  <a:pt x="118601" y="31542"/>
                  <a:pt x="118569" y="34171"/>
                  <a:pt x="118189" y="36704"/>
                </a:cubicBezTo>
                <a:cubicBezTo>
                  <a:pt x="118094" y="37306"/>
                  <a:pt x="117968" y="37908"/>
                  <a:pt x="117809" y="38510"/>
                </a:cubicBezTo>
                <a:cubicBezTo>
                  <a:pt x="117714" y="38858"/>
                  <a:pt x="117588" y="39301"/>
                  <a:pt x="117303" y="39586"/>
                </a:cubicBezTo>
                <a:cubicBezTo>
                  <a:pt x="117176" y="39713"/>
                  <a:pt x="117176" y="39681"/>
                  <a:pt x="116954" y="39713"/>
                </a:cubicBezTo>
                <a:cubicBezTo>
                  <a:pt x="116226" y="39776"/>
                  <a:pt x="115497" y="39808"/>
                  <a:pt x="114769" y="39840"/>
                </a:cubicBezTo>
                <a:cubicBezTo>
                  <a:pt x="113376" y="39935"/>
                  <a:pt x="112014" y="39998"/>
                  <a:pt x="110620" y="40030"/>
                </a:cubicBezTo>
                <a:cubicBezTo>
                  <a:pt x="105078" y="40220"/>
                  <a:pt x="99505" y="40188"/>
                  <a:pt x="93962" y="40251"/>
                </a:cubicBezTo>
                <a:cubicBezTo>
                  <a:pt x="88294" y="40346"/>
                  <a:pt x="82657" y="40473"/>
                  <a:pt x="76988" y="40473"/>
                </a:cubicBezTo>
                <a:cubicBezTo>
                  <a:pt x="65714" y="40505"/>
                  <a:pt x="54439" y="40631"/>
                  <a:pt x="43165" y="40631"/>
                </a:cubicBezTo>
                <a:cubicBezTo>
                  <a:pt x="37560" y="40631"/>
                  <a:pt x="31986" y="40600"/>
                  <a:pt x="26381" y="40568"/>
                </a:cubicBezTo>
                <a:cubicBezTo>
                  <a:pt x="23594" y="40568"/>
                  <a:pt x="20839" y="40536"/>
                  <a:pt x="18083" y="40473"/>
                </a:cubicBezTo>
                <a:cubicBezTo>
                  <a:pt x="16690" y="40441"/>
                  <a:pt x="15296" y="40410"/>
                  <a:pt x="13935" y="40346"/>
                </a:cubicBezTo>
                <a:cubicBezTo>
                  <a:pt x="12668" y="40315"/>
                  <a:pt x="11560" y="40220"/>
                  <a:pt x="10483" y="39555"/>
                </a:cubicBezTo>
                <a:cubicBezTo>
                  <a:pt x="10039" y="39270"/>
                  <a:pt x="9628" y="38921"/>
                  <a:pt x="9216" y="38573"/>
                </a:cubicBezTo>
                <a:cubicBezTo>
                  <a:pt x="9153" y="38510"/>
                  <a:pt x="8709" y="38130"/>
                  <a:pt x="8393" y="37845"/>
                </a:cubicBezTo>
                <a:lnTo>
                  <a:pt x="8393" y="37845"/>
                </a:lnTo>
                <a:cubicBezTo>
                  <a:pt x="8836" y="37876"/>
                  <a:pt x="9279" y="37876"/>
                  <a:pt x="9691" y="37876"/>
                </a:cubicBezTo>
                <a:cubicBezTo>
                  <a:pt x="11021" y="37940"/>
                  <a:pt x="12383" y="37971"/>
                  <a:pt x="13713" y="37971"/>
                </a:cubicBezTo>
                <a:cubicBezTo>
                  <a:pt x="18020" y="38066"/>
                  <a:pt x="22295" y="38066"/>
                  <a:pt x="26602" y="38098"/>
                </a:cubicBezTo>
                <a:cubicBezTo>
                  <a:pt x="32398" y="38130"/>
                  <a:pt x="38162" y="38130"/>
                  <a:pt x="43957" y="38130"/>
                </a:cubicBezTo>
                <a:cubicBezTo>
                  <a:pt x="50449" y="38098"/>
                  <a:pt x="56910" y="38066"/>
                  <a:pt x="63402" y="38035"/>
                </a:cubicBezTo>
                <a:cubicBezTo>
                  <a:pt x="69799" y="37971"/>
                  <a:pt x="76196" y="37940"/>
                  <a:pt x="82593" y="37845"/>
                </a:cubicBezTo>
                <a:cubicBezTo>
                  <a:pt x="88135" y="37781"/>
                  <a:pt x="93677" y="37718"/>
                  <a:pt x="99188" y="37623"/>
                </a:cubicBezTo>
                <a:cubicBezTo>
                  <a:pt x="103083" y="37560"/>
                  <a:pt x="106947" y="37465"/>
                  <a:pt x="110810" y="37306"/>
                </a:cubicBezTo>
                <a:cubicBezTo>
                  <a:pt x="111444" y="37275"/>
                  <a:pt x="112077" y="37243"/>
                  <a:pt x="112679" y="37211"/>
                </a:cubicBezTo>
                <a:cubicBezTo>
                  <a:pt x="113091" y="37179"/>
                  <a:pt x="113661" y="37243"/>
                  <a:pt x="114041" y="37084"/>
                </a:cubicBezTo>
                <a:cubicBezTo>
                  <a:pt x="114516" y="36958"/>
                  <a:pt x="114706" y="36388"/>
                  <a:pt x="114832" y="35976"/>
                </a:cubicBezTo>
                <a:cubicBezTo>
                  <a:pt x="115086" y="35279"/>
                  <a:pt x="115212" y="34519"/>
                  <a:pt x="115339" y="33759"/>
                </a:cubicBezTo>
                <a:cubicBezTo>
                  <a:pt x="115751" y="31289"/>
                  <a:pt x="115909" y="28787"/>
                  <a:pt x="116036" y="26317"/>
                </a:cubicBezTo>
                <a:cubicBezTo>
                  <a:pt x="116194" y="23214"/>
                  <a:pt x="116257" y="20110"/>
                  <a:pt x="116257" y="17038"/>
                </a:cubicBezTo>
                <a:cubicBezTo>
                  <a:pt x="116226" y="14030"/>
                  <a:pt x="116131" y="11053"/>
                  <a:pt x="115846" y="8076"/>
                </a:cubicBezTo>
                <a:cubicBezTo>
                  <a:pt x="115656" y="6239"/>
                  <a:pt x="115497" y="4307"/>
                  <a:pt x="114959" y="2534"/>
                </a:cubicBezTo>
                <a:close/>
                <a:moveTo>
                  <a:pt x="34836" y="0"/>
                </a:moveTo>
                <a:cubicBezTo>
                  <a:pt x="29959" y="32"/>
                  <a:pt x="25082" y="32"/>
                  <a:pt x="20205" y="32"/>
                </a:cubicBezTo>
                <a:cubicBezTo>
                  <a:pt x="16975" y="64"/>
                  <a:pt x="13713" y="95"/>
                  <a:pt x="10483" y="190"/>
                </a:cubicBezTo>
                <a:cubicBezTo>
                  <a:pt x="9691" y="222"/>
                  <a:pt x="8868" y="254"/>
                  <a:pt x="8044" y="349"/>
                </a:cubicBezTo>
                <a:cubicBezTo>
                  <a:pt x="7854" y="380"/>
                  <a:pt x="7664" y="380"/>
                  <a:pt x="7474" y="444"/>
                </a:cubicBezTo>
                <a:cubicBezTo>
                  <a:pt x="6904" y="697"/>
                  <a:pt x="6873" y="1742"/>
                  <a:pt x="6809" y="2249"/>
                </a:cubicBezTo>
                <a:cubicBezTo>
                  <a:pt x="6556" y="3864"/>
                  <a:pt x="6461" y="5511"/>
                  <a:pt x="6429" y="7126"/>
                </a:cubicBezTo>
                <a:cubicBezTo>
                  <a:pt x="6366" y="8487"/>
                  <a:pt x="6334" y="9913"/>
                  <a:pt x="6524" y="11243"/>
                </a:cubicBezTo>
                <a:cubicBezTo>
                  <a:pt x="4086" y="11781"/>
                  <a:pt x="2154" y="13681"/>
                  <a:pt x="1204" y="16025"/>
                </a:cubicBezTo>
                <a:cubicBezTo>
                  <a:pt x="0" y="19002"/>
                  <a:pt x="570" y="22327"/>
                  <a:pt x="3262" y="24290"/>
                </a:cubicBezTo>
                <a:cubicBezTo>
                  <a:pt x="4117" y="24892"/>
                  <a:pt x="5067" y="25272"/>
                  <a:pt x="6049" y="25430"/>
                </a:cubicBezTo>
                <a:cubicBezTo>
                  <a:pt x="5922" y="26507"/>
                  <a:pt x="6049" y="27679"/>
                  <a:pt x="6112" y="28756"/>
                </a:cubicBezTo>
                <a:cubicBezTo>
                  <a:pt x="6239" y="30402"/>
                  <a:pt x="6429" y="32049"/>
                  <a:pt x="6619" y="33664"/>
                </a:cubicBezTo>
                <a:cubicBezTo>
                  <a:pt x="6746" y="34804"/>
                  <a:pt x="6904" y="35944"/>
                  <a:pt x="7063" y="37084"/>
                </a:cubicBezTo>
                <a:cubicBezTo>
                  <a:pt x="7094" y="37338"/>
                  <a:pt x="7189" y="37496"/>
                  <a:pt x="7348" y="37623"/>
                </a:cubicBezTo>
                <a:cubicBezTo>
                  <a:pt x="7411" y="37781"/>
                  <a:pt x="7538" y="37940"/>
                  <a:pt x="7696" y="38130"/>
                </a:cubicBezTo>
                <a:cubicBezTo>
                  <a:pt x="8076" y="38541"/>
                  <a:pt x="8488" y="38953"/>
                  <a:pt x="8899" y="39365"/>
                </a:cubicBezTo>
                <a:cubicBezTo>
                  <a:pt x="9691" y="40093"/>
                  <a:pt x="10609" y="40726"/>
                  <a:pt x="11655" y="40980"/>
                </a:cubicBezTo>
                <a:cubicBezTo>
                  <a:pt x="12463" y="41202"/>
                  <a:pt x="13336" y="41231"/>
                  <a:pt x="14208" y="41231"/>
                </a:cubicBezTo>
                <a:cubicBezTo>
                  <a:pt x="14513" y="41231"/>
                  <a:pt x="14818" y="41227"/>
                  <a:pt x="15120" y="41227"/>
                </a:cubicBezTo>
                <a:cubicBezTo>
                  <a:pt x="15307" y="41227"/>
                  <a:pt x="15493" y="41229"/>
                  <a:pt x="15677" y="41233"/>
                </a:cubicBezTo>
                <a:cubicBezTo>
                  <a:pt x="17133" y="41265"/>
                  <a:pt x="18590" y="41265"/>
                  <a:pt x="20015" y="41296"/>
                </a:cubicBezTo>
                <a:cubicBezTo>
                  <a:pt x="25842" y="41328"/>
                  <a:pt x="31638" y="41391"/>
                  <a:pt x="37433" y="41391"/>
                </a:cubicBezTo>
                <a:cubicBezTo>
                  <a:pt x="49119" y="41391"/>
                  <a:pt x="60837" y="41360"/>
                  <a:pt x="72554" y="41265"/>
                </a:cubicBezTo>
                <a:cubicBezTo>
                  <a:pt x="84208" y="41138"/>
                  <a:pt x="95894" y="41138"/>
                  <a:pt x="107549" y="40853"/>
                </a:cubicBezTo>
                <a:cubicBezTo>
                  <a:pt x="110462" y="40758"/>
                  <a:pt x="113407" y="40663"/>
                  <a:pt x="116321" y="40441"/>
                </a:cubicBezTo>
                <a:cubicBezTo>
                  <a:pt x="116891" y="40410"/>
                  <a:pt x="117461" y="40473"/>
                  <a:pt x="117873" y="39998"/>
                </a:cubicBezTo>
                <a:cubicBezTo>
                  <a:pt x="118189" y="39681"/>
                  <a:pt x="118348" y="39206"/>
                  <a:pt x="118474" y="38795"/>
                </a:cubicBezTo>
                <a:cubicBezTo>
                  <a:pt x="118854" y="37528"/>
                  <a:pt x="118981" y="36134"/>
                  <a:pt x="119108" y="34773"/>
                </a:cubicBezTo>
                <a:cubicBezTo>
                  <a:pt x="119234" y="33316"/>
                  <a:pt x="119298" y="31859"/>
                  <a:pt x="119329" y="30402"/>
                </a:cubicBezTo>
                <a:cubicBezTo>
                  <a:pt x="119456" y="26349"/>
                  <a:pt x="119614" y="22295"/>
                  <a:pt x="119519" y="18241"/>
                </a:cubicBezTo>
                <a:cubicBezTo>
                  <a:pt x="119456" y="15360"/>
                  <a:pt x="119298" y="12446"/>
                  <a:pt x="118949" y="9596"/>
                </a:cubicBezTo>
                <a:cubicBezTo>
                  <a:pt x="118664" y="7411"/>
                  <a:pt x="118506" y="5257"/>
                  <a:pt x="116891" y="3610"/>
                </a:cubicBezTo>
                <a:cubicBezTo>
                  <a:pt x="116036" y="2724"/>
                  <a:pt x="115149" y="1805"/>
                  <a:pt x="114294" y="919"/>
                </a:cubicBezTo>
                <a:cubicBezTo>
                  <a:pt x="114357" y="760"/>
                  <a:pt x="114262" y="475"/>
                  <a:pt x="114009" y="444"/>
                </a:cubicBezTo>
                <a:cubicBezTo>
                  <a:pt x="113882" y="444"/>
                  <a:pt x="113787" y="444"/>
                  <a:pt x="113661" y="412"/>
                </a:cubicBezTo>
                <a:lnTo>
                  <a:pt x="111317" y="412"/>
                </a:lnTo>
                <a:cubicBezTo>
                  <a:pt x="108277" y="380"/>
                  <a:pt x="105205" y="349"/>
                  <a:pt x="102165" y="317"/>
                </a:cubicBezTo>
                <a:cubicBezTo>
                  <a:pt x="97446" y="285"/>
                  <a:pt x="92696" y="254"/>
                  <a:pt x="87977" y="222"/>
                </a:cubicBezTo>
                <a:cubicBezTo>
                  <a:pt x="82213" y="190"/>
                  <a:pt x="76449" y="159"/>
                  <a:pt x="70686" y="127"/>
                </a:cubicBezTo>
                <a:cubicBezTo>
                  <a:pt x="64542" y="95"/>
                  <a:pt x="58430" y="64"/>
                  <a:pt x="52318" y="32"/>
                </a:cubicBezTo>
                <a:cubicBezTo>
                  <a:pt x="46491" y="32"/>
                  <a:pt x="40663" y="0"/>
                  <a:pt x="348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6" name="Google Shape;1626;p46"/>
          <p:cNvSpPr/>
          <p:nvPr/>
        </p:nvSpPr>
        <p:spPr>
          <a:xfrm>
            <a:off x="6571253" y="5099858"/>
            <a:ext cx="451688" cy="447589"/>
          </a:xfrm>
          <a:custGeom>
            <a:avLst/>
            <a:gdLst/>
            <a:ahLst/>
            <a:cxnLst/>
            <a:rect l="l" t="t" r="r" b="b"/>
            <a:pathLst>
              <a:path w="10579" h="10483" extrusionOk="0">
                <a:moveTo>
                  <a:pt x="8298" y="1077"/>
                </a:moveTo>
                <a:cubicBezTo>
                  <a:pt x="8330" y="1109"/>
                  <a:pt x="8330" y="1140"/>
                  <a:pt x="8330" y="1204"/>
                </a:cubicBezTo>
                <a:cubicBezTo>
                  <a:pt x="8330" y="1204"/>
                  <a:pt x="8298" y="1235"/>
                  <a:pt x="8298" y="1235"/>
                </a:cubicBezTo>
                <a:cubicBezTo>
                  <a:pt x="8266" y="1204"/>
                  <a:pt x="8235" y="1172"/>
                  <a:pt x="8203" y="1172"/>
                </a:cubicBezTo>
                <a:cubicBezTo>
                  <a:pt x="8235" y="1140"/>
                  <a:pt x="8298" y="1109"/>
                  <a:pt x="8298" y="1077"/>
                </a:cubicBezTo>
                <a:close/>
                <a:moveTo>
                  <a:pt x="7728" y="1109"/>
                </a:moveTo>
                <a:cubicBezTo>
                  <a:pt x="7728" y="1172"/>
                  <a:pt x="7696" y="1204"/>
                  <a:pt x="7633" y="1267"/>
                </a:cubicBezTo>
                <a:cubicBezTo>
                  <a:pt x="7538" y="1330"/>
                  <a:pt x="7443" y="1362"/>
                  <a:pt x="7348" y="1425"/>
                </a:cubicBezTo>
                <a:cubicBezTo>
                  <a:pt x="7538" y="1299"/>
                  <a:pt x="7665" y="1204"/>
                  <a:pt x="7728" y="1109"/>
                </a:cubicBezTo>
                <a:close/>
                <a:moveTo>
                  <a:pt x="7855" y="1299"/>
                </a:moveTo>
                <a:lnTo>
                  <a:pt x="7855" y="1299"/>
                </a:lnTo>
                <a:cubicBezTo>
                  <a:pt x="7823" y="1330"/>
                  <a:pt x="7791" y="1362"/>
                  <a:pt x="7760" y="1394"/>
                </a:cubicBezTo>
                <a:cubicBezTo>
                  <a:pt x="7633" y="1489"/>
                  <a:pt x="7538" y="1584"/>
                  <a:pt x="7411" y="1679"/>
                </a:cubicBezTo>
                <a:cubicBezTo>
                  <a:pt x="7538" y="1552"/>
                  <a:pt x="7633" y="1457"/>
                  <a:pt x="7728" y="1362"/>
                </a:cubicBezTo>
                <a:cubicBezTo>
                  <a:pt x="7760" y="1330"/>
                  <a:pt x="7823" y="1330"/>
                  <a:pt x="7855" y="1299"/>
                </a:cubicBezTo>
                <a:close/>
                <a:moveTo>
                  <a:pt x="6081" y="158"/>
                </a:moveTo>
                <a:cubicBezTo>
                  <a:pt x="6081" y="190"/>
                  <a:pt x="6050" y="190"/>
                  <a:pt x="6050" y="190"/>
                </a:cubicBezTo>
                <a:cubicBezTo>
                  <a:pt x="5955" y="222"/>
                  <a:pt x="5891" y="253"/>
                  <a:pt x="5796" y="317"/>
                </a:cubicBezTo>
                <a:cubicBezTo>
                  <a:pt x="5796" y="285"/>
                  <a:pt x="5796" y="285"/>
                  <a:pt x="5765" y="253"/>
                </a:cubicBezTo>
                <a:cubicBezTo>
                  <a:pt x="5765" y="253"/>
                  <a:pt x="5751" y="239"/>
                  <a:pt x="5732" y="239"/>
                </a:cubicBezTo>
                <a:cubicBezTo>
                  <a:pt x="5722" y="239"/>
                  <a:pt x="5712" y="243"/>
                  <a:pt x="5701" y="253"/>
                </a:cubicBezTo>
                <a:cubicBezTo>
                  <a:pt x="5416" y="443"/>
                  <a:pt x="4213" y="1425"/>
                  <a:pt x="2978" y="2439"/>
                </a:cubicBezTo>
                <a:cubicBezTo>
                  <a:pt x="4213" y="1235"/>
                  <a:pt x="5480" y="158"/>
                  <a:pt x="6018" y="158"/>
                </a:cubicBezTo>
                <a:close/>
                <a:moveTo>
                  <a:pt x="7411" y="1520"/>
                </a:moveTo>
                <a:cubicBezTo>
                  <a:pt x="7107" y="1825"/>
                  <a:pt x="6626" y="2159"/>
                  <a:pt x="6083" y="2550"/>
                </a:cubicBezTo>
                <a:lnTo>
                  <a:pt x="6083" y="2550"/>
                </a:lnTo>
                <a:cubicBezTo>
                  <a:pt x="6144" y="2502"/>
                  <a:pt x="6192" y="2455"/>
                  <a:pt x="6240" y="2407"/>
                </a:cubicBezTo>
                <a:cubicBezTo>
                  <a:pt x="6715" y="2027"/>
                  <a:pt x="7095" y="1742"/>
                  <a:pt x="7411" y="1520"/>
                </a:cubicBezTo>
                <a:close/>
                <a:moveTo>
                  <a:pt x="2534" y="1520"/>
                </a:moveTo>
                <a:lnTo>
                  <a:pt x="2534" y="1520"/>
                </a:lnTo>
                <a:cubicBezTo>
                  <a:pt x="1964" y="2027"/>
                  <a:pt x="1458" y="2470"/>
                  <a:pt x="1109" y="2724"/>
                </a:cubicBezTo>
                <a:cubicBezTo>
                  <a:pt x="1299" y="2565"/>
                  <a:pt x="1553" y="2344"/>
                  <a:pt x="1774" y="2122"/>
                </a:cubicBezTo>
                <a:cubicBezTo>
                  <a:pt x="2028" y="1900"/>
                  <a:pt x="2313" y="1710"/>
                  <a:pt x="2534" y="1520"/>
                </a:cubicBezTo>
                <a:close/>
                <a:moveTo>
                  <a:pt x="698" y="3104"/>
                </a:moveTo>
                <a:lnTo>
                  <a:pt x="666" y="3167"/>
                </a:lnTo>
                <a:cubicBezTo>
                  <a:pt x="666" y="3135"/>
                  <a:pt x="666" y="3135"/>
                  <a:pt x="698" y="3104"/>
                </a:cubicBezTo>
                <a:close/>
                <a:moveTo>
                  <a:pt x="9913" y="2945"/>
                </a:moveTo>
                <a:cubicBezTo>
                  <a:pt x="9913" y="2977"/>
                  <a:pt x="9913" y="2977"/>
                  <a:pt x="9913" y="3009"/>
                </a:cubicBezTo>
                <a:cubicBezTo>
                  <a:pt x="9850" y="3040"/>
                  <a:pt x="9755" y="3104"/>
                  <a:pt x="9660" y="3167"/>
                </a:cubicBezTo>
                <a:lnTo>
                  <a:pt x="9913" y="2945"/>
                </a:lnTo>
                <a:close/>
                <a:moveTo>
                  <a:pt x="5304" y="3044"/>
                </a:moveTo>
                <a:cubicBezTo>
                  <a:pt x="5268" y="3078"/>
                  <a:pt x="5239" y="3122"/>
                  <a:pt x="5195" y="3167"/>
                </a:cubicBezTo>
                <a:cubicBezTo>
                  <a:pt x="5176" y="3167"/>
                  <a:pt x="5148" y="3178"/>
                  <a:pt x="5120" y="3192"/>
                </a:cubicBezTo>
                <a:lnTo>
                  <a:pt x="5120" y="3192"/>
                </a:lnTo>
                <a:cubicBezTo>
                  <a:pt x="5182" y="3146"/>
                  <a:pt x="5243" y="3091"/>
                  <a:pt x="5304" y="3044"/>
                </a:cubicBezTo>
                <a:close/>
                <a:moveTo>
                  <a:pt x="10040" y="3104"/>
                </a:moveTo>
                <a:cubicBezTo>
                  <a:pt x="10040" y="3104"/>
                  <a:pt x="10040" y="3135"/>
                  <a:pt x="10008" y="3199"/>
                </a:cubicBezTo>
                <a:cubicBezTo>
                  <a:pt x="10008" y="3135"/>
                  <a:pt x="10008" y="3135"/>
                  <a:pt x="10040" y="3104"/>
                </a:cubicBezTo>
                <a:close/>
                <a:moveTo>
                  <a:pt x="9882" y="3135"/>
                </a:moveTo>
                <a:cubicBezTo>
                  <a:pt x="9882" y="3199"/>
                  <a:pt x="9818" y="3294"/>
                  <a:pt x="9755" y="3389"/>
                </a:cubicBezTo>
                <a:cubicBezTo>
                  <a:pt x="9597" y="3420"/>
                  <a:pt x="9375" y="3515"/>
                  <a:pt x="9153" y="3674"/>
                </a:cubicBezTo>
                <a:cubicBezTo>
                  <a:pt x="9470" y="3389"/>
                  <a:pt x="9723" y="3230"/>
                  <a:pt x="9882" y="3135"/>
                </a:cubicBezTo>
                <a:close/>
                <a:moveTo>
                  <a:pt x="9913" y="3484"/>
                </a:moveTo>
                <a:cubicBezTo>
                  <a:pt x="9977" y="3484"/>
                  <a:pt x="10008" y="3484"/>
                  <a:pt x="10040" y="3515"/>
                </a:cubicBezTo>
                <a:cubicBezTo>
                  <a:pt x="9945" y="3610"/>
                  <a:pt x="9692" y="3769"/>
                  <a:pt x="9407" y="3990"/>
                </a:cubicBezTo>
                <a:cubicBezTo>
                  <a:pt x="9597" y="3800"/>
                  <a:pt x="9787" y="3642"/>
                  <a:pt x="9913" y="3484"/>
                </a:cubicBezTo>
                <a:close/>
                <a:moveTo>
                  <a:pt x="8108" y="1267"/>
                </a:moveTo>
                <a:cubicBezTo>
                  <a:pt x="8140" y="1267"/>
                  <a:pt x="8171" y="1267"/>
                  <a:pt x="8203" y="1299"/>
                </a:cubicBezTo>
                <a:cubicBezTo>
                  <a:pt x="8203" y="1330"/>
                  <a:pt x="8235" y="1362"/>
                  <a:pt x="8235" y="1425"/>
                </a:cubicBezTo>
                <a:cubicBezTo>
                  <a:pt x="8235" y="1425"/>
                  <a:pt x="8235" y="1457"/>
                  <a:pt x="8203" y="1457"/>
                </a:cubicBezTo>
                <a:cubicBezTo>
                  <a:pt x="8140" y="1584"/>
                  <a:pt x="8013" y="1742"/>
                  <a:pt x="7886" y="1932"/>
                </a:cubicBezTo>
                <a:cubicBezTo>
                  <a:pt x="7728" y="2027"/>
                  <a:pt x="7538" y="2154"/>
                  <a:pt x="7348" y="2312"/>
                </a:cubicBezTo>
                <a:cubicBezTo>
                  <a:pt x="6493" y="2882"/>
                  <a:pt x="5385" y="3674"/>
                  <a:pt x="4308" y="4497"/>
                </a:cubicBezTo>
                <a:cubicBezTo>
                  <a:pt x="5226" y="3705"/>
                  <a:pt x="6398" y="2724"/>
                  <a:pt x="7823" y="1489"/>
                </a:cubicBezTo>
                <a:cubicBezTo>
                  <a:pt x="7918" y="1394"/>
                  <a:pt x="8013" y="1330"/>
                  <a:pt x="8108" y="1267"/>
                </a:cubicBezTo>
                <a:close/>
                <a:moveTo>
                  <a:pt x="7443" y="824"/>
                </a:moveTo>
                <a:lnTo>
                  <a:pt x="7443" y="824"/>
                </a:lnTo>
                <a:cubicBezTo>
                  <a:pt x="7411" y="919"/>
                  <a:pt x="7348" y="1045"/>
                  <a:pt x="7253" y="1172"/>
                </a:cubicBezTo>
                <a:cubicBezTo>
                  <a:pt x="6461" y="1742"/>
                  <a:pt x="5131" y="2914"/>
                  <a:pt x="3833" y="4054"/>
                </a:cubicBezTo>
                <a:cubicBezTo>
                  <a:pt x="3453" y="4275"/>
                  <a:pt x="3073" y="4529"/>
                  <a:pt x="2756" y="4750"/>
                </a:cubicBezTo>
                <a:lnTo>
                  <a:pt x="7443" y="824"/>
                </a:lnTo>
                <a:close/>
                <a:moveTo>
                  <a:pt x="8330" y="2059"/>
                </a:moveTo>
                <a:cubicBezTo>
                  <a:pt x="8108" y="2249"/>
                  <a:pt x="7886" y="2470"/>
                  <a:pt x="7601" y="2724"/>
                </a:cubicBezTo>
                <a:lnTo>
                  <a:pt x="5068" y="4877"/>
                </a:lnTo>
                <a:cubicBezTo>
                  <a:pt x="5860" y="4149"/>
                  <a:pt x="6651" y="3389"/>
                  <a:pt x="7285" y="2787"/>
                </a:cubicBezTo>
                <a:cubicBezTo>
                  <a:pt x="7696" y="2502"/>
                  <a:pt x="8045" y="2249"/>
                  <a:pt x="8330" y="2059"/>
                </a:cubicBezTo>
                <a:close/>
                <a:moveTo>
                  <a:pt x="8646" y="4719"/>
                </a:moveTo>
                <a:lnTo>
                  <a:pt x="8646" y="4719"/>
                </a:lnTo>
                <a:cubicBezTo>
                  <a:pt x="8540" y="4804"/>
                  <a:pt x="8449" y="4874"/>
                  <a:pt x="8352" y="4950"/>
                </a:cubicBezTo>
                <a:lnTo>
                  <a:pt x="8352" y="4950"/>
                </a:lnTo>
                <a:cubicBezTo>
                  <a:pt x="8366" y="4936"/>
                  <a:pt x="8379" y="4923"/>
                  <a:pt x="8393" y="4909"/>
                </a:cubicBezTo>
                <a:cubicBezTo>
                  <a:pt x="8425" y="4877"/>
                  <a:pt x="8456" y="4877"/>
                  <a:pt x="8456" y="4845"/>
                </a:cubicBezTo>
                <a:cubicBezTo>
                  <a:pt x="8520" y="4814"/>
                  <a:pt x="8583" y="4750"/>
                  <a:pt x="8646" y="4719"/>
                </a:cubicBezTo>
                <a:close/>
                <a:moveTo>
                  <a:pt x="2186" y="3420"/>
                </a:moveTo>
                <a:cubicBezTo>
                  <a:pt x="1331" y="4307"/>
                  <a:pt x="603" y="5067"/>
                  <a:pt x="381" y="5289"/>
                </a:cubicBezTo>
                <a:cubicBezTo>
                  <a:pt x="381" y="5289"/>
                  <a:pt x="381" y="5257"/>
                  <a:pt x="381" y="5225"/>
                </a:cubicBezTo>
                <a:cubicBezTo>
                  <a:pt x="413" y="5162"/>
                  <a:pt x="444" y="5035"/>
                  <a:pt x="508" y="4940"/>
                </a:cubicBezTo>
                <a:cubicBezTo>
                  <a:pt x="666" y="4782"/>
                  <a:pt x="824" y="4592"/>
                  <a:pt x="1046" y="4370"/>
                </a:cubicBezTo>
                <a:cubicBezTo>
                  <a:pt x="1363" y="4085"/>
                  <a:pt x="1774" y="3769"/>
                  <a:pt x="2186" y="3420"/>
                </a:cubicBezTo>
                <a:close/>
                <a:moveTo>
                  <a:pt x="4561" y="3705"/>
                </a:moveTo>
                <a:cubicBezTo>
                  <a:pt x="3928" y="4212"/>
                  <a:pt x="3263" y="4750"/>
                  <a:pt x="2598" y="5289"/>
                </a:cubicBezTo>
                <a:lnTo>
                  <a:pt x="4213" y="3927"/>
                </a:lnTo>
                <a:cubicBezTo>
                  <a:pt x="4244" y="3895"/>
                  <a:pt x="4276" y="3895"/>
                  <a:pt x="4308" y="3864"/>
                </a:cubicBezTo>
                <a:cubicBezTo>
                  <a:pt x="4403" y="3800"/>
                  <a:pt x="4498" y="3737"/>
                  <a:pt x="4561" y="3705"/>
                </a:cubicBezTo>
                <a:close/>
                <a:moveTo>
                  <a:pt x="7095" y="1964"/>
                </a:moveTo>
                <a:lnTo>
                  <a:pt x="7095" y="1964"/>
                </a:lnTo>
                <a:cubicBezTo>
                  <a:pt x="5100" y="3674"/>
                  <a:pt x="3548" y="5004"/>
                  <a:pt x="2439" y="5922"/>
                </a:cubicBezTo>
                <a:cubicBezTo>
                  <a:pt x="3389" y="5004"/>
                  <a:pt x="4181" y="4212"/>
                  <a:pt x="4910" y="3579"/>
                </a:cubicBezTo>
                <a:cubicBezTo>
                  <a:pt x="5068" y="3452"/>
                  <a:pt x="5226" y="3325"/>
                  <a:pt x="5353" y="3199"/>
                </a:cubicBezTo>
                <a:cubicBezTo>
                  <a:pt x="6050" y="2755"/>
                  <a:pt x="6651" y="2312"/>
                  <a:pt x="7095" y="1964"/>
                </a:cubicBezTo>
                <a:close/>
                <a:moveTo>
                  <a:pt x="3769" y="5511"/>
                </a:moveTo>
                <a:lnTo>
                  <a:pt x="3769" y="5511"/>
                </a:lnTo>
                <a:cubicBezTo>
                  <a:pt x="3484" y="5732"/>
                  <a:pt x="3199" y="5922"/>
                  <a:pt x="2946" y="6144"/>
                </a:cubicBezTo>
                <a:cubicBezTo>
                  <a:pt x="3041" y="6049"/>
                  <a:pt x="3136" y="5986"/>
                  <a:pt x="3231" y="5891"/>
                </a:cubicBezTo>
                <a:cubicBezTo>
                  <a:pt x="3421" y="5764"/>
                  <a:pt x="3579" y="5637"/>
                  <a:pt x="3769" y="5511"/>
                </a:cubicBezTo>
                <a:close/>
                <a:moveTo>
                  <a:pt x="1906" y="4893"/>
                </a:moveTo>
                <a:cubicBezTo>
                  <a:pt x="1200" y="5539"/>
                  <a:pt x="627" y="6073"/>
                  <a:pt x="349" y="6334"/>
                </a:cubicBezTo>
                <a:cubicBezTo>
                  <a:pt x="444" y="6207"/>
                  <a:pt x="634" y="5986"/>
                  <a:pt x="888" y="5701"/>
                </a:cubicBezTo>
                <a:cubicBezTo>
                  <a:pt x="1142" y="5535"/>
                  <a:pt x="1487" y="5258"/>
                  <a:pt x="1906" y="4893"/>
                </a:cubicBezTo>
                <a:close/>
                <a:moveTo>
                  <a:pt x="9660" y="3547"/>
                </a:moveTo>
                <a:lnTo>
                  <a:pt x="9660" y="3547"/>
                </a:lnTo>
                <a:cubicBezTo>
                  <a:pt x="9565" y="3674"/>
                  <a:pt x="9407" y="3800"/>
                  <a:pt x="9280" y="3959"/>
                </a:cubicBezTo>
                <a:cubicBezTo>
                  <a:pt x="8995" y="4212"/>
                  <a:pt x="8710" y="4465"/>
                  <a:pt x="8393" y="4782"/>
                </a:cubicBezTo>
                <a:cubicBezTo>
                  <a:pt x="7640" y="5347"/>
                  <a:pt x="6763" y="6005"/>
                  <a:pt x="5915" y="6694"/>
                </a:cubicBezTo>
                <a:lnTo>
                  <a:pt x="5915" y="6694"/>
                </a:lnTo>
                <a:cubicBezTo>
                  <a:pt x="6655" y="6012"/>
                  <a:pt x="7364" y="5273"/>
                  <a:pt x="7981" y="4655"/>
                </a:cubicBezTo>
                <a:cubicBezTo>
                  <a:pt x="8646" y="4085"/>
                  <a:pt x="9248" y="3674"/>
                  <a:pt x="9660" y="3547"/>
                </a:cubicBezTo>
                <a:close/>
                <a:moveTo>
                  <a:pt x="7471" y="2348"/>
                </a:moveTo>
                <a:cubicBezTo>
                  <a:pt x="7218" y="2600"/>
                  <a:pt x="6935" y="2852"/>
                  <a:pt x="6620" y="3135"/>
                </a:cubicBezTo>
                <a:cubicBezTo>
                  <a:pt x="5543" y="3927"/>
                  <a:pt x="4276" y="4877"/>
                  <a:pt x="3199" y="5764"/>
                </a:cubicBezTo>
                <a:cubicBezTo>
                  <a:pt x="2693" y="6144"/>
                  <a:pt x="2186" y="6492"/>
                  <a:pt x="1806" y="6777"/>
                </a:cubicBezTo>
                <a:cubicBezTo>
                  <a:pt x="3199" y="5384"/>
                  <a:pt x="5891" y="3452"/>
                  <a:pt x="7411" y="2375"/>
                </a:cubicBezTo>
                <a:cubicBezTo>
                  <a:pt x="7442" y="2375"/>
                  <a:pt x="7443" y="2375"/>
                  <a:pt x="7471" y="2348"/>
                </a:cubicBezTo>
                <a:close/>
                <a:moveTo>
                  <a:pt x="3159" y="4619"/>
                </a:moveTo>
                <a:cubicBezTo>
                  <a:pt x="3119" y="4652"/>
                  <a:pt x="3089" y="4695"/>
                  <a:pt x="3041" y="4719"/>
                </a:cubicBezTo>
                <a:cubicBezTo>
                  <a:pt x="2598" y="5099"/>
                  <a:pt x="2218" y="5447"/>
                  <a:pt x="1869" y="5732"/>
                </a:cubicBezTo>
                <a:lnTo>
                  <a:pt x="603" y="6809"/>
                </a:lnTo>
                <a:cubicBezTo>
                  <a:pt x="571" y="6841"/>
                  <a:pt x="571" y="6872"/>
                  <a:pt x="603" y="6904"/>
                </a:cubicBezTo>
                <a:cubicBezTo>
                  <a:pt x="603" y="6936"/>
                  <a:pt x="571" y="6936"/>
                  <a:pt x="571" y="6936"/>
                </a:cubicBezTo>
                <a:cubicBezTo>
                  <a:pt x="539" y="6904"/>
                  <a:pt x="539" y="6872"/>
                  <a:pt x="539" y="6841"/>
                </a:cubicBezTo>
                <a:cubicBezTo>
                  <a:pt x="571" y="6682"/>
                  <a:pt x="729" y="6492"/>
                  <a:pt x="951" y="6239"/>
                </a:cubicBezTo>
                <a:lnTo>
                  <a:pt x="1648" y="5669"/>
                </a:lnTo>
                <a:cubicBezTo>
                  <a:pt x="2080" y="5329"/>
                  <a:pt x="2604" y="4989"/>
                  <a:pt x="3159" y="4619"/>
                </a:cubicBezTo>
                <a:close/>
                <a:moveTo>
                  <a:pt x="10420" y="4940"/>
                </a:moveTo>
                <a:lnTo>
                  <a:pt x="10420" y="4940"/>
                </a:lnTo>
                <a:cubicBezTo>
                  <a:pt x="10293" y="5289"/>
                  <a:pt x="9438" y="6081"/>
                  <a:pt x="8393" y="6999"/>
                </a:cubicBezTo>
                <a:cubicBezTo>
                  <a:pt x="9343" y="6081"/>
                  <a:pt x="10135" y="5225"/>
                  <a:pt x="10420" y="4940"/>
                </a:cubicBezTo>
                <a:close/>
                <a:moveTo>
                  <a:pt x="8108" y="3674"/>
                </a:moveTo>
                <a:cubicBezTo>
                  <a:pt x="7095" y="4655"/>
                  <a:pt x="5480" y="5954"/>
                  <a:pt x="3991" y="7126"/>
                </a:cubicBezTo>
                <a:lnTo>
                  <a:pt x="8108" y="3674"/>
                </a:lnTo>
                <a:close/>
                <a:moveTo>
                  <a:pt x="1711" y="6682"/>
                </a:moveTo>
                <a:lnTo>
                  <a:pt x="1711" y="6682"/>
                </a:lnTo>
                <a:cubicBezTo>
                  <a:pt x="1584" y="6841"/>
                  <a:pt x="1458" y="6967"/>
                  <a:pt x="1331" y="7094"/>
                </a:cubicBezTo>
                <a:cubicBezTo>
                  <a:pt x="1268" y="7126"/>
                  <a:pt x="1236" y="7157"/>
                  <a:pt x="1173" y="7189"/>
                </a:cubicBezTo>
                <a:cubicBezTo>
                  <a:pt x="1299" y="7062"/>
                  <a:pt x="1426" y="6936"/>
                  <a:pt x="1553" y="6809"/>
                </a:cubicBezTo>
                <a:cubicBezTo>
                  <a:pt x="1584" y="6777"/>
                  <a:pt x="1648" y="6746"/>
                  <a:pt x="1711" y="6682"/>
                </a:cubicBezTo>
                <a:close/>
                <a:moveTo>
                  <a:pt x="3579" y="4655"/>
                </a:moveTo>
                <a:cubicBezTo>
                  <a:pt x="2914" y="5289"/>
                  <a:pt x="2218" y="5986"/>
                  <a:pt x="1458" y="6746"/>
                </a:cubicBezTo>
                <a:cubicBezTo>
                  <a:pt x="1014" y="7094"/>
                  <a:pt x="729" y="7316"/>
                  <a:pt x="634" y="7379"/>
                </a:cubicBezTo>
                <a:lnTo>
                  <a:pt x="634" y="7347"/>
                </a:lnTo>
                <a:cubicBezTo>
                  <a:pt x="666" y="7157"/>
                  <a:pt x="919" y="6809"/>
                  <a:pt x="1363" y="6397"/>
                </a:cubicBezTo>
                <a:cubicBezTo>
                  <a:pt x="1901" y="5954"/>
                  <a:pt x="2724" y="5352"/>
                  <a:pt x="3579" y="4655"/>
                </a:cubicBezTo>
                <a:close/>
                <a:moveTo>
                  <a:pt x="2249" y="6587"/>
                </a:moveTo>
                <a:cubicBezTo>
                  <a:pt x="2091" y="6746"/>
                  <a:pt x="1964" y="6872"/>
                  <a:pt x="1806" y="6999"/>
                </a:cubicBezTo>
                <a:cubicBezTo>
                  <a:pt x="1489" y="7252"/>
                  <a:pt x="1268" y="7442"/>
                  <a:pt x="1109" y="7569"/>
                </a:cubicBezTo>
                <a:cubicBezTo>
                  <a:pt x="1173" y="7474"/>
                  <a:pt x="1268" y="7316"/>
                  <a:pt x="1394" y="7189"/>
                </a:cubicBezTo>
                <a:cubicBezTo>
                  <a:pt x="1648" y="7031"/>
                  <a:pt x="1933" y="6841"/>
                  <a:pt x="2249" y="6587"/>
                </a:cubicBezTo>
                <a:close/>
                <a:moveTo>
                  <a:pt x="10072" y="6429"/>
                </a:moveTo>
                <a:lnTo>
                  <a:pt x="10072" y="6429"/>
                </a:lnTo>
                <a:cubicBezTo>
                  <a:pt x="10008" y="6556"/>
                  <a:pt x="9723" y="6841"/>
                  <a:pt x="9375" y="7189"/>
                </a:cubicBezTo>
                <a:cubicBezTo>
                  <a:pt x="9122" y="7347"/>
                  <a:pt x="8868" y="7537"/>
                  <a:pt x="8583" y="7759"/>
                </a:cubicBezTo>
                <a:cubicBezTo>
                  <a:pt x="9185" y="7189"/>
                  <a:pt x="9850" y="6556"/>
                  <a:pt x="10072" y="6429"/>
                </a:cubicBezTo>
                <a:close/>
                <a:moveTo>
                  <a:pt x="5416" y="4370"/>
                </a:moveTo>
                <a:cubicBezTo>
                  <a:pt x="3769" y="5891"/>
                  <a:pt x="2028" y="7411"/>
                  <a:pt x="1236" y="7822"/>
                </a:cubicBezTo>
                <a:cubicBezTo>
                  <a:pt x="1394" y="7632"/>
                  <a:pt x="1584" y="7379"/>
                  <a:pt x="1869" y="7126"/>
                </a:cubicBezTo>
                <a:cubicBezTo>
                  <a:pt x="2186" y="6872"/>
                  <a:pt x="2598" y="6556"/>
                  <a:pt x="3009" y="6239"/>
                </a:cubicBezTo>
                <a:cubicBezTo>
                  <a:pt x="3769" y="5669"/>
                  <a:pt x="4625" y="5004"/>
                  <a:pt x="5416" y="4370"/>
                </a:cubicBezTo>
                <a:close/>
                <a:moveTo>
                  <a:pt x="1299" y="7569"/>
                </a:moveTo>
                <a:cubicBezTo>
                  <a:pt x="1204" y="7696"/>
                  <a:pt x="1109" y="7791"/>
                  <a:pt x="1078" y="7886"/>
                </a:cubicBezTo>
                <a:cubicBezTo>
                  <a:pt x="1014" y="7917"/>
                  <a:pt x="983" y="7917"/>
                  <a:pt x="951" y="7917"/>
                </a:cubicBezTo>
                <a:cubicBezTo>
                  <a:pt x="951" y="7917"/>
                  <a:pt x="951" y="7886"/>
                  <a:pt x="951" y="7886"/>
                </a:cubicBezTo>
                <a:cubicBezTo>
                  <a:pt x="1014" y="7822"/>
                  <a:pt x="1141" y="7696"/>
                  <a:pt x="1299" y="7569"/>
                </a:cubicBezTo>
                <a:close/>
                <a:moveTo>
                  <a:pt x="5543" y="4592"/>
                </a:moveTo>
                <a:cubicBezTo>
                  <a:pt x="4941" y="5130"/>
                  <a:pt x="4340" y="5701"/>
                  <a:pt x="3769" y="6239"/>
                </a:cubicBezTo>
                <a:cubicBezTo>
                  <a:pt x="2819" y="7031"/>
                  <a:pt x="1996" y="7727"/>
                  <a:pt x="1458" y="8044"/>
                </a:cubicBezTo>
                <a:lnTo>
                  <a:pt x="5543" y="4592"/>
                </a:lnTo>
                <a:close/>
                <a:moveTo>
                  <a:pt x="5733" y="6556"/>
                </a:moveTo>
                <a:cubicBezTo>
                  <a:pt x="5385" y="6904"/>
                  <a:pt x="5036" y="7252"/>
                  <a:pt x="4720" y="7569"/>
                </a:cubicBezTo>
                <a:lnTo>
                  <a:pt x="4625" y="7664"/>
                </a:lnTo>
                <a:cubicBezTo>
                  <a:pt x="4435" y="7791"/>
                  <a:pt x="4276" y="7917"/>
                  <a:pt x="4118" y="8044"/>
                </a:cubicBezTo>
                <a:cubicBezTo>
                  <a:pt x="4625" y="7537"/>
                  <a:pt x="5195" y="7062"/>
                  <a:pt x="5733" y="6556"/>
                </a:cubicBezTo>
                <a:close/>
                <a:moveTo>
                  <a:pt x="1014" y="8044"/>
                </a:moveTo>
                <a:cubicBezTo>
                  <a:pt x="983" y="8076"/>
                  <a:pt x="983" y="8107"/>
                  <a:pt x="983" y="8139"/>
                </a:cubicBezTo>
                <a:cubicBezTo>
                  <a:pt x="983" y="8171"/>
                  <a:pt x="983" y="8202"/>
                  <a:pt x="983" y="8202"/>
                </a:cubicBezTo>
                <a:cubicBezTo>
                  <a:pt x="919" y="8171"/>
                  <a:pt x="919" y="8107"/>
                  <a:pt x="919" y="8044"/>
                </a:cubicBezTo>
                <a:close/>
                <a:moveTo>
                  <a:pt x="1838" y="7569"/>
                </a:moveTo>
                <a:lnTo>
                  <a:pt x="1078" y="8202"/>
                </a:lnTo>
                <a:cubicBezTo>
                  <a:pt x="1078" y="8171"/>
                  <a:pt x="1078" y="8171"/>
                  <a:pt x="1078" y="8139"/>
                </a:cubicBezTo>
                <a:cubicBezTo>
                  <a:pt x="1109" y="8107"/>
                  <a:pt x="1109" y="8044"/>
                  <a:pt x="1141" y="7981"/>
                </a:cubicBezTo>
                <a:cubicBezTo>
                  <a:pt x="1331" y="7917"/>
                  <a:pt x="1553" y="7759"/>
                  <a:pt x="1838" y="7569"/>
                </a:cubicBezTo>
                <a:close/>
                <a:moveTo>
                  <a:pt x="6398" y="6492"/>
                </a:moveTo>
                <a:lnTo>
                  <a:pt x="6398" y="6492"/>
                </a:lnTo>
                <a:cubicBezTo>
                  <a:pt x="5923" y="6904"/>
                  <a:pt x="5448" y="7284"/>
                  <a:pt x="5036" y="7632"/>
                </a:cubicBezTo>
                <a:cubicBezTo>
                  <a:pt x="4593" y="8012"/>
                  <a:pt x="4213" y="8329"/>
                  <a:pt x="3928" y="8582"/>
                </a:cubicBezTo>
                <a:cubicBezTo>
                  <a:pt x="4023" y="8456"/>
                  <a:pt x="4149" y="8361"/>
                  <a:pt x="4244" y="8234"/>
                </a:cubicBezTo>
                <a:cubicBezTo>
                  <a:pt x="4751" y="7822"/>
                  <a:pt x="5353" y="7316"/>
                  <a:pt x="5986" y="6777"/>
                </a:cubicBezTo>
                <a:cubicBezTo>
                  <a:pt x="6113" y="6682"/>
                  <a:pt x="6271" y="6587"/>
                  <a:pt x="6398" y="6492"/>
                </a:cubicBezTo>
                <a:close/>
                <a:moveTo>
                  <a:pt x="3896" y="7822"/>
                </a:moveTo>
                <a:cubicBezTo>
                  <a:pt x="3326" y="8297"/>
                  <a:pt x="2756" y="8772"/>
                  <a:pt x="2249" y="9216"/>
                </a:cubicBezTo>
                <a:cubicBezTo>
                  <a:pt x="2218" y="9216"/>
                  <a:pt x="2186" y="9216"/>
                  <a:pt x="2186" y="9184"/>
                </a:cubicBezTo>
                <a:cubicBezTo>
                  <a:pt x="2376" y="9026"/>
                  <a:pt x="3041" y="8519"/>
                  <a:pt x="3896" y="7822"/>
                </a:cubicBezTo>
                <a:close/>
                <a:moveTo>
                  <a:pt x="4910" y="7157"/>
                </a:moveTo>
                <a:lnTo>
                  <a:pt x="4910" y="7157"/>
                </a:lnTo>
                <a:cubicBezTo>
                  <a:pt x="4244" y="7759"/>
                  <a:pt x="3611" y="8329"/>
                  <a:pt x="3168" y="8741"/>
                </a:cubicBezTo>
                <a:cubicBezTo>
                  <a:pt x="2978" y="8899"/>
                  <a:pt x="2819" y="8994"/>
                  <a:pt x="2724" y="9089"/>
                </a:cubicBezTo>
                <a:cubicBezTo>
                  <a:pt x="2629" y="9152"/>
                  <a:pt x="2534" y="9184"/>
                  <a:pt x="2471" y="9216"/>
                </a:cubicBezTo>
                <a:lnTo>
                  <a:pt x="4910" y="7157"/>
                </a:lnTo>
                <a:close/>
                <a:moveTo>
                  <a:pt x="7063" y="7506"/>
                </a:moveTo>
                <a:lnTo>
                  <a:pt x="7063" y="7506"/>
                </a:lnTo>
                <a:cubicBezTo>
                  <a:pt x="6176" y="8361"/>
                  <a:pt x="5258" y="9184"/>
                  <a:pt x="4593" y="9596"/>
                </a:cubicBezTo>
                <a:cubicBezTo>
                  <a:pt x="4625" y="9564"/>
                  <a:pt x="4656" y="9532"/>
                  <a:pt x="4688" y="9501"/>
                </a:cubicBezTo>
                <a:lnTo>
                  <a:pt x="7063" y="7506"/>
                </a:lnTo>
                <a:close/>
                <a:moveTo>
                  <a:pt x="9058" y="6967"/>
                </a:moveTo>
                <a:lnTo>
                  <a:pt x="9058" y="6967"/>
                </a:lnTo>
                <a:cubicBezTo>
                  <a:pt x="8171" y="7917"/>
                  <a:pt x="6936" y="9121"/>
                  <a:pt x="6050" y="9817"/>
                </a:cubicBezTo>
                <a:lnTo>
                  <a:pt x="9058" y="6967"/>
                </a:lnTo>
                <a:close/>
                <a:moveTo>
                  <a:pt x="3738" y="9817"/>
                </a:moveTo>
                <a:lnTo>
                  <a:pt x="3738" y="9817"/>
                </a:lnTo>
                <a:cubicBezTo>
                  <a:pt x="3706" y="9849"/>
                  <a:pt x="3706" y="9881"/>
                  <a:pt x="3674" y="9912"/>
                </a:cubicBezTo>
                <a:cubicBezTo>
                  <a:pt x="3674" y="9912"/>
                  <a:pt x="3643" y="9912"/>
                  <a:pt x="3643" y="9881"/>
                </a:cubicBezTo>
                <a:lnTo>
                  <a:pt x="3738" y="9817"/>
                </a:lnTo>
                <a:close/>
                <a:moveTo>
                  <a:pt x="9818" y="4655"/>
                </a:moveTo>
                <a:cubicBezTo>
                  <a:pt x="9502" y="5004"/>
                  <a:pt x="8995" y="5574"/>
                  <a:pt x="8393" y="6176"/>
                </a:cubicBezTo>
                <a:cubicBezTo>
                  <a:pt x="7126" y="7189"/>
                  <a:pt x="5543" y="8519"/>
                  <a:pt x="4688" y="9342"/>
                </a:cubicBezTo>
                <a:lnTo>
                  <a:pt x="4054" y="9881"/>
                </a:lnTo>
                <a:cubicBezTo>
                  <a:pt x="3959" y="9912"/>
                  <a:pt x="3864" y="9912"/>
                  <a:pt x="3801" y="9912"/>
                </a:cubicBezTo>
                <a:cubicBezTo>
                  <a:pt x="3833" y="9817"/>
                  <a:pt x="3928" y="9691"/>
                  <a:pt x="4054" y="9532"/>
                </a:cubicBezTo>
                <a:lnTo>
                  <a:pt x="7570" y="6366"/>
                </a:lnTo>
                <a:cubicBezTo>
                  <a:pt x="8488" y="5637"/>
                  <a:pt x="9312" y="5035"/>
                  <a:pt x="9818" y="4655"/>
                </a:cubicBezTo>
                <a:close/>
                <a:moveTo>
                  <a:pt x="3864" y="10039"/>
                </a:moveTo>
                <a:lnTo>
                  <a:pt x="3769" y="10103"/>
                </a:lnTo>
                <a:cubicBezTo>
                  <a:pt x="3769" y="10103"/>
                  <a:pt x="3769" y="10071"/>
                  <a:pt x="3769" y="10039"/>
                </a:cubicBezTo>
                <a:close/>
                <a:moveTo>
                  <a:pt x="9565" y="7696"/>
                </a:moveTo>
                <a:lnTo>
                  <a:pt x="9565" y="7696"/>
                </a:lnTo>
                <a:cubicBezTo>
                  <a:pt x="9280" y="7981"/>
                  <a:pt x="9058" y="8234"/>
                  <a:pt x="8868" y="8424"/>
                </a:cubicBezTo>
                <a:cubicBezTo>
                  <a:pt x="8076" y="9247"/>
                  <a:pt x="7126" y="10134"/>
                  <a:pt x="6778" y="10134"/>
                </a:cubicBezTo>
                <a:cubicBezTo>
                  <a:pt x="6746" y="10134"/>
                  <a:pt x="6746" y="10103"/>
                  <a:pt x="6746" y="10103"/>
                </a:cubicBezTo>
                <a:cubicBezTo>
                  <a:pt x="6715" y="9944"/>
                  <a:pt x="7791" y="9121"/>
                  <a:pt x="8488" y="8551"/>
                </a:cubicBezTo>
                <a:cubicBezTo>
                  <a:pt x="8932" y="8202"/>
                  <a:pt x="9280" y="7917"/>
                  <a:pt x="9565" y="7696"/>
                </a:cubicBezTo>
                <a:close/>
                <a:moveTo>
                  <a:pt x="5385" y="0"/>
                </a:moveTo>
                <a:cubicBezTo>
                  <a:pt x="5290" y="0"/>
                  <a:pt x="4941" y="285"/>
                  <a:pt x="3643" y="1489"/>
                </a:cubicBezTo>
                <a:cubicBezTo>
                  <a:pt x="2724" y="2375"/>
                  <a:pt x="1236" y="3737"/>
                  <a:pt x="666" y="4085"/>
                </a:cubicBezTo>
                <a:lnTo>
                  <a:pt x="4941" y="127"/>
                </a:lnTo>
                <a:cubicBezTo>
                  <a:pt x="4973" y="95"/>
                  <a:pt x="4973" y="63"/>
                  <a:pt x="4973" y="32"/>
                </a:cubicBezTo>
                <a:lnTo>
                  <a:pt x="4910" y="32"/>
                </a:lnTo>
                <a:cubicBezTo>
                  <a:pt x="4906" y="28"/>
                  <a:pt x="4902" y="24"/>
                  <a:pt x="4896" y="24"/>
                </a:cubicBezTo>
                <a:cubicBezTo>
                  <a:pt x="4850" y="24"/>
                  <a:pt x="4652" y="194"/>
                  <a:pt x="3073" y="1552"/>
                </a:cubicBezTo>
                <a:cubicBezTo>
                  <a:pt x="2534" y="2027"/>
                  <a:pt x="1933" y="2534"/>
                  <a:pt x="1394" y="2977"/>
                </a:cubicBezTo>
                <a:lnTo>
                  <a:pt x="4371" y="190"/>
                </a:lnTo>
                <a:cubicBezTo>
                  <a:pt x="4403" y="158"/>
                  <a:pt x="4403" y="127"/>
                  <a:pt x="4403" y="95"/>
                </a:cubicBezTo>
                <a:cubicBezTo>
                  <a:pt x="4387" y="79"/>
                  <a:pt x="4371" y="71"/>
                  <a:pt x="4355" y="71"/>
                </a:cubicBezTo>
                <a:cubicBezTo>
                  <a:pt x="4340" y="71"/>
                  <a:pt x="4324" y="79"/>
                  <a:pt x="4308" y="95"/>
                </a:cubicBezTo>
                <a:lnTo>
                  <a:pt x="3902" y="427"/>
                </a:lnTo>
                <a:lnTo>
                  <a:pt x="3902" y="427"/>
                </a:lnTo>
                <a:cubicBezTo>
                  <a:pt x="3921" y="405"/>
                  <a:pt x="3928" y="391"/>
                  <a:pt x="3928" y="380"/>
                </a:cubicBezTo>
                <a:cubicBezTo>
                  <a:pt x="3928" y="348"/>
                  <a:pt x="3928" y="348"/>
                  <a:pt x="3896" y="317"/>
                </a:cubicBezTo>
                <a:lnTo>
                  <a:pt x="3864" y="317"/>
                </a:lnTo>
                <a:cubicBezTo>
                  <a:pt x="3854" y="306"/>
                  <a:pt x="3847" y="303"/>
                  <a:pt x="3842" y="303"/>
                </a:cubicBezTo>
                <a:cubicBezTo>
                  <a:pt x="3833" y="303"/>
                  <a:pt x="3833" y="317"/>
                  <a:pt x="3833" y="317"/>
                </a:cubicBezTo>
                <a:cubicBezTo>
                  <a:pt x="3738" y="412"/>
                  <a:pt x="3643" y="475"/>
                  <a:pt x="3548" y="570"/>
                </a:cubicBezTo>
                <a:cubicBezTo>
                  <a:pt x="3389" y="697"/>
                  <a:pt x="3136" y="919"/>
                  <a:pt x="2883" y="1109"/>
                </a:cubicBezTo>
                <a:cubicBezTo>
                  <a:pt x="2693" y="1267"/>
                  <a:pt x="2503" y="1394"/>
                  <a:pt x="2313" y="1552"/>
                </a:cubicBezTo>
                <a:cubicBezTo>
                  <a:pt x="2439" y="1362"/>
                  <a:pt x="2534" y="1204"/>
                  <a:pt x="2566" y="1109"/>
                </a:cubicBezTo>
                <a:cubicBezTo>
                  <a:pt x="2566" y="1045"/>
                  <a:pt x="2534" y="1014"/>
                  <a:pt x="2534" y="950"/>
                </a:cubicBezTo>
                <a:lnTo>
                  <a:pt x="2439" y="950"/>
                </a:lnTo>
                <a:cubicBezTo>
                  <a:pt x="2154" y="1267"/>
                  <a:pt x="1774" y="1584"/>
                  <a:pt x="1679" y="1615"/>
                </a:cubicBezTo>
                <a:cubicBezTo>
                  <a:pt x="1679" y="1615"/>
                  <a:pt x="1648" y="1615"/>
                  <a:pt x="1648" y="1647"/>
                </a:cubicBezTo>
                <a:cubicBezTo>
                  <a:pt x="1616" y="1647"/>
                  <a:pt x="1616" y="1679"/>
                  <a:pt x="1616" y="1710"/>
                </a:cubicBezTo>
                <a:cubicBezTo>
                  <a:pt x="1648" y="1742"/>
                  <a:pt x="1648" y="1742"/>
                  <a:pt x="1679" y="1742"/>
                </a:cubicBezTo>
                <a:cubicBezTo>
                  <a:pt x="1806" y="1742"/>
                  <a:pt x="2154" y="1394"/>
                  <a:pt x="2439" y="1140"/>
                </a:cubicBezTo>
                <a:lnTo>
                  <a:pt x="2439" y="1140"/>
                </a:lnTo>
                <a:cubicBezTo>
                  <a:pt x="2376" y="1330"/>
                  <a:pt x="2059" y="1679"/>
                  <a:pt x="1711" y="2027"/>
                </a:cubicBezTo>
                <a:cubicBezTo>
                  <a:pt x="1236" y="2407"/>
                  <a:pt x="856" y="2724"/>
                  <a:pt x="666" y="2977"/>
                </a:cubicBezTo>
                <a:cubicBezTo>
                  <a:pt x="666" y="2977"/>
                  <a:pt x="634" y="3009"/>
                  <a:pt x="634" y="3009"/>
                </a:cubicBezTo>
                <a:cubicBezTo>
                  <a:pt x="603" y="3009"/>
                  <a:pt x="603" y="3040"/>
                  <a:pt x="603" y="3040"/>
                </a:cubicBezTo>
                <a:cubicBezTo>
                  <a:pt x="539" y="3135"/>
                  <a:pt x="508" y="3199"/>
                  <a:pt x="508" y="3230"/>
                </a:cubicBezTo>
                <a:cubicBezTo>
                  <a:pt x="508" y="3294"/>
                  <a:pt x="508" y="3325"/>
                  <a:pt x="539" y="3357"/>
                </a:cubicBezTo>
                <a:lnTo>
                  <a:pt x="603" y="3357"/>
                </a:lnTo>
                <a:lnTo>
                  <a:pt x="2724" y="1584"/>
                </a:lnTo>
                <a:lnTo>
                  <a:pt x="159" y="3990"/>
                </a:lnTo>
                <a:cubicBezTo>
                  <a:pt x="159" y="3990"/>
                  <a:pt x="159" y="4022"/>
                  <a:pt x="159" y="4054"/>
                </a:cubicBezTo>
                <a:cubicBezTo>
                  <a:pt x="191" y="4085"/>
                  <a:pt x="191" y="4085"/>
                  <a:pt x="223" y="4085"/>
                </a:cubicBezTo>
                <a:cubicBezTo>
                  <a:pt x="286" y="4085"/>
                  <a:pt x="666" y="3769"/>
                  <a:pt x="2914" y="1869"/>
                </a:cubicBezTo>
                <a:lnTo>
                  <a:pt x="2914" y="1869"/>
                </a:lnTo>
                <a:lnTo>
                  <a:pt x="413" y="4180"/>
                </a:lnTo>
                <a:cubicBezTo>
                  <a:pt x="381" y="4212"/>
                  <a:pt x="381" y="4244"/>
                  <a:pt x="381" y="4275"/>
                </a:cubicBezTo>
                <a:cubicBezTo>
                  <a:pt x="413" y="4275"/>
                  <a:pt x="444" y="4307"/>
                  <a:pt x="476" y="4307"/>
                </a:cubicBezTo>
                <a:cubicBezTo>
                  <a:pt x="603" y="4307"/>
                  <a:pt x="951" y="4054"/>
                  <a:pt x="1458" y="3642"/>
                </a:cubicBezTo>
                <a:lnTo>
                  <a:pt x="1458" y="3642"/>
                </a:lnTo>
                <a:cubicBezTo>
                  <a:pt x="1" y="5004"/>
                  <a:pt x="1" y="5035"/>
                  <a:pt x="64" y="5099"/>
                </a:cubicBezTo>
                <a:lnTo>
                  <a:pt x="128" y="5099"/>
                </a:lnTo>
                <a:cubicBezTo>
                  <a:pt x="96" y="5130"/>
                  <a:pt x="96" y="5162"/>
                  <a:pt x="96" y="5194"/>
                </a:cubicBezTo>
                <a:cubicBezTo>
                  <a:pt x="64" y="5257"/>
                  <a:pt x="96" y="5289"/>
                  <a:pt x="96" y="5289"/>
                </a:cubicBezTo>
                <a:cubicBezTo>
                  <a:pt x="128" y="5320"/>
                  <a:pt x="128" y="5320"/>
                  <a:pt x="159" y="5320"/>
                </a:cubicBezTo>
                <a:cubicBezTo>
                  <a:pt x="159" y="5320"/>
                  <a:pt x="191" y="5320"/>
                  <a:pt x="191" y="5289"/>
                </a:cubicBezTo>
                <a:cubicBezTo>
                  <a:pt x="191" y="5289"/>
                  <a:pt x="223" y="5257"/>
                  <a:pt x="286" y="5194"/>
                </a:cubicBezTo>
                <a:cubicBezTo>
                  <a:pt x="286" y="5225"/>
                  <a:pt x="286" y="5225"/>
                  <a:pt x="286" y="5225"/>
                </a:cubicBezTo>
                <a:cubicBezTo>
                  <a:pt x="254" y="5320"/>
                  <a:pt x="286" y="5384"/>
                  <a:pt x="318" y="5447"/>
                </a:cubicBezTo>
                <a:cubicBezTo>
                  <a:pt x="349" y="5479"/>
                  <a:pt x="349" y="5479"/>
                  <a:pt x="381" y="5479"/>
                </a:cubicBezTo>
                <a:cubicBezTo>
                  <a:pt x="381" y="5479"/>
                  <a:pt x="413" y="5479"/>
                  <a:pt x="413" y="5447"/>
                </a:cubicBezTo>
                <a:cubicBezTo>
                  <a:pt x="444" y="5416"/>
                  <a:pt x="1996" y="3737"/>
                  <a:pt x="3516" y="2312"/>
                </a:cubicBezTo>
                <a:cubicBezTo>
                  <a:pt x="3801" y="2059"/>
                  <a:pt x="4086" y="1805"/>
                  <a:pt x="4371" y="1552"/>
                </a:cubicBezTo>
                <a:cubicBezTo>
                  <a:pt x="5163" y="982"/>
                  <a:pt x="5828" y="507"/>
                  <a:pt x="6113" y="317"/>
                </a:cubicBezTo>
                <a:cubicBezTo>
                  <a:pt x="6176" y="285"/>
                  <a:pt x="6240" y="285"/>
                  <a:pt x="6271" y="285"/>
                </a:cubicBezTo>
                <a:cubicBezTo>
                  <a:pt x="6303" y="285"/>
                  <a:pt x="6335" y="285"/>
                  <a:pt x="6366" y="317"/>
                </a:cubicBezTo>
                <a:cubicBezTo>
                  <a:pt x="5511" y="982"/>
                  <a:pt x="381" y="5194"/>
                  <a:pt x="349" y="5764"/>
                </a:cubicBezTo>
                <a:cubicBezTo>
                  <a:pt x="318" y="5827"/>
                  <a:pt x="349" y="5827"/>
                  <a:pt x="349" y="5859"/>
                </a:cubicBezTo>
                <a:lnTo>
                  <a:pt x="381" y="5859"/>
                </a:lnTo>
                <a:cubicBezTo>
                  <a:pt x="318" y="5891"/>
                  <a:pt x="286" y="5922"/>
                  <a:pt x="254" y="5954"/>
                </a:cubicBezTo>
                <a:cubicBezTo>
                  <a:pt x="223" y="5986"/>
                  <a:pt x="223" y="6017"/>
                  <a:pt x="254" y="6049"/>
                </a:cubicBezTo>
                <a:cubicBezTo>
                  <a:pt x="254" y="6065"/>
                  <a:pt x="270" y="6073"/>
                  <a:pt x="286" y="6073"/>
                </a:cubicBezTo>
                <a:cubicBezTo>
                  <a:pt x="302" y="6073"/>
                  <a:pt x="318" y="6065"/>
                  <a:pt x="318" y="6049"/>
                </a:cubicBezTo>
                <a:lnTo>
                  <a:pt x="508" y="5891"/>
                </a:lnTo>
                <a:lnTo>
                  <a:pt x="571" y="5891"/>
                </a:lnTo>
                <a:cubicBezTo>
                  <a:pt x="349" y="6144"/>
                  <a:pt x="223" y="6334"/>
                  <a:pt x="191" y="6429"/>
                </a:cubicBezTo>
                <a:cubicBezTo>
                  <a:pt x="191" y="6461"/>
                  <a:pt x="223" y="6492"/>
                  <a:pt x="223" y="6524"/>
                </a:cubicBezTo>
                <a:cubicBezTo>
                  <a:pt x="254" y="6524"/>
                  <a:pt x="254" y="6556"/>
                  <a:pt x="286" y="6556"/>
                </a:cubicBezTo>
                <a:cubicBezTo>
                  <a:pt x="286" y="6556"/>
                  <a:pt x="318" y="6524"/>
                  <a:pt x="318" y="6524"/>
                </a:cubicBezTo>
                <a:cubicBezTo>
                  <a:pt x="2756" y="4244"/>
                  <a:pt x="6683" y="729"/>
                  <a:pt x="7253" y="602"/>
                </a:cubicBezTo>
                <a:lnTo>
                  <a:pt x="7253" y="602"/>
                </a:lnTo>
                <a:cubicBezTo>
                  <a:pt x="6873" y="1014"/>
                  <a:pt x="3959" y="3547"/>
                  <a:pt x="1489" y="5637"/>
                </a:cubicBezTo>
                <a:cubicBezTo>
                  <a:pt x="1268" y="5827"/>
                  <a:pt x="1046" y="5986"/>
                  <a:pt x="888" y="6176"/>
                </a:cubicBezTo>
                <a:cubicBezTo>
                  <a:pt x="698" y="6302"/>
                  <a:pt x="539" y="6461"/>
                  <a:pt x="381" y="6587"/>
                </a:cubicBezTo>
                <a:cubicBezTo>
                  <a:pt x="349" y="6619"/>
                  <a:pt x="349" y="6651"/>
                  <a:pt x="381" y="6682"/>
                </a:cubicBezTo>
                <a:lnTo>
                  <a:pt x="444" y="6682"/>
                </a:lnTo>
                <a:lnTo>
                  <a:pt x="476" y="6651"/>
                </a:lnTo>
                <a:lnTo>
                  <a:pt x="476" y="6651"/>
                </a:lnTo>
                <a:cubicBezTo>
                  <a:pt x="444" y="6714"/>
                  <a:pt x="413" y="6777"/>
                  <a:pt x="413" y="6841"/>
                </a:cubicBezTo>
                <a:cubicBezTo>
                  <a:pt x="413" y="6936"/>
                  <a:pt x="413" y="7031"/>
                  <a:pt x="476" y="7094"/>
                </a:cubicBezTo>
                <a:cubicBezTo>
                  <a:pt x="508" y="7094"/>
                  <a:pt x="508" y="7126"/>
                  <a:pt x="539" y="7126"/>
                </a:cubicBezTo>
                <a:cubicBezTo>
                  <a:pt x="539" y="7126"/>
                  <a:pt x="571" y="7126"/>
                  <a:pt x="571" y="7094"/>
                </a:cubicBezTo>
                <a:cubicBezTo>
                  <a:pt x="603" y="7062"/>
                  <a:pt x="634" y="7031"/>
                  <a:pt x="666" y="7031"/>
                </a:cubicBezTo>
                <a:cubicBezTo>
                  <a:pt x="571" y="7157"/>
                  <a:pt x="508" y="7252"/>
                  <a:pt x="508" y="7347"/>
                </a:cubicBezTo>
                <a:cubicBezTo>
                  <a:pt x="508" y="7411"/>
                  <a:pt x="508" y="7474"/>
                  <a:pt x="539" y="7506"/>
                </a:cubicBezTo>
                <a:cubicBezTo>
                  <a:pt x="571" y="7506"/>
                  <a:pt x="571" y="7537"/>
                  <a:pt x="603" y="7537"/>
                </a:cubicBezTo>
                <a:cubicBezTo>
                  <a:pt x="603" y="7537"/>
                  <a:pt x="666" y="7506"/>
                  <a:pt x="793" y="7411"/>
                </a:cubicBezTo>
                <a:lnTo>
                  <a:pt x="793" y="7411"/>
                </a:lnTo>
                <a:cubicBezTo>
                  <a:pt x="729" y="7506"/>
                  <a:pt x="666" y="7537"/>
                  <a:pt x="634" y="7569"/>
                </a:cubicBezTo>
                <a:cubicBezTo>
                  <a:pt x="634" y="7569"/>
                  <a:pt x="603" y="7601"/>
                  <a:pt x="634" y="7632"/>
                </a:cubicBezTo>
                <a:cubicBezTo>
                  <a:pt x="634" y="7664"/>
                  <a:pt x="666" y="7664"/>
                  <a:pt x="666" y="7664"/>
                </a:cubicBezTo>
                <a:lnTo>
                  <a:pt x="729" y="7664"/>
                </a:lnTo>
                <a:cubicBezTo>
                  <a:pt x="761" y="7632"/>
                  <a:pt x="888" y="7537"/>
                  <a:pt x="1078" y="7411"/>
                </a:cubicBezTo>
                <a:lnTo>
                  <a:pt x="1078" y="7411"/>
                </a:lnTo>
                <a:cubicBezTo>
                  <a:pt x="951" y="7569"/>
                  <a:pt x="888" y="7696"/>
                  <a:pt x="824" y="7822"/>
                </a:cubicBezTo>
                <a:cubicBezTo>
                  <a:pt x="793" y="7886"/>
                  <a:pt x="793" y="7917"/>
                  <a:pt x="793" y="7949"/>
                </a:cubicBezTo>
                <a:cubicBezTo>
                  <a:pt x="793" y="7949"/>
                  <a:pt x="793" y="7981"/>
                  <a:pt x="793" y="7981"/>
                </a:cubicBezTo>
                <a:cubicBezTo>
                  <a:pt x="793" y="8107"/>
                  <a:pt x="824" y="8234"/>
                  <a:pt x="888" y="8297"/>
                </a:cubicBezTo>
                <a:cubicBezTo>
                  <a:pt x="888" y="8329"/>
                  <a:pt x="919" y="8361"/>
                  <a:pt x="983" y="8361"/>
                </a:cubicBezTo>
                <a:lnTo>
                  <a:pt x="1109" y="8361"/>
                </a:lnTo>
                <a:lnTo>
                  <a:pt x="1109" y="8329"/>
                </a:lnTo>
                <a:cubicBezTo>
                  <a:pt x="1331" y="8266"/>
                  <a:pt x="1774" y="7981"/>
                  <a:pt x="2313" y="7569"/>
                </a:cubicBezTo>
                <a:lnTo>
                  <a:pt x="2313" y="7569"/>
                </a:lnTo>
                <a:cubicBezTo>
                  <a:pt x="1711" y="8139"/>
                  <a:pt x="1331" y="8519"/>
                  <a:pt x="1236" y="8582"/>
                </a:cubicBezTo>
                <a:cubicBezTo>
                  <a:pt x="1236" y="8614"/>
                  <a:pt x="1236" y="8646"/>
                  <a:pt x="1236" y="8677"/>
                </a:cubicBezTo>
                <a:cubicBezTo>
                  <a:pt x="1252" y="8693"/>
                  <a:pt x="1268" y="8701"/>
                  <a:pt x="1283" y="8701"/>
                </a:cubicBezTo>
                <a:cubicBezTo>
                  <a:pt x="1299" y="8701"/>
                  <a:pt x="1315" y="8693"/>
                  <a:pt x="1331" y="8677"/>
                </a:cubicBezTo>
                <a:lnTo>
                  <a:pt x="7190" y="3357"/>
                </a:lnTo>
                <a:cubicBezTo>
                  <a:pt x="8140" y="2565"/>
                  <a:pt x="8932" y="1964"/>
                  <a:pt x="9217" y="1900"/>
                </a:cubicBezTo>
                <a:lnTo>
                  <a:pt x="9217" y="1900"/>
                </a:lnTo>
                <a:lnTo>
                  <a:pt x="1426" y="8804"/>
                </a:lnTo>
                <a:cubicBezTo>
                  <a:pt x="1394" y="8804"/>
                  <a:pt x="1394" y="8836"/>
                  <a:pt x="1394" y="8867"/>
                </a:cubicBezTo>
                <a:cubicBezTo>
                  <a:pt x="1410" y="8883"/>
                  <a:pt x="1426" y="8891"/>
                  <a:pt x="1442" y="8891"/>
                </a:cubicBezTo>
                <a:cubicBezTo>
                  <a:pt x="1458" y="8891"/>
                  <a:pt x="1473" y="8883"/>
                  <a:pt x="1489" y="8867"/>
                </a:cubicBezTo>
                <a:lnTo>
                  <a:pt x="9217" y="2407"/>
                </a:lnTo>
                <a:lnTo>
                  <a:pt x="9217" y="2407"/>
                </a:lnTo>
                <a:cubicBezTo>
                  <a:pt x="9185" y="2502"/>
                  <a:pt x="9090" y="2660"/>
                  <a:pt x="8932" y="2850"/>
                </a:cubicBezTo>
                <a:lnTo>
                  <a:pt x="1679" y="8931"/>
                </a:lnTo>
                <a:cubicBezTo>
                  <a:pt x="1648" y="8962"/>
                  <a:pt x="1648" y="8994"/>
                  <a:pt x="1679" y="9026"/>
                </a:cubicBezTo>
                <a:cubicBezTo>
                  <a:pt x="1679" y="9026"/>
                  <a:pt x="1707" y="9040"/>
                  <a:pt x="1726" y="9040"/>
                </a:cubicBezTo>
                <a:cubicBezTo>
                  <a:pt x="1736" y="9040"/>
                  <a:pt x="1743" y="9036"/>
                  <a:pt x="1743" y="9026"/>
                </a:cubicBezTo>
                <a:cubicBezTo>
                  <a:pt x="2028" y="8836"/>
                  <a:pt x="7538" y="4655"/>
                  <a:pt x="8995" y="2945"/>
                </a:cubicBezTo>
                <a:lnTo>
                  <a:pt x="9597" y="2439"/>
                </a:lnTo>
                <a:lnTo>
                  <a:pt x="9597" y="2439"/>
                </a:lnTo>
                <a:cubicBezTo>
                  <a:pt x="9312" y="3294"/>
                  <a:pt x="4086" y="7569"/>
                  <a:pt x="2028" y="9152"/>
                </a:cubicBezTo>
                <a:cubicBezTo>
                  <a:pt x="2028" y="9184"/>
                  <a:pt x="2028" y="9184"/>
                  <a:pt x="2028" y="9216"/>
                </a:cubicBezTo>
                <a:cubicBezTo>
                  <a:pt x="1996" y="9216"/>
                  <a:pt x="2028" y="9247"/>
                  <a:pt x="2028" y="9247"/>
                </a:cubicBezTo>
                <a:cubicBezTo>
                  <a:pt x="2059" y="9311"/>
                  <a:pt x="2123" y="9342"/>
                  <a:pt x="2218" y="9342"/>
                </a:cubicBezTo>
                <a:cubicBezTo>
                  <a:pt x="2218" y="9358"/>
                  <a:pt x="2226" y="9366"/>
                  <a:pt x="2237" y="9366"/>
                </a:cubicBezTo>
                <a:cubicBezTo>
                  <a:pt x="2249" y="9366"/>
                  <a:pt x="2265" y="9358"/>
                  <a:pt x="2281" y="9342"/>
                </a:cubicBezTo>
                <a:cubicBezTo>
                  <a:pt x="2344" y="9342"/>
                  <a:pt x="2439" y="9342"/>
                  <a:pt x="2503" y="9311"/>
                </a:cubicBezTo>
                <a:cubicBezTo>
                  <a:pt x="2503" y="9342"/>
                  <a:pt x="2503" y="9342"/>
                  <a:pt x="2503" y="9374"/>
                </a:cubicBezTo>
                <a:cubicBezTo>
                  <a:pt x="2503" y="9374"/>
                  <a:pt x="2503" y="9406"/>
                  <a:pt x="2503" y="9406"/>
                </a:cubicBezTo>
                <a:cubicBezTo>
                  <a:pt x="2534" y="9437"/>
                  <a:pt x="2534" y="9437"/>
                  <a:pt x="2566" y="9437"/>
                </a:cubicBezTo>
                <a:lnTo>
                  <a:pt x="2598" y="9437"/>
                </a:lnTo>
                <a:cubicBezTo>
                  <a:pt x="2693" y="9311"/>
                  <a:pt x="2819" y="9216"/>
                  <a:pt x="2914" y="9121"/>
                </a:cubicBezTo>
                <a:cubicBezTo>
                  <a:pt x="3136" y="8994"/>
                  <a:pt x="3358" y="8836"/>
                  <a:pt x="3611" y="8646"/>
                </a:cubicBezTo>
                <a:lnTo>
                  <a:pt x="3611" y="8646"/>
                </a:lnTo>
                <a:cubicBezTo>
                  <a:pt x="3231" y="9026"/>
                  <a:pt x="2946" y="9342"/>
                  <a:pt x="2883" y="9501"/>
                </a:cubicBezTo>
                <a:cubicBezTo>
                  <a:pt x="2851" y="9564"/>
                  <a:pt x="2851" y="9596"/>
                  <a:pt x="2883" y="9627"/>
                </a:cubicBezTo>
                <a:cubicBezTo>
                  <a:pt x="2883" y="9659"/>
                  <a:pt x="2914" y="9659"/>
                  <a:pt x="2914" y="9659"/>
                </a:cubicBezTo>
                <a:cubicBezTo>
                  <a:pt x="2914" y="9691"/>
                  <a:pt x="2946" y="9691"/>
                  <a:pt x="2946" y="9691"/>
                </a:cubicBezTo>
                <a:cubicBezTo>
                  <a:pt x="2978" y="9691"/>
                  <a:pt x="2978" y="9691"/>
                  <a:pt x="2978" y="9659"/>
                </a:cubicBezTo>
                <a:cubicBezTo>
                  <a:pt x="5480" y="7537"/>
                  <a:pt x="9153" y="4434"/>
                  <a:pt x="9850" y="3895"/>
                </a:cubicBezTo>
                <a:lnTo>
                  <a:pt x="9850" y="3895"/>
                </a:lnTo>
                <a:cubicBezTo>
                  <a:pt x="9597" y="4244"/>
                  <a:pt x="8520" y="5257"/>
                  <a:pt x="7158" y="6429"/>
                </a:cubicBezTo>
                <a:lnTo>
                  <a:pt x="2978" y="9944"/>
                </a:lnTo>
                <a:cubicBezTo>
                  <a:pt x="2946" y="9944"/>
                  <a:pt x="2946" y="10007"/>
                  <a:pt x="2978" y="10007"/>
                </a:cubicBezTo>
                <a:cubicBezTo>
                  <a:pt x="2978" y="10039"/>
                  <a:pt x="3009" y="10039"/>
                  <a:pt x="3041" y="10039"/>
                </a:cubicBezTo>
                <a:cubicBezTo>
                  <a:pt x="3231" y="9849"/>
                  <a:pt x="3864" y="9342"/>
                  <a:pt x="4688" y="8677"/>
                </a:cubicBezTo>
                <a:lnTo>
                  <a:pt x="4688" y="8677"/>
                </a:lnTo>
                <a:cubicBezTo>
                  <a:pt x="4403" y="8962"/>
                  <a:pt x="4149" y="9216"/>
                  <a:pt x="3991" y="9437"/>
                </a:cubicBezTo>
                <a:lnTo>
                  <a:pt x="3516" y="9849"/>
                </a:lnTo>
                <a:cubicBezTo>
                  <a:pt x="3484" y="9881"/>
                  <a:pt x="3484" y="9912"/>
                  <a:pt x="3516" y="9944"/>
                </a:cubicBezTo>
                <a:cubicBezTo>
                  <a:pt x="3548" y="9976"/>
                  <a:pt x="3611" y="10007"/>
                  <a:pt x="3643" y="10039"/>
                </a:cubicBezTo>
                <a:cubicBezTo>
                  <a:pt x="3643" y="10134"/>
                  <a:pt x="3674" y="10198"/>
                  <a:pt x="3706" y="10261"/>
                </a:cubicBezTo>
                <a:lnTo>
                  <a:pt x="3738" y="10261"/>
                </a:lnTo>
                <a:cubicBezTo>
                  <a:pt x="3748" y="10271"/>
                  <a:pt x="3755" y="10275"/>
                  <a:pt x="3761" y="10275"/>
                </a:cubicBezTo>
                <a:cubicBezTo>
                  <a:pt x="3773" y="10275"/>
                  <a:pt x="3780" y="10261"/>
                  <a:pt x="3801" y="10261"/>
                </a:cubicBezTo>
                <a:lnTo>
                  <a:pt x="4086" y="10007"/>
                </a:lnTo>
                <a:lnTo>
                  <a:pt x="4086" y="10007"/>
                </a:lnTo>
                <a:cubicBezTo>
                  <a:pt x="4054" y="10071"/>
                  <a:pt x="4054" y="10103"/>
                  <a:pt x="4054" y="10103"/>
                </a:cubicBezTo>
                <a:cubicBezTo>
                  <a:pt x="4054" y="10166"/>
                  <a:pt x="4054" y="10166"/>
                  <a:pt x="4054" y="10198"/>
                </a:cubicBezTo>
                <a:cubicBezTo>
                  <a:pt x="4118" y="10229"/>
                  <a:pt x="4181" y="10261"/>
                  <a:pt x="4244" y="10261"/>
                </a:cubicBezTo>
                <a:cubicBezTo>
                  <a:pt x="4308" y="10261"/>
                  <a:pt x="4371" y="10261"/>
                  <a:pt x="4466" y="10229"/>
                </a:cubicBezTo>
                <a:lnTo>
                  <a:pt x="4466" y="10229"/>
                </a:lnTo>
                <a:cubicBezTo>
                  <a:pt x="4403" y="10261"/>
                  <a:pt x="4371" y="10293"/>
                  <a:pt x="4308" y="10324"/>
                </a:cubicBezTo>
                <a:cubicBezTo>
                  <a:pt x="4308" y="10356"/>
                  <a:pt x="4308" y="10356"/>
                  <a:pt x="4308" y="10388"/>
                </a:cubicBezTo>
                <a:cubicBezTo>
                  <a:pt x="4308" y="10388"/>
                  <a:pt x="4308" y="10419"/>
                  <a:pt x="4308" y="10419"/>
                </a:cubicBezTo>
                <a:cubicBezTo>
                  <a:pt x="4308" y="10451"/>
                  <a:pt x="4340" y="10451"/>
                  <a:pt x="4371" y="10451"/>
                </a:cubicBezTo>
                <a:cubicBezTo>
                  <a:pt x="4466" y="10451"/>
                  <a:pt x="4910" y="10134"/>
                  <a:pt x="5511" y="9627"/>
                </a:cubicBezTo>
                <a:lnTo>
                  <a:pt x="5511" y="9627"/>
                </a:lnTo>
                <a:lnTo>
                  <a:pt x="4815" y="10261"/>
                </a:lnTo>
                <a:cubicBezTo>
                  <a:pt x="4815" y="10293"/>
                  <a:pt x="4815" y="10324"/>
                  <a:pt x="4815" y="10324"/>
                </a:cubicBezTo>
                <a:cubicBezTo>
                  <a:pt x="4878" y="10388"/>
                  <a:pt x="4941" y="10451"/>
                  <a:pt x="5036" y="10451"/>
                </a:cubicBezTo>
                <a:cubicBezTo>
                  <a:pt x="5163" y="10419"/>
                  <a:pt x="5258" y="10388"/>
                  <a:pt x="5416" y="10324"/>
                </a:cubicBezTo>
                <a:cubicBezTo>
                  <a:pt x="5416" y="10356"/>
                  <a:pt x="5448" y="10356"/>
                  <a:pt x="5511" y="10356"/>
                </a:cubicBezTo>
                <a:cubicBezTo>
                  <a:pt x="5543" y="10356"/>
                  <a:pt x="5638" y="10324"/>
                  <a:pt x="5765" y="10261"/>
                </a:cubicBezTo>
                <a:lnTo>
                  <a:pt x="5765" y="10261"/>
                </a:lnTo>
                <a:cubicBezTo>
                  <a:pt x="5733" y="10293"/>
                  <a:pt x="5670" y="10356"/>
                  <a:pt x="5638" y="10388"/>
                </a:cubicBezTo>
                <a:cubicBezTo>
                  <a:pt x="5606" y="10388"/>
                  <a:pt x="5606" y="10451"/>
                  <a:pt x="5638" y="10483"/>
                </a:cubicBezTo>
                <a:lnTo>
                  <a:pt x="5701" y="10483"/>
                </a:lnTo>
                <a:cubicBezTo>
                  <a:pt x="5796" y="10388"/>
                  <a:pt x="6018" y="10229"/>
                  <a:pt x="6303" y="9976"/>
                </a:cubicBezTo>
                <a:cubicBezTo>
                  <a:pt x="6303" y="9976"/>
                  <a:pt x="6303" y="9976"/>
                  <a:pt x="6303" y="10007"/>
                </a:cubicBezTo>
                <a:cubicBezTo>
                  <a:pt x="6303" y="10071"/>
                  <a:pt x="6303" y="10103"/>
                  <a:pt x="6335" y="10166"/>
                </a:cubicBezTo>
                <a:lnTo>
                  <a:pt x="6430" y="10166"/>
                </a:lnTo>
                <a:lnTo>
                  <a:pt x="6683" y="9944"/>
                </a:lnTo>
                <a:lnTo>
                  <a:pt x="6683" y="9944"/>
                </a:lnTo>
                <a:cubicBezTo>
                  <a:pt x="6620" y="10007"/>
                  <a:pt x="6620" y="10071"/>
                  <a:pt x="6620" y="10103"/>
                </a:cubicBezTo>
                <a:cubicBezTo>
                  <a:pt x="6620" y="10134"/>
                  <a:pt x="6620" y="10166"/>
                  <a:pt x="6620" y="10166"/>
                </a:cubicBezTo>
                <a:cubicBezTo>
                  <a:pt x="6651" y="10198"/>
                  <a:pt x="6683" y="10229"/>
                  <a:pt x="6778" y="10229"/>
                </a:cubicBezTo>
                <a:cubicBezTo>
                  <a:pt x="7063" y="10229"/>
                  <a:pt x="7665" y="9754"/>
                  <a:pt x="8266" y="9184"/>
                </a:cubicBezTo>
                <a:lnTo>
                  <a:pt x="8266" y="9184"/>
                </a:lnTo>
                <a:cubicBezTo>
                  <a:pt x="8203" y="9311"/>
                  <a:pt x="8235" y="9342"/>
                  <a:pt x="8235" y="9342"/>
                </a:cubicBezTo>
                <a:cubicBezTo>
                  <a:pt x="8266" y="9374"/>
                  <a:pt x="8266" y="9374"/>
                  <a:pt x="8298" y="9374"/>
                </a:cubicBezTo>
                <a:cubicBezTo>
                  <a:pt x="8393" y="9374"/>
                  <a:pt x="8710" y="9089"/>
                  <a:pt x="8932" y="8836"/>
                </a:cubicBezTo>
                <a:cubicBezTo>
                  <a:pt x="8963" y="8836"/>
                  <a:pt x="8963" y="8772"/>
                  <a:pt x="8932" y="8772"/>
                </a:cubicBezTo>
                <a:cubicBezTo>
                  <a:pt x="8916" y="8757"/>
                  <a:pt x="8900" y="8749"/>
                  <a:pt x="8884" y="8749"/>
                </a:cubicBezTo>
                <a:cubicBezTo>
                  <a:pt x="8868" y="8749"/>
                  <a:pt x="8852" y="8757"/>
                  <a:pt x="8837" y="8772"/>
                </a:cubicBezTo>
                <a:cubicBezTo>
                  <a:pt x="8678" y="8931"/>
                  <a:pt x="8488" y="9121"/>
                  <a:pt x="8361" y="9216"/>
                </a:cubicBezTo>
                <a:cubicBezTo>
                  <a:pt x="8456" y="9057"/>
                  <a:pt x="8678" y="8804"/>
                  <a:pt x="8963" y="8487"/>
                </a:cubicBezTo>
                <a:cubicBezTo>
                  <a:pt x="9407" y="8044"/>
                  <a:pt x="9787" y="7632"/>
                  <a:pt x="9882" y="7537"/>
                </a:cubicBezTo>
                <a:cubicBezTo>
                  <a:pt x="9882" y="7506"/>
                  <a:pt x="9882" y="7474"/>
                  <a:pt x="9850" y="7442"/>
                </a:cubicBezTo>
                <a:cubicBezTo>
                  <a:pt x="10008" y="7284"/>
                  <a:pt x="10103" y="7157"/>
                  <a:pt x="10103" y="7062"/>
                </a:cubicBezTo>
                <a:cubicBezTo>
                  <a:pt x="10135" y="7031"/>
                  <a:pt x="10103" y="6999"/>
                  <a:pt x="10103" y="6999"/>
                </a:cubicBezTo>
                <a:cubicBezTo>
                  <a:pt x="10087" y="6983"/>
                  <a:pt x="10072" y="6975"/>
                  <a:pt x="10056" y="6975"/>
                </a:cubicBezTo>
                <a:cubicBezTo>
                  <a:pt x="10040" y="6975"/>
                  <a:pt x="10024" y="6983"/>
                  <a:pt x="10008" y="6999"/>
                </a:cubicBezTo>
                <a:lnTo>
                  <a:pt x="6430" y="10007"/>
                </a:lnTo>
                <a:cubicBezTo>
                  <a:pt x="6430" y="9944"/>
                  <a:pt x="6461" y="9881"/>
                  <a:pt x="6493" y="9817"/>
                </a:cubicBezTo>
                <a:cubicBezTo>
                  <a:pt x="7126" y="9311"/>
                  <a:pt x="7950" y="8582"/>
                  <a:pt x="8678" y="7949"/>
                </a:cubicBezTo>
                <a:cubicBezTo>
                  <a:pt x="9312" y="7411"/>
                  <a:pt x="9818" y="6999"/>
                  <a:pt x="10008" y="6841"/>
                </a:cubicBezTo>
                <a:lnTo>
                  <a:pt x="10103" y="6777"/>
                </a:lnTo>
                <a:cubicBezTo>
                  <a:pt x="10103" y="6777"/>
                  <a:pt x="10135" y="6746"/>
                  <a:pt x="10135" y="6746"/>
                </a:cubicBezTo>
                <a:cubicBezTo>
                  <a:pt x="10135" y="6714"/>
                  <a:pt x="10135" y="6714"/>
                  <a:pt x="10103" y="6682"/>
                </a:cubicBezTo>
                <a:lnTo>
                  <a:pt x="10040" y="6682"/>
                </a:lnTo>
                <a:cubicBezTo>
                  <a:pt x="10008" y="6682"/>
                  <a:pt x="9977" y="6714"/>
                  <a:pt x="9945" y="6746"/>
                </a:cubicBezTo>
                <a:cubicBezTo>
                  <a:pt x="10103" y="6587"/>
                  <a:pt x="10198" y="6461"/>
                  <a:pt x="10198" y="6397"/>
                </a:cubicBezTo>
                <a:cubicBezTo>
                  <a:pt x="10198" y="6334"/>
                  <a:pt x="10198" y="6334"/>
                  <a:pt x="10167" y="6302"/>
                </a:cubicBezTo>
                <a:cubicBezTo>
                  <a:pt x="10167" y="6302"/>
                  <a:pt x="10135" y="6271"/>
                  <a:pt x="10103" y="6271"/>
                </a:cubicBezTo>
                <a:cubicBezTo>
                  <a:pt x="10008" y="6271"/>
                  <a:pt x="9692" y="6524"/>
                  <a:pt x="9058" y="7157"/>
                </a:cubicBezTo>
                <a:cubicBezTo>
                  <a:pt x="9755" y="6429"/>
                  <a:pt x="10262" y="5859"/>
                  <a:pt x="10325" y="5796"/>
                </a:cubicBezTo>
                <a:cubicBezTo>
                  <a:pt x="10325" y="5764"/>
                  <a:pt x="10325" y="5732"/>
                  <a:pt x="10325" y="5701"/>
                </a:cubicBezTo>
                <a:lnTo>
                  <a:pt x="10230" y="5701"/>
                </a:lnTo>
                <a:lnTo>
                  <a:pt x="5448" y="10198"/>
                </a:lnTo>
                <a:cubicBezTo>
                  <a:pt x="5290" y="10261"/>
                  <a:pt x="5163" y="10324"/>
                  <a:pt x="5036" y="10324"/>
                </a:cubicBezTo>
                <a:cubicBezTo>
                  <a:pt x="5005" y="10324"/>
                  <a:pt x="4973" y="10324"/>
                  <a:pt x="4941" y="10293"/>
                </a:cubicBezTo>
                <a:lnTo>
                  <a:pt x="10357" y="5416"/>
                </a:lnTo>
                <a:cubicBezTo>
                  <a:pt x="10388" y="5384"/>
                  <a:pt x="10388" y="5352"/>
                  <a:pt x="10357" y="5320"/>
                </a:cubicBezTo>
                <a:lnTo>
                  <a:pt x="10293" y="5320"/>
                </a:lnTo>
                <a:cubicBezTo>
                  <a:pt x="10452" y="5130"/>
                  <a:pt x="10547" y="4972"/>
                  <a:pt x="10578" y="4877"/>
                </a:cubicBezTo>
                <a:cubicBezTo>
                  <a:pt x="10578" y="4814"/>
                  <a:pt x="10547" y="4782"/>
                  <a:pt x="10547" y="4750"/>
                </a:cubicBezTo>
                <a:cubicBezTo>
                  <a:pt x="10515" y="4750"/>
                  <a:pt x="10515" y="4719"/>
                  <a:pt x="10483" y="4719"/>
                </a:cubicBezTo>
                <a:cubicBezTo>
                  <a:pt x="10483" y="4719"/>
                  <a:pt x="10452" y="4750"/>
                  <a:pt x="10452" y="4750"/>
                </a:cubicBezTo>
                <a:cubicBezTo>
                  <a:pt x="9502" y="5764"/>
                  <a:pt x="8045" y="7221"/>
                  <a:pt x="6746" y="8392"/>
                </a:cubicBezTo>
                <a:cubicBezTo>
                  <a:pt x="6081" y="8931"/>
                  <a:pt x="5448" y="9469"/>
                  <a:pt x="4910" y="9881"/>
                </a:cubicBezTo>
                <a:cubicBezTo>
                  <a:pt x="4625" y="10071"/>
                  <a:pt x="4403" y="10166"/>
                  <a:pt x="4244" y="10166"/>
                </a:cubicBezTo>
                <a:cubicBezTo>
                  <a:pt x="4213" y="10166"/>
                  <a:pt x="4181" y="10134"/>
                  <a:pt x="4149" y="10134"/>
                </a:cubicBezTo>
                <a:cubicBezTo>
                  <a:pt x="4149" y="10071"/>
                  <a:pt x="4213" y="10007"/>
                  <a:pt x="4308" y="9912"/>
                </a:cubicBezTo>
                <a:cubicBezTo>
                  <a:pt x="5258" y="9437"/>
                  <a:pt x="6841" y="7917"/>
                  <a:pt x="8140" y="6587"/>
                </a:cubicBezTo>
                <a:lnTo>
                  <a:pt x="10325" y="4782"/>
                </a:lnTo>
                <a:cubicBezTo>
                  <a:pt x="10357" y="4750"/>
                  <a:pt x="10357" y="4719"/>
                  <a:pt x="10325" y="4687"/>
                </a:cubicBezTo>
                <a:cubicBezTo>
                  <a:pt x="10325" y="4671"/>
                  <a:pt x="10309" y="4663"/>
                  <a:pt x="10293" y="4663"/>
                </a:cubicBezTo>
                <a:cubicBezTo>
                  <a:pt x="10277" y="4663"/>
                  <a:pt x="10262" y="4671"/>
                  <a:pt x="10262" y="4687"/>
                </a:cubicBezTo>
                <a:cubicBezTo>
                  <a:pt x="10103" y="4814"/>
                  <a:pt x="9692" y="5130"/>
                  <a:pt x="9122" y="5574"/>
                </a:cubicBezTo>
                <a:cubicBezTo>
                  <a:pt x="9787" y="4877"/>
                  <a:pt x="10230" y="4370"/>
                  <a:pt x="10293" y="4307"/>
                </a:cubicBezTo>
                <a:cubicBezTo>
                  <a:pt x="10293" y="4307"/>
                  <a:pt x="10293" y="4275"/>
                  <a:pt x="10293" y="4244"/>
                </a:cubicBezTo>
                <a:cubicBezTo>
                  <a:pt x="10277" y="4228"/>
                  <a:pt x="10262" y="4220"/>
                  <a:pt x="10246" y="4220"/>
                </a:cubicBezTo>
                <a:cubicBezTo>
                  <a:pt x="10230" y="4220"/>
                  <a:pt x="10214" y="4228"/>
                  <a:pt x="10198" y="4244"/>
                </a:cubicBezTo>
                <a:cubicBezTo>
                  <a:pt x="10135" y="4275"/>
                  <a:pt x="9565" y="4687"/>
                  <a:pt x="8773" y="5289"/>
                </a:cubicBezTo>
                <a:lnTo>
                  <a:pt x="10103" y="4117"/>
                </a:lnTo>
                <a:cubicBezTo>
                  <a:pt x="10103" y="4085"/>
                  <a:pt x="10103" y="4054"/>
                  <a:pt x="10103" y="4022"/>
                </a:cubicBezTo>
                <a:cubicBezTo>
                  <a:pt x="10087" y="4006"/>
                  <a:pt x="10072" y="3998"/>
                  <a:pt x="10056" y="3998"/>
                </a:cubicBezTo>
                <a:cubicBezTo>
                  <a:pt x="10040" y="3998"/>
                  <a:pt x="10024" y="4006"/>
                  <a:pt x="10008" y="4022"/>
                </a:cubicBezTo>
                <a:lnTo>
                  <a:pt x="9438" y="4497"/>
                </a:lnTo>
                <a:cubicBezTo>
                  <a:pt x="9787" y="4149"/>
                  <a:pt x="10008" y="3895"/>
                  <a:pt x="10008" y="3800"/>
                </a:cubicBezTo>
                <a:cubicBezTo>
                  <a:pt x="10008" y="3737"/>
                  <a:pt x="10008" y="3737"/>
                  <a:pt x="10008" y="3705"/>
                </a:cubicBezTo>
                <a:lnTo>
                  <a:pt x="9977" y="3705"/>
                </a:lnTo>
                <a:cubicBezTo>
                  <a:pt x="10040" y="3642"/>
                  <a:pt x="10103" y="3610"/>
                  <a:pt x="10167" y="3579"/>
                </a:cubicBezTo>
                <a:cubicBezTo>
                  <a:pt x="10167" y="3579"/>
                  <a:pt x="10167" y="3547"/>
                  <a:pt x="10167" y="3547"/>
                </a:cubicBezTo>
                <a:cubicBezTo>
                  <a:pt x="10198" y="3515"/>
                  <a:pt x="10167" y="3515"/>
                  <a:pt x="10167" y="3484"/>
                </a:cubicBezTo>
                <a:cubicBezTo>
                  <a:pt x="10135" y="3420"/>
                  <a:pt x="10072" y="3389"/>
                  <a:pt x="9977" y="3389"/>
                </a:cubicBezTo>
                <a:cubicBezTo>
                  <a:pt x="10135" y="3199"/>
                  <a:pt x="10167" y="3072"/>
                  <a:pt x="10135" y="3009"/>
                </a:cubicBezTo>
                <a:cubicBezTo>
                  <a:pt x="10135" y="3009"/>
                  <a:pt x="10103" y="2977"/>
                  <a:pt x="10040" y="2977"/>
                </a:cubicBezTo>
                <a:cubicBezTo>
                  <a:pt x="10040" y="2914"/>
                  <a:pt x="10008" y="2850"/>
                  <a:pt x="9977" y="2819"/>
                </a:cubicBezTo>
                <a:cubicBezTo>
                  <a:pt x="9977" y="2819"/>
                  <a:pt x="9945" y="2787"/>
                  <a:pt x="9945" y="2787"/>
                </a:cubicBezTo>
                <a:cubicBezTo>
                  <a:pt x="9913" y="2787"/>
                  <a:pt x="9913" y="2787"/>
                  <a:pt x="9882" y="2819"/>
                </a:cubicBezTo>
                <a:lnTo>
                  <a:pt x="9217" y="3389"/>
                </a:lnTo>
                <a:cubicBezTo>
                  <a:pt x="9280" y="3325"/>
                  <a:pt x="9343" y="3262"/>
                  <a:pt x="9375" y="3199"/>
                </a:cubicBezTo>
                <a:cubicBezTo>
                  <a:pt x="9470" y="3104"/>
                  <a:pt x="9533" y="3040"/>
                  <a:pt x="9565" y="3009"/>
                </a:cubicBezTo>
                <a:lnTo>
                  <a:pt x="9597" y="2977"/>
                </a:lnTo>
                <a:cubicBezTo>
                  <a:pt x="9628" y="2914"/>
                  <a:pt x="9597" y="2914"/>
                  <a:pt x="9597" y="2882"/>
                </a:cubicBezTo>
                <a:lnTo>
                  <a:pt x="9502" y="2882"/>
                </a:lnTo>
                <a:cubicBezTo>
                  <a:pt x="9502" y="2914"/>
                  <a:pt x="9407" y="3009"/>
                  <a:pt x="9248" y="3167"/>
                </a:cubicBezTo>
                <a:cubicBezTo>
                  <a:pt x="9122" y="3294"/>
                  <a:pt x="8932" y="3452"/>
                  <a:pt x="8742" y="3642"/>
                </a:cubicBezTo>
                <a:cubicBezTo>
                  <a:pt x="9312" y="3072"/>
                  <a:pt x="9692" y="2629"/>
                  <a:pt x="9723" y="2407"/>
                </a:cubicBezTo>
                <a:cubicBezTo>
                  <a:pt x="9723" y="2375"/>
                  <a:pt x="9723" y="2312"/>
                  <a:pt x="9692" y="2280"/>
                </a:cubicBezTo>
                <a:lnTo>
                  <a:pt x="9597" y="2280"/>
                </a:lnTo>
                <a:lnTo>
                  <a:pt x="9280" y="2565"/>
                </a:lnTo>
                <a:cubicBezTo>
                  <a:pt x="9312" y="2502"/>
                  <a:pt x="9343" y="2439"/>
                  <a:pt x="9343" y="2375"/>
                </a:cubicBezTo>
                <a:cubicBezTo>
                  <a:pt x="9343" y="2344"/>
                  <a:pt x="9343" y="2280"/>
                  <a:pt x="9312" y="2249"/>
                </a:cubicBezTo>
                <a:cubicBezTo>
                  <a:pt x="9280" y="2249"/>
                  <a:pt x="9280" y="2217"/>
                  <a:pt x="9248" y="2217"/>
                </a:cubicBezTo>
                <a:cubicBezTo>
                  <a:pt x="9248" y="2217"/>
                  <a:pt x="9217" y="2217"/>
                  <a:pt x="9217" y="2249"/>
                </a:cubicBezTo>
                <a:lnTo>
                  <a:pt x="5068" y="5701"/>
                </a:lnTo>
                <a:lnTo>
                  <a:pt x="9407" y="1900"/>
                </a:lnTo>
                <a:cubicBezTo>
                  <a:pt x="9438" y="1869"/>
                  <a:pt x="9438" y="1837"/>
                  <a:pt x="9407" y="1805"/>
                </a:cubicBezTo>
                <a:cubicBezTo>
                  <a:pt x="9407" y="1805"/>
                  <a:pt x="9375" y="1774"/>
                  <a:pt x="9312" y="1774"/>
                </a:cubicBezTo>
                <a:cubicBezTo>
                  <a:pt x="9153" y="1774"/>
                  <a:pt x="8837" y="1932"/>
                  <a:pt x="8425" y="2249"/>
                </a:cubicBezTo>
                <a:lnTo>
                  <a:pt x="8868" y="1837"/>
                </a:lnTo>
                <a:cubicBezTo>
                  <a:pt x="8900" y="1805"/>
                  <a:pt x="8900" y="1774"/>
                  <a:pt x="8868" y="1742"/>
                </a:cubicBezTo>
                <a:cubicBezTo>
                  <a:pt x="8868" y="1742"/>
                  <a:pt x="8868" y="1710"/>
                  <a:pt x="8837" y="1710"/>
                </a:cubicBezTo>
                <a:cubicBezTo>
                  <a:pt x="8900" y="1647"/>
                  <a:pt x="8963" y="1615"/>
                  <a:pt x="8963" y="1584"/>
                </a:cubicBezTo>
                <a:cubicBezTo>
                  <a:pt x="8995" y="1584"/>
                  <a:pt x="8995" y="1552"/>
                  <a:pt x="8995" y="1520"/>
                </a:cubicBezTo>
                <a:cubicBezTo>
                  <a:pt x="8963" y="1489"/>
                  <a:pt x="8932" y="1489"/>
                  <a:pt x="8900" y="1489"/>
                </a:cubicBezTo>
                <a:cubicBezTo>
                  <a:pt x="8837" y="1552"/>
                  <a:pt x="8488" y="1805"/>
                  <a:pt x="7918" y="2185"/>
                </a:cubicBezTo>
                <a:cubicBezTo>
                  <a:pt x="8235" y="1900"/>
                  <a:pt x="8456" y="1679"/>
                  <a:pt x="8583" y="1552"/>
                </a:cubicBezTo>
                <a:cubicBezTo>
                  <a:pt x="8710" y="1457"/>
                  <a:pt x="8742" y="1425"/>
                  <a:pt x="8742" y="1394"/>
                </a:cubicBezTo>
                <a:cubicBezTo>
                  <a:pt x="8742" y="1394"/>
                  <a:pt x="8742" y="1362"/>
                  <a:pt x="8710" y="1362"/>
                </a:cubicBezTo>
                <a:cubicBezTo>
                  <a:pt x="8710" y="1330"/>
                  <a:pt x="8678" y="1330"/>
                  <a:pt x="8678" y="1330"/>
                </a:cubicBezTo>
                <a:cubicBezTo>
                  <a:pt x="8646" y="1330"/>
                  <a:pt x="8646" y="1330"/>
                  <a:pt x="8646" y="1362"/>
                </a:cubicBezTo>
                <a:cubicBezTo>
                  <a:pt x="8583" y="1394"/>
                  <a:pt x="8551" y="1425"/>
                  <a:pt x="8520" y="1457"/>
                </a:cubicBezTo>
                <a:cubicBezTo>
                  <a:pt x="8456" y="1520"/>
                  <a:pt x="8361" y="1584"/>
                  <a:pt x="8266" y="1647"/>
                </a:cubicBezTo>
                <a:cubicBezTo>
                  <a:pt x="8298" y="1584"/>
                  <a:pt x="8330" y="1552"/>
                  <a:pt x="8330" y="1489"/>
                </a:cubicBezTo>
                <a:cubicBezTo>
                  <a:pt x="8393" y="1394"/>
                  <a:pt x="8425" y="1299"/>
                  <a:pt x="8425" y="1204"/>
                </a:cubicBezTo>
                <a:cubicBezTo>
                  <a:pt x="8456" y="1109"/>
                  <a:pt x="8425" y="1014"/>
                  <a:pt x="8361" y="950"/>
                </a:cubicBezTo>
                <a:cubicBezTo>
                  <a:pt x="8361" y="950"/>
                  <a:pt x="8330" y="919"/>
                  <a:pt x="8330" y="919"/>
                </a:cubicBezTo>
                <a:cubicBezTo>
                  <a:pt x="8298" y="919"/>
                  <a:pt x="8298" y="919"/>
                  <a:pt x="8045" y="1140"/>
                </a:cubicBezTo>
                <a:cubicBezTo>
                  <a:pt x="7981" y="1140"/>
                  <a:pt x="7918" y="1172"/>
                  <a:pt x="7823" y="1204"/>
                </a:cubicBezTo>
                <a:cubicBezTo>
                  <a:pt x="7855" y="1140"/>
                  <a:pt x="7855" y="1109"/>
                  <a:pt x="7886" y="1045"/>
                </a:cubicBezTo>
                <a:cubicBezTo>
                  <a:pt x="7886" y="1045"/>
                  <a:pt x="7886" y="1014"/>
                  <a:pt x="7886" y="982"/>
                </a:cubicBezTo>
                <a:cubicBezTo>
                  <a:pt x="7886" y="950"/>
                  <a:pt x="7918" y="950"/>
                  <a:pt x="7918" y="919"/>
                </a:cubicBezTo>
                <a:cubicBezTo>
                  <a:pt x="7918" y="919"/>
                  <a:pt x="7918" y="887"/>
                  <a:pt x="7886" y="887"/>
                </a:cubicBezTo>
                <a:cubicBezTo>
                  <a:pt x="7886" y="855"/>
                  <a:pt x="7855" y="855"/>
                  <a:pt x="7823" y="855"/>
                </a:cubicBezTo>
                <a:cubicBezTo>
                  <a:pt x="7791" y="824"/>
                  <a:pt x="7760" y="824"/>
                  <a:pt x="7728" y="824"/>
                </a:cubicBezTo>
                <a:lnTo>
                  <a:pt x="7570" y="982"/>
                </a:lnTo>
                <a:lnTo>
                  <a:pt x="7475" y="1014"/>
                </a:lnTo>
                <a:cubicBezTo>
                  <a:pt x="7538" y="950"/>
                  <a:pt x="7538" y="887"/>
                  <a:pt x="7538" y="855"/>
                </a:cubicBezTo>
                <a:cubicBezTo>
                  <a:pt x="7570" y="792"/>
                  <a:pt x="7538" y="729"/>
                  <a:pt x="7506" y="697"/>
                </a:cubicBezTo>
                <a:cubicBezTo>
                  <a:pt x="7506" y="665"/>
                  <a:pt x="7475" y="665"/>
                  <a:pt x="7475" y="665"/>
                </a:cubicBezTo>
                <a:lnTo>
                  <a:pt x="7411" y="665"/>
                </a:lnTo>
                <a:lnTo>
                  <a:pt x="6810" y="1172"/>
                </a:lnTo>
                <a:cubicBezTo>
                  <a:pt x="7443" y="602"/>
                  <a:pt x="7411" y="538"/>
                  <a:pt x="7380" y="507"/>
                </a:cubicBezTo>
                <a:cubicBezTo>
                  <a:pt x="7380" y="507"/>
                  <a:pt x="7348" y="475"/>
                  <a:pt x="7316" y="475"/>
                </a:cubicBezTo>
                <a:cubicBezTo>
                  <a:pt x="6913" y="475"/>
                  <a:pt x="4823" y="2267"/>
                  <a:pt x="3006" y="3898"/>
                </a:cubicBezTo>
                <a:lnTo>
                  <a:pt x="3006" y="3898"/>
                </a:lnTo>
                <a:cubicBezTo>
                  <a:pt x="3380" y="3549"/>
                  <a:pt x="3785" y="3165"/>
                  <a:pt x="4213" y="2755"/>
                </a:cubicBezTo>
                <a:cubicBezTo>
                  <a:pt x="4276" y="2692"/>
                  <a:pt x="4308" y="2660"/>
                  <a:pt x="4340" y="2629"/>
                </a:cubicBezTo>
                <a:cubicBezTo>
                  <a:pt x="5195" y="1900"/>
                  <a:pt x="6113" y="1172"/>
                  <a:pt x="7031" y="443"/>
                </a:cubicBezTo>
                <a:cubicBezTo>
                  <a:pt x="7031" y="412"/>
                  <a:pt x="7031" y="412"/>
                  <a:pt x="7031" y="380"/>
                </a:cubicBezTo>
                <a:cubicBezTo>
                  <a:pt x="7063" y="380"/>
                  <a:pt x="7031" y="348"/>
                  <a:pt x="7031" y="348"/>
                </a:cubicBezTo>
                <a:cubicBezTo>
                  <a:pt x="7031" y="348"/>
                  <a:pt x="7000" y="317"/>
                  <a:pt x="7000" y="317"/>
                </a:cubicBezTo>
                <a:cubicBezTo>
                  <a:pt x="6968" y="317"/>
                  <a:pt x="6968" y="317"/>
                  <a:pt x="6936" y="348"/>
                </a:cubicBezTo>
                <a:cubicBezTo>
                  <a:pt x="6905" y="380"/>
                  <a:pt x="6873" y="412"/>
                  <a:pt x="6810" y="443"/>
                </a:cubicBezTo>
                <a:cubicBezTo>
                  <a:pt x="6778" y="443"/>
                  <a:pt x="6778" y="412"/>
                  <a:pt x="6746" y="412"/>
                </a:cubicBezTo>
                <a:cubicBezTo>
                  <a:pt x="6556" y="412"/>
                  <a:pt x="5860" y="1014"/>
                  <a:pt x="4403" y="2407"/>
                </a:cubicBezTo>
                <a:cubicBezTo>
                  <a:pt x="3136" y="3484"/>
                  <a:pt x="1648" y="4750"/>
                  <a:pt x="476" y="5764"/>
                </a:cubicBezTo>
                <a:cubicBezTo>
                  <a:pt x="476" y="5764"/>
                  <a:pt x="444" y="5764"/>
                  <a:pt x="444" y="5796"/>
                </a:cubicBezTo>
                <a:cubicBezTo>
                  <a:pt x="413" y="5416"/>
                  <a:pt x="4149" y="2249"/>
                  <a:pt x="6493" y="348"/>
                </a:cubicBezTo>
                <a:cubicBezTo>
                  <a:pt x="6493" y="348"/>
                  <a:pt x="6525" y="317"/>
                  <a:pt x="6525" y="317"/>
                </a:cubicBezTo>
                <a:cubicBezTo>
                  <a:pt x="6525" y="285"/>
                  <a:pt x="6525" y="285"/>
                  <a:pt x="6493" y="253"/>
                </a:cubicBezTo>
                <a:cubicBezTo>
                  <a:pt x="6461" y="190"/>
                  <a:pt x="6366" y="158"/>
                  <a:pt x="6271" y="158"/>
                </a:cubicBezTo>
                <a:lnTo>
                  <a:pt x="6240" y="158"/>
                </a:lnTo>
                <a:cubicBezTo>
                  <a:pt x="6176" y="95"/>
                  <a:pt x="6113" y="32"/>
                  <a:pt x="6018" y="32"/>
                </a:cubicBezTo>
                <a:cubicBezTo>
                  <a:pt x="5765" y="32"/>
                  <a:pt x="5353" y="253"/>
                  <a:pt x="4878" y="634"/>
                </a:cubicBezTo>
                <a:cubicBezTo>
                  <a:pt x="5068" y="443"/>
                  <a:pt x="5258" y="285"/>
                  <a:pt x="5448" y="95"/>
                </a:cubicBezTo>
                <a:cubicBezTo>
                  <a:pt x="5448" y="95"/>
                  <a:pt x="5448" y="63"/>
                  <a:pt x="5448" y="32"/>
                </a:cubicBezTo>
                <a:cubicBezTo>
                  <a:pt x="5416" y="0"/>
                  <a:pt x="5416" y="0"/>
                  <a:pt x="5385" y="0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8" name="Google Shape;1628;p46"/>
          <p:cNvSpPr txBox="1"/>
          <p:nvPr/>
        </p:nvSpPr>
        <p:spPr>
          <a:xfrm>
            <a:off x="1469681" y="2508215"/>
            <a:ext cx="3795134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Sue Ellen Francisco " panose="02000000000000000000" pitchFamily="2" charset="0"/>
                <a:ea typeface="Barlow Semi Condensed Light"/>
                <a:cs typeface="Barlow Semi Condensed Light"/>
                <a:sym typeface="Barlow Semi Condensed Light"/>
              </a:rPr>
              <a:t>Works for multiple banks</a:t>
            </a:r>
            <a:endParaRPr sz="3200" dirty="0">
              <a:solidFill>
                <a:srgbClr val="FFFFFF"/>
              </a:solidFill>
              <a:latin typeface="Sue Ellen Francisco " panose="02000000000000000000" pitchFamily="2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630" name="Google Shape;1630;p46"/>
          <p:cNvSpPr txBox="1"/>
          <p:nvPr/>
        </p:nvSpPr>
        <p:spPr>
          <a:xfrm>
            <a:off x="1254618" y="5130028"/>
            <a:ext cx="422526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Sue Ellen Francisco " panose="02000000000000000000" pitchFamily="2" charset="0"/>
                <a:ea typeface="Barlow Semi Condensed Light"/>
                <a:cs typeface="Barlow Semi Condensed Light"/>
                <a:sym typeface="Barlow Semi Condensed Light"/>
              </a:rPr>
              <a:t>Provide a dropdown list to select which customer the statement belongs to.</a:t>
            </a:r>
            <a:endParaRPr sz="3200" dirty="0">
              <a:solidFill>
                <a:srgbClr val="FFFFFF"/>
              </a:solidFill>
              <a:latin typeface="Sue Ellen Francisco " panose="02000000000000000000" pitchFamily="2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632" name="Google Shape;1632;p46"/>
          <p:cNvSpPr txBox="1"/>
          <p:nvPr/>
        </p:nvSpPr>
        <p:spPr>
          <a:xfrm>
            <a:off x="7448523" y="2476678"/>
            <a:ext cx="3795134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Sue Ellen Francisco " panose="02000000000000000000" pitchFamily="2" charset="0"/>
                <a:ea typeface="Barlow Semi Condensed Light"/>
                <a:cs typeface="Barlow Semi Condensed Light"/>
                <a:sym typeface="Barlow Semi Condensed Light"/>
              </a:rPr>
              <a:t>Allow uploading multiple files.</a:t>
            </a:r>
            <a:endParaRPr sz="3200" dirty="0">
              <a:solidFill>
                <a:srgbClr val="FFFFFF"/>
              </a:solidFill>
              <a:latin typeface="Sue Ellen Francisco " panose="02000000000000000000" pitchFamily="2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634" name="Google Shape;1634;p46"/>
          <p:cNvSpPr txBox="1"/>
          <p:nvPr/>
        </p:nvSpPr>
        <p:spPr>
          <a:xfrm>
            <a:off x="7405120" y="5130028"/>
            <a:ext cx="3795134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Sue Ellen Francisco " panose="02000000000000000000" pitchFamily="2" charset="0"/>
                <a:ea typeface="Barlow Semi Condensed Light"/>
                <a:cs typeface="Barlow Semi Condensed Light"/>
                <a:sym typeface="Barlow Semi Condensed Light"/>
              </a:rPr>
              <a:t>Enable user to add or edit customers.</a:t>
            </a:r>
            <a:endParaRPr sz="3200" dirty="0">
              <a:solidFill>
                <a:srgbClr val="FFFFFF"/>
              </a:solidFill>
              <a:latin typeface="Sue Ellen Francisco " panose="02000000000000000000" pitchFamily="2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0000" decel="1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3241 L 1.45833E-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" grpId="0"/>
      <p:bldP spid="1619" grpId="0" animBg="1"/>
      <p:bldP spid="1620" grpId="0" animBg="1"/>
      <p:bldP spid="1621" grpId="0" animBg="1"/>
      <p:bldP spid="1622" grpId="0" animBg="1"/>
      <p:bldP spid="1623" grpId="0" animBg="1"/>
      <p:bldP spid="1624" grpId="0" animBg="1"/>
      <p:bldP spid="1625" grpId="0" animBg="1"/>
      <p:bldP spid="1626" grpId="0" animBg="1"/>
      <p:bldP spid="1628" grpId="0"/>
      <p:bldP spid="1630" grpId="0"/>
      <p:bldP spid="1632" grpId="0"/>
      <p:bldP spid="16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>
          <a:extLst>
            <a:ext uri="{FF2B5EF4-FFF2-40B4-BE49-F238E27FC236}">
              <a16:creationId xmlns:a16="http://schemas.microsoft.com/office/drawing/2014/main" id="{51DE2ACD-3D9E-DAAE-80B9-6A5A10A76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8">
            <a:extLst>
              <a:ext uri="{FF2B5EF4-FFF2-40B4-BE49-F238E27FC236}">
                <a16:creationId xmlns:a16="http://schemas.microsoft.com/office/drawing/2014/main" id="{F3EB1479-41D9-F413-0707-5F81AAAF0AD1}"/>
              </a:ext>
            </a:extLst>
          </p:cNvPr>
          <p:cNvSpPr txBox="1"/>
          <p:nvPr/>
        </p:nvSpPr>
        <p:spPr>
          <a:xfrm>
            <a:off x="1197837" y="437279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REQUIREMENTS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2D5D7-4BEC-886D-A4D0-959D499BFFEF}"/>
              </a:ext>
            </a:extLst>
          </p:cNvPr>
          <p:cNvSpPr/>
          <p:nvPr/>
        </p:nvSpPr>
        <p:spPr>
          <a:xfrm>
            <a:off x="1091008" y="1607935"/>
            <a:ext cx="10153992" cy="4798649"/>
          </a:xfrm>
          <a:custGeom>
            <a:avLst/>
            <a:gdLst>
              <a:gd name="connsiteX0" fmla="*/ 4150235 w 10153992"/>
              <a:gd name="connsiteY0" fmla="*/ 4581497 h 4798649"/>
              <a:gd name="connsiteX1" fmla="*/ 4140983 w 10153992"/>
              <a:gd name="connsiteY1" fmla="*/ 4608498 h 4798649"/>
              <a:gd name="connsiteX2" fmla="*/ 4183308 w 10153992"/>
              <a:gd name="connsiteY2" fmla="*/ 4613986 h 4798649"/>
              <a:gd name="connsiteX3" fmla="*/ 4199931 w 10153992"/>
              <a:gd name="connsiteY3" fmla="*/ 4611857 h 4798649"/>
              <a:gd name="connsiteX4" fmla="*/ 4206777 w 10153992"/>
              <a:gd name="connsiteY4" fmla="*/ 4582563 h 4798649"/>
              <a:gd name="connsiteX5" fmla="*/ 4183308 w 10153992"/>
              <a:gd name="connsiteY5" fmla="*/ 4584861 h 4798649"/>
              <a:gd name="connsiteX6" fmla="*/ 4271129 w 10153992"/>
              <a:gd name="connsiteY6" fmla="*/ 4576261 h 4798649"/>
              <a:gd name="connsiteX7" fmla="*/ 4232281 w 10153992"/>
              <a:gd name="connsiteY7" fmla="*/ 4580065 h 4798649"/>
              <a:gd name="connsiteX8" fmla="*/ 4225372 w 10153992"/>
              <a:gd name="connsiteY8" fmla="*/ 4608599 h 4798649"/>
              <a:gd name="connsiteX9" fmla="*/ 4264535 w 10153992"/>
              <a:gd name="connsiteY9" fmla="*/ 4603583 h 4798649"/>
              <a:gd name="connsiteX10" fmla="*/ 4267910 w 10153992"/>
              <a:gd name="connsiteY10" fmla="*/ 4586307 h 4798649"/>
              <a:gd name="connsiteX11" fmla="*/ 4086154 w 10153992"/>
              <a:gd name="connsiteY11" fmla="*/ 4574979 h 4798649"/>
              <a:gd name="connsiteX12" fmla="*/ 4077268 w 10153992"/>
              <a:gd name="connsiteY12" fmla="*/ 4600235 h 4798649"/>
              <a:gd name="connsiteX13" fmla="*/ 4117149 w 10153992"/>
              <a:gd name="connsiteY13" fmla="*/ 4605407 h 4798649"/>
              <a:gd name="connsiteX14" fmla="*/ 4126487 w 10153992"/>
              <a:gd name="connsiteY14" fmla="*/ 4579082 h 4798649"/>
              <a:gd name="connsiteX15" fmla="*/ 4339851 w 10153992"/>
              <a:gd name="connsiteY15" fmla="*/ 4560054 h 4798649"/>
              <a:gd name="connsiteX16" fmla="*/ 4297339 w 10153992"/>
              <a:gd name="connsiteY16" fmla="*/ 4573042 h 4798649"/>
              <a:gd name="connsiteX17" fmla="*/ 4291142 w 10153992"/>
              <a:gd name="connsiteY17" fmla="*/ 4591999 h 4798649"/>
              <a:gd name="connsiteX18" fmla="*/ 4289194 w 10153992"/>
              <a:gd name="connsiteY18" fmla="*/ 4600425 h 4798649"/>
              <a:gd name="connsiteX19" fmla="*/ 4313502 w 10153992"/>
              <a:gd name="connsiteY19" fmla="*/ 4597312 h 4798649"/>
              <a:gd name="connsiteX20" fmla="*/ 4334099 w 10153992"/>
              <a:gd name="connsiteY20" fmla="*/ 4589722 h 4798649"/>
              <a:gd name="connsiteX21" fmla="*/ 4015072 w 10153992"/>
              <a:gd name="connsiteY21" fmla="*/ 4557264 h 4798649"/>
              <a:gd name="connsiteX22" fmla="*/ 4007533 w 10153992"/>
              <a:gd name="connsiteY22" fmla="*/ 4580573 h 4798649"/>
              <a:gd name="connsiteX23" fmla="*/ 4051979 w 10153992"/>
              <a:gd name="connsiteY23" fmla="*/ 4596956 h 4798649"/>
              <a:gd name="connsiteX24" fmla="*/ 4052904 w 10153992"/>
              <a:gd name="connsiteY24" fmla="*/ 4597076 h 4798649"/>
              <a:gd name="connsiteX25" fmla="*/ 4062240 w 10153992"/>
              <a:gd name="connsiteY25" fmla="*/ 4570757 h 4798649"/>
              <a:gd name="connsiteX26" fmla="*/ 4396600 w 10153992"/>
              <a:gd name="connsiteY26" fmla="*/ 4542716 h 4798649"/>
              <a:gd name="connsiteX27" fmla="*/ 4363434 w 10153992"/>
              <a:gd name="connsiteY27" fmla="*/ 4552849 h 4798649"/>
              <a:gd name="connsiteX28" fmla="*/ 4364180 w 10153992"/>
              <a:gd name="connsiteY28" fmla="*/ 4557074 h 4798649"/>
              <a:gd name="connsiteX29" fmla="*/ 4359538 w 10153992"/>
              <a:gd name="connsiteY29" fmla="*/ 4580349 h 4798649"/>
              <a:gd name="connsiteX30" fmla="*/ 4395166 w 10153992"/>
              <a:gd name="connsiteY30" fmla="*/ 4567221 h 4798649"/>
              <a:gd name="connsiteX31" fmla="*/ 3953568 w 10153992"/>
              <a:gd name="connsiteY31" fmla="*/ 4531216 h 4798649"/>
              <a:gd name="connsiteX32" fmla="*/ 3945877 w 10153992"/>
              <a:gd name="connsiteY32" fmla="*/ 4553486 h 4798649"/>
              <a:gd name="connsiteX33" fmla="*/ 3960835 w 10153992"/>
              <a:gd name="connsiteY33" fmla="*/ 4563360 h 4798649"/>
              <a:gd name="connsiteX34" fmla="*/ 3985329 w 10153992"/>
              <a:gd name="connsiteY34" fmla="*/ 4572388 h 4798649"/>
              <a:gd name="connsiteX35" fmla="*/ 3992923 w 10153992"/>
              <a:gd name="connsiteY35" fmla="*/ 4550886 h 4798649"/>
              <a:gd name="connsiteX36" fmla="*/ 4452247 w 10153992"/>
              <a:gd name="connsiteY36" fmla="*/ 4512793 h 4798649"/>
              <a:gd name="connsiteX37" fmla="*/ 4419596 w 10153992"/>
              <a:gd name="connsiteY37" fmla="*/ 4530417 h 4798649"/>
              <a:gd name="connsiteX38" fmla="*/ 4421139 w 10153992"/>
              <a:gd name="connsiteY38" fmla="*/ 4531749 h 4798649"/>
              <a:gd name="connsiteX39" fmla="*/ 4419470 w 10153992"/>
              <a:gd name="connsiteY39" fmla="*/ 4553445 h 4798649"/>
              <a:gd name="connsiteX40" fmla="*/ 4450988 w 10153992"/>
              <a:gd name="connsiteY40" fmla="*/ 4532410 h 4798649"/>
              <a:gd name="connsiteX41" fmla="*/ 3881155 w 10153992"/>
              <a:gd name="connsiteY41" fmla="*/ 4493982 h 4798649"/>
              <a:gd name="connsiteX42" fmla="*/ 3875600 w 10153992"/>
              <a:gd name="connsiteY42" fmla="*/ 4507096 h 4798649"/>
              <a:gd name="connsiteX43" fmla="*/ 3925898 w 10153992"/>
              <a:gd name="connsiteY43" fmla="*/ 4540298 h 4798649"/>
              <a:gd name="connsiteX44" fmla="*/ 3932655 w 10153992"/>
              <a:gd name="connsiteY44" fmla="*/ 4520763 h 4798649"/>
              <a:gd name="connsiteX45" fmla="*/ 3884540 w 10153992"/>
              <a:gd name="connsiteY45" fmla="*/ 4496714 h 4798649"/>
              <a:gd name="connsiteX46" fmla="*/ 4505371 w 10153992"/>
              <a:gd name="connsiteY46" fmla="*/ 4479803 h 4798649"/>
              <a:gd name="connsiteX47" fmla="*/ 4490246 w 10153992"/>
              <a:gd name="connsiteY47" fmla="*/ 4492281 h 4798649"/>
              <a:gd name="connsiteX48" fmla="*/ 4474878 w 10153992"/>
              <a:gd name="connsiteY48" fmla="*/ 4500577 h 4798649"/>
              <a:gd name="connsiteX49" fmla="*/ 4476780 w 10153992"/>
              <a:gd name="connsiteY49" fmla="*/ 4505186 h 4798649"/>
              <a:gd name="connsiteX50" fmla="*/ 4476171 w 10153992"/>
              <a:gd name="connsiteY50" fmla="*/ 4515602 h 4798649"/>
              <a:gd name="connsiteX51" fmla="*/ 4506407 w 10153992"/>
              <a:gd name="connsiteY51" fmla="*/ 4495423 h 4798649"/>
              <a:gd name="connsiteX52" fmla="*/ 3822943 w 10153992"/>
              <a:gd name="connsiteY52" fmla="*/ 4447000 h 4798649"/>
              <a:gd name="connsiteX53" fmla="*/ 3822308 w 10153992"/>
              <a:gd name="connsiteY53" fmla="*/ 4449210 h 4798649"/>
              <a:gd name="connsiteX54" fmla="*/ 3817455 w 10153992"/>
              <a:gd name="connsiteY54" fmla="*/ 4458046 h 4798649"/>
              <a:gd name="connsiteX55" fmla="*/ 3839916 w 10153992"/>
              <a:gd name="connsiteY55" fmla="*/ 4483540 h 4798649"/>
              <a:gd name="connsiteX56" fmla="*/ 3855749 w 10153992"/>
              <a:gd name="connsiteY56" fmla="*/ 4493991 h 4798649"/>
              <a:gd name="connsiteX57" fmla="*/ 3862608 w 10153992"/>
              <a:gd name="connsiteY57" fmla="*/ 4479013 h 4798649"/>
              <a:gd name="connsiteX58" fmla="*/ 3528875 w 10153992"/>
              <a:gd name="connsiteY58" fmla="*/ 4397658 h 4798649"/>
              <a:gd name="connsiteX59" fmla="*/ 3535626 w 10153992"/>
              <a:gd name="connsiteY59" fmla="*/ 4402731 h 4798649"/>
              <a:gd name="connsiteX60" fmla="*/ 4027688 w 10153992"/>
              <a:gd name="connsiteY60" fmla="*/ 4783471 h 4798649"/>
              <a:gd name="connsiteX61" fmla="*/ 4035277 w 10153992"/>
              <a:gd name="connsiteY61" fmla="*/ 4792338 h 4798649"/>
              <a:gd name="connsiteX62" fmla="*/ 4026450 w 10153992"/>
              <a:gd name="connsiteY62" fmla="*/ 4798649 h 4798649"/>
              <a:gd name="connsiteX63" fmla="*/ 3520447 w 10153992"/>
              <a:gd name="connsiteY63" fmla="*/ 4409042 h 4798649"/>
              <a:gd name="connsiteX64" fmla="*/ 3524242 w 10153992"/>
              <a:gd name="connsiteY64" fmla="*/ 4398936 h 4798649"/>
              <a:gd name="connsiteX65" fmla="*/ 3528875 w 10153992"/>
              <a:gd name="connsiteY65" fmla="*/ 4397658 h 4798649"/>
              <a:gd name="connsiteX66" fmla="*/ 4625575 w 10153992"/>
              <a:gd name="connsiteY66" fmla="*/ 4360081 h 4798649"/>
              <a:gd name="connsiteX67" fmla="*/ 4571966 w 10153992"/>
              <a:gd name="connsiteY67" fmla="*/ 4424858 h 4798649"/>
              <a:gd name="connsiteX68" fmla="*/ 4526595 w 10153992"/>
              <a:gd name="connsiteY68" fmla="*/ 4462292 h 4798649"/>
              <a:gd name="connsiteX69" fmla="*/ 4528628 w 10153992"/>
              <a:gd name="connsiteY69" fmla="*/ 4467240 h 4798649"/>
              <a:gd name="connsiteX70" fmla="*/ 4529288 w 10153992"/>
              <a:gd name="connsiteY70" fmla="*/ 4476714 h 4798649"/>
              <a:gd name="connsiteX71" fmla="*/ 4618017 w 10153992"/>
              <a:gd name="connsiteY71" fmla="*/ 4374074 h 4798649"/>
              <a:gd name="connsiteX72" fmla="*/ 3727150 w 10153992"/>
              <a:gd name="connsiteY72" fmla="*/ 4344685 h 4798649"/>
              <a:gd name="connsiteX73" fmla="*/ 3742937 w 10153992"/>
              <a:gd name="connsiteY73" fmla="*/ 4373466 h 4798649"/>
              <a:gd name="connsiteX74" fmla="*/ 3800407 w 10153992"/>
              <a:gd name="connsiteY74" fmla="*/ 4438697 h 4798649"/>
              <a:gd name="connsiteX75" fmla="*/ 3802912 w 10153992"/>
              <a:gd name="connsiteY75" fmla="*/ 4430832 h 4798649"/>
              <a:gd name="connsiteX76" fmla="*/ 3790220 w 10153992"/>
              <a:gd name="connsiteY76" fmla="*/ 4420589 h 4798649"/>
              <a:gd name="connsiteX77" fmla="*/ 4829724 w 10153992"/>
              <a:gd name="connsiteY77" fmla="*/ 3691810 h 4798649"/>
              <a:gd name="connsiteX78" fmla="*/ 4856755 w 10153992"/>
              <a:gd name="connsiteY78" fmla="*/ 3743809 h 4798649"/>
              <a:gd name="connsiteX79" fmla="*/ 4861948 w 10153992"/>
              <a:gd name="connsiteY79" fmla="*/ 3753163 h 4798649"/>
              <a:gd name="connsiteX80" fmla="*/ 4862921 w 10153992"/>
              <a:gd name="connsiteY80" fmla="*/ 3755672 h 4798649"/>
              <a:gd name="connsiteX81" fmla="*/ 4868609 w 10153992"/>
              <a:gd name="connsiteY81" fmla="*/ 3766614 h 4798649"/>
              <a:gd name="connsiteX82" fmla="*/ 4898027 w 10153992"/>
              <a:gd name="connsiteY82" fmla="*/ 3846151 h 4798649"/>
              <a:gd name="connsiteX83" fmla="*/ 4925868 w 10153992"/>
              <a:gd name="connsiteY83" fmla="*/ 4070033 h 4798649"/>
              <a:gd name="connsiteX84" fmla="*/ 4898806 w 10153992"/>
              <a:gd name="connsiteY84" fmla="*/ 4214084 h 4798649"/>
              <a:gd name="connsiteX85" fmla="*/ 4898749 w 10153992"/>
              <a:gd name="connsiteY85" fmla="*/ 4214236 h 4798649"/>
              <a:gd name="connsiteX86" fmla="*/ 4898631 w 10153992"/>
              <a:gd name="connsiteY86" fmla="*/ 4214718 h 4798649"/>
              <a:gd name="connsiteX87" fmla="*/ 4838536 w 10153992"/>
              <a:gd name="connsiteY87" fmla="*/ 4350870 h 4798649"/>
              <a:gd name="connsiteX88" fmla="*/ 4827264 w 10153992"/>
              <a:gd name="connsiteY88" fmla="*/ 4368085 h 4798649"/>
              <a:gd name="connsiteX89" fmla="*/ 4810751 w 10153992"/>
              <a:gd name="connsiteY89" fmla="*/ 4395132 h 4798649"/>
              <a:gd name="connsiteX90" fmla="*/ 8360235 w 10153992"/>
              <a:gd name="connsiteY90" fmla="*/ 4395132 h 4798649"/>
              <a:gd name="connsiteX91" fmla="*/ 8360235 w 10153992"/>
              <a:gd name="connsiteY91" fmla="*/ 3691810 h 4798649"/>
              <a:gd name="connsiteX92" fmla="*/ 4164334 w 10153992"/>
              <a:gd name="connsiteY92" fmla="*/ 3472958 h 4798649"/>
              <a:gd name="connsiteX93" fmla="*/ 3792422 w 10153992"/>
              <a:gd name="connsiteY93" fmla="*/ 3631094 h 4798649"/>
              <a:gd name="connsiteX94" fmla="*/ 3638081 w 10153992"/>
              <a:gd name="connsiteY94" fmla="*/ 4016907 h 4798649"/>
              <a:gd name="connsiteX95" fmla="*/ 4182029 w 10153992"/>
              <a:gd name="connsiteY95" fmla="*/ 4562094 h 4798649"/>
              <a:gd name="connsiteX96" fmla="*/ 4727216 w 10153992"/>
              <a:gd name="connsiteY96" fmla="*/ 4016907 h 4798649"/>
              <a:gd name="connsiteX97" fmla="*/ 4604550 w 10153992"/>
              <a:gd name="connsiteY97" fmla="*/ 3661451 h 4798649"/>
              <a:gd name="connsiteX98" fmla="*/ 4182029 w 10153992"/>
              <a:gd name="connsiteY98" fmla="*/ 3472958 h 4798649"/>
              <a:gd name="connsiteX99" fmla="*/ 4166012 w 10153992"/>
              <a:gd name="connsiteY99" fmla="*/ 3448633 h 4798649"/>
              <a:gd name="connsiteX100" fmla="*/ 4183308 w 10153992"/>
              <a:gd name="connsiteY100" fmla="*/ 3448952 h 4798649"/>
              <a:gd name="connsiteX101" fmla="*/ 4622245 w 10153992"/>
              <a:gd name="connsiteY101" fmla="*/ 3646272 h 4798649"/>
              <a:gd name="connsiteX102" fmla="*/ 4750024 w 10153992"/>
              <a:gd name="connsiteY102" fmla="*/ 4018185 h 4798649"/>
              <a:gd name="connsiteX103" fmla="*/ 4744842 w 10153992"/>
              <a:gd name="connsiteY103" fmla="*/ 4051009 h 4798649"/>
              <a:gd name="connsiteX104" fmla="*/ 4746229 w 10153992"/>
              <a:gd name="connsiteY104" fmla="*/ 4056138 h 4798649"/>
              <a:gd name="connsiteX105" fmla="*/ 4573313 w 10153992"/>
              <a:gd name="connsiteY105" fmla="*/ 4468840 h 4798649"/>
              <a:gd name="connsiteX106" fmla="*/ 4531150 w 10153992"/>
              <a:gd name="connsiteY106" fmla="*/ 4503454 h 4798649"/>
              <a:gd name="connsiteX107" fmla="*/ 4531184 w 10153992"/>
              <a:gd name="connsiteY107" fmla="*/ 4503948 h 4798649"/>
              <a:gd name="connsiteX108" fmla="*/ 4521039 w 10153992"/>
              <a:gd name="connsiteY108" fmla="*/ 4516570 h 4798649"/>
              <a:gd name="connsiteX109" fmla="*/ 4519800 w 10153992"/>
              <a:gd name="connsiteY109" fmla="*/ 4517848 h 4798649"/>
              <a:gd name="connsiteX110" fmla="*/ 4516849 w 10153992"/>
              <a:gd name="connsiteY110" fmla="*/ 4515194 h 4798649"/>
              <a:gd name="connsiteX111" fmla="*/ 4465239 w 10153992"/>
              <a:gd name="connsiteY111" fmla="*/ 4557564 h 4798649"/>
              <a:gd name="connsiteX112" fmla="*/ 4412747 w 10153992"/>
              <a:gd name="connsiteY112" fmla="*/ 4585176 h 4798649"/>
              <a:gd name="connsiteX113" fmla="*/ 4405960 w 10153992"/>
              <a:gd name="connsiteY113" fmla="*/ 4591224 h 4798649"/>
              <a:gd name="connsiteX114" fmla="*/ 4403404 w 10153992"/>
              <a:gd name="connsiteY114" fmla="*/ 4591224 h 4798649"/>
              <a:gd name="connsiteX115" fmla="*/ 4402478 w 10153992"/>
              <a:gd name="connsiteY115" fmla="*/ 4590578 h 4798649"/>
              <a:gd name="connsiteX116" fmla="*/ 4394890 w 10153992"/>
              <a:gd name="connsiteY116" fmla="*/ 4594569 h 4798649"/>
              <a:gd name="connsiteX117" fmla="*/ 4345277 w 10153992"/>
              <a:gd name="connsiteY117" fmla="*/ 4610276 h 4798649"/>
              <a:gd name="connsiteX118" fmla="*/ 4343968 w 10153992"/>
              <a:gd name="connsiteY118" fmla="*/ 4611437 h 4798649"/>
              <a:gd name="connsiteX119" fmla="*/ 4341607 w 10153992"/>
              <a:gd name="connsiteY119" fmla="*/ 4611437 h 4798649"/>
              <a:gd name="connsiteX120" fmla="*/ 4292945 w 10153992"/>
              <a:gd name="connsiteY120" fmla="*/ 4626843 h 4798649"/>
              <a:gd name="connsiteX121" fmla="*/ 4183308 w 10153992"/>
              <a:gd name="connsiteY121" fmla="*/ 4637992 h 4798649"/>
              <a:gd name="connsiteX122" fmla="*/ 4072835 w 10153992"/>
              <a:gd name="connsiteY122" fmla="*/ 4626549 h 4798649"/>
              <a:gd name="connsiteX123" fmla="*/ 3989691 w 10153992"/>
              <a:gd name="connsiteY123" fmla="*/ 4600053 h 4798649"/>
              <a:gd name="connsiteX124" fmla="*/ 3988509 w 10153992"/>
              <a:gd name="connsiteY124" fmla="*/ 4600053 h 4798649"/>
              <a:gd name="connsiteX125" fmla="*/ 3988285 w 10153992"/>
              <a:gd name="connsiteY125" fmla="*/ 4599605 h 4798649"/>
              <a:gd name="connsiteX126" fmla="*/ 3969566 w 10153992"/>
              <a:gd name="connsiteY126" fmla="*/ 4593640 h 4798649"/>
              <a:gd name="connsiteX127" fmla="*/ 3619108 w 10153992"/>
              <a:gd name="connsiteY127" fmla="*/ 4064965 h 4798649"/>
              <a:gd name="connsiteX128" fmla="*/ 3620871 w 10153992"/>
              <a:gd name="connsiteY128" fmla="*/ 4058545 h 4798649"/>
              <a:gd name="connsiteX129" fmla="*/ 3615313 w 10153992"/>
              <a:gd name="connsiteY129" fmla="*/ 4018185 h 4798649"/>
              <a:gd name="connsiteX130" fmla="*/ 3775965 w 10153992"/>
              <a:gd name="connsiteY130" fmla="*/ 3614637 h 4798649"/>
              <a:gd name="connsiteX131" fmla="*/ 4166012 w 10153992"/>
              <a:gd name="connsiteY131" fmla="*/ 3448633 h 4798649"/>
              <a:gd name="connsiteX132" fmla="*/ 5906721 w 10153992"/>
              <a:gd name="connsiteY132" fmla="*/ 2975068 h 4798649"/>
              <a:gd name="connsiteX133" fmla="*/ 5896056 w 10153992"/>
              <a:gd name="connsiteY133" fmla="*/ 3004650 h 4798649"/>
              <a:gd name="connsiteX134" fmla="*/ 5939078 w 10153992"/>
              <a:gd name="connsiteY134" fmla="*/ 3007444 h 4798649"/>
              <a:gd name="connsiteX135" fmla="*/ 5955552 w 10153992"/>
              <a:gd name="connsiteY135" fmla="*/ 3006397 h 4798649"/>
              <a:gd name="connsiteX136" fmla="*/ 5955542 w 10153992"/>
              <a:gd name="connsiteY136" fmla="*/ 3006213 h 4798649"/>
              <a:gd name="connsiteX137" fmla="*/ 5961553 w 10153992"/>
              <a:gd name="connsiteY137" fmla="*/ 2986601 h 4798649"/>
              <a:gd name="connsiteX138" fmla="*/ 5963781 w 10153992"/>
              <a:gd name="connsiteY138" fmla="*/ 2975929 h 4798649"/>
              <a:gd name="connsiteX139" fmla="*/ 5939076 w 10153992"/>
              <a:gd name="connsiteY139" fmla="*/ 2978360 h 4798649"/>
              <a:gd name="connsiteX140" fmla="*/ 4149861 w 10153992"/>
              <a:gd name="connsiteY140" fmla="*/ 2974957 h 4798649"/>
              <a:gd name="connsiteX141" fmla="*/ 4140867 w 10153992"/>
              <a:gd name="connsiteY141" fmla="*/ 3001939 h 4798649"/>
              <a:gd name="connsiteX142" fmla="*/ 4183308 w 10153992"/>
              <a:gd name="connsiteY142" fmla="*/ 3007444 h 4798649"/>
              <a:gd name="connsiteX143" fmla="*/ 4199934 w 10153992"/>
              <a:gd name="connsiteY143" fmla="*/ 3005314 h 4798649"/>
              <a:gd name="connsiteX144" fmla="*/ 4206545 w 10153992"/>
              <a:gd name="connsiteY144" fmla="*/ 2976072 h 4798649"/>
              <a:gd name="connsiteX145" fmla="*/ 4183308 w 10153992"/>
              <a:gd name="connsiteY145" fmla="*/ 2978360 h 4798649"/>
              <a:gd name="connsiteX146" fmla="*/ 4270820 w 10153992"/>
              <a:gd name="connsiteY146" fmla="*/ 2969745 h 4798649"/>
              <a:gd name="connsiteX147" fmla="*/ 4232275 w 10153992"/>
              <a:gd name="connsiteY147" fmla="*/ 2973539 h 4798649"/>
              <a:gd name="connsiteX148" fmla="*/ 4225145 w 10153992"/>
              <a:gd name="connsiteY148" fmla="*/ 3002085 h 4798649"/>
              <a:gd name="connsiteX149" fmla="*/ 4264313 w 10153992"/>
              <a:gd name="connsiteY149" fmla="*/ 2997068 h 4798649"/>
              <a:gd name="connsiteX150" fmla="*/ 4267910 w 10153992"/>
              <a:gd name="connsiteY150" fmla="*/ 2979007 h 4798649"/>
              <a:gd name="connsiteX151" fmla="*/ 6026908 w 10153992"/>
              <a:gd name="connsiteY151" fmla="*/ 2969719 h 4798649"/>
              <a:gd name="connsiteX152" fmla="*/ 5988155 w 10153992"/>
              <a:gd name="connsiteY152" fmla="*/ 2973531 h 4798649"/>
              <a:gd name="connsiteX153" fmla="*/ 5984326 w 10153992"/>
              <a:gd name="connsiteY153" fmla="*/ 2992292 h 4798649"/>
              <a:gd name="connsiteX154" fmla="*/ 5980605 w 10153992"/>
              <a:gd name="connsiteY154" fmla="*/ 3004804 h 4798649"/>
              <a:gd name="connsiteX155" fmla="*/ 6005753 w 10153992"/>
              <a:gd name="connsiteY155" fmla="*/ 3003205 h 4798649"/>
              <a:gd name="connsiteX156" fmla="*/ 6019490 w 10153992"/>
              <a:gd name="connsiteY156" fmla="*/ 3000534 h 4798649"/>
              <a:gd name="connsiteX157" fmla="*/ 6024178 w 10153992"/>
              <a:gd name="connsiteY157" fmla="*/ 2979007 h 4798649"/>
              <a:gd name="connsiteX158" fmla="*/ 5841496 w 10153992"/>
              <a:gd name="connsiteY158" fmla="*/ 2968431 h 4798649"/>
              <a:gd name="connsiteX159" fmla="*/ 5832100 w 10153992"/>
              <a:gd name="connsiteY159" fmla="*/ 2995203 h 4798649"/>
              <a:gd name="connsiteX160" fmla="*/ 5871059 w 10153992"/>
              <a:gd name="connsiteY160" fmla="*/ 3002874 h 4798649"/>
              <a:gd name="connsiteX161" fmla="*/ 5881851 w 10153992"/>
              <a:gd name="connsiteY161" fmla="*/ 2972537 h 4798649"/>
              <a:gd name="connsiteX162" fmla="*/ 4085721 w 10153992"/>
              <a:gd name="connsiteY162" fmla="*/ 2968430 h 4798649"/>
              <a:gd name="connsiteX163" fmla="*/ 4076853 w 10153992"/>
              <a:gd name="connsiteY163" fmla="*/ 2993635 h 4798649"/>
              <a:gd name="connsiteX164" fmla="*/ 4116730 w 10153992"/>
              <a:gd name="connsiteY164" fmla="*/ 2998808 h 4798649"/>
              <a:gd name="connsiteX165" fmla="*/ 4126051 w 10153992"/>
              <a:gd name="connsiteY165" fmla="*/ 2972534 h 4798649"/>
              <a:gd name="connsiteX166" fmla="*/ 6095617 w 10153992"/>
              <a:gd name="connsiteY166" fmla="*/ 2953472 h 4798649"/>
              <a:gd name="connsiteX167" fmla="*/ 6052701 w 10153992"/>
              <a:gd name="connsiteY167" fmla="*/ 2966626 h 4798649"/>
              <a:gd name="connsiteX168" fmla="*/ 6046946 w 10153992"/>
              <a:gd name="connsiteY168" fmla="*/ 2984684 h 4798649"/>
              <a:gd name="connsiteX169" fmla="*/ 6044349 w 10153992"/>
              <a:gd name="connsiteY169" fmla="*/ 2995699 h 4798649"/>
              <a:gd name="connsiteX170" fmla="*/ 6069711 w 10153992"/>
              <a:gd name="connsiteY170" fmla="*/ 2990767 h 4798649"/>
              <a:gd name="connsiteX171" fmla="*/ 6089618 w 10153992"/>
              <a:gd name="connsiteY171" fmla="*/ 2983439 h 4798649"/>
              <a:gd name="connsiteX172" fmla="*/ 4339822 w 10153992"/>
              <a:gd name="connsiteY172" fmla="*/ 2953439 h 4798649"/>
              <a:gd name="connsiteX173" fmla="*/ 4296931 w 10153992"/>
              <a:gd name="connsiteY173" fmla="*/ 2966604 h 4798649"/>
              <a:gd name="connsiteX174" fmla="*/ 4291142 w 10153992"/>
              <a:gd name="connsiteY174" fmla="*/ 2984684 h 4798649"/>
              <a:gd name="connsiteX175" fmla="*/ 4288965 w 10153992"/>
              <a:gd name="connsiteY175" fmla="*/ 2993910 h 4798649"/>
              <a:gd name="connsiteX176" fmla="*/ 4313502 w 10153992"/>
              <a:gd name="connsiteY176" fmla="*/ 2990767 h 4798649"/>
              <a:gd name="connsiteX177" fmla="*/ 4333880 w 10153992"/>
              <a:gd name="connsiteY177" fmla="*/ 2983255 h 4798649"/>
              <a:gd name="connsiteX178" fmla="*/ 5771707 w 10153992"/>
              <a:gd name="connsiteY178" fmla="*/ 2950997 h 4798649"/>
              <a:gd name="connsiteX179" fmla="*/ 5763334 w 10153992"/>
              <a:gd name="connsiteY179" fmla="*/ 2974021 h 4798649"/>
              <a:gd name="connsiteX180" fmla="*/ 5807754 w 10153992"/>
              <a:gd name="connsiteY180" fmla="*/ 2990409 h 4798649"/>
              <a:gd name="connsiteX181" fmla="*/ 5809437 w 10153992"/>
              <a:gd name="connsiteY181" fmla="*/ 2990740 h 4798649"/>
              <a:gd name="connsiteX182" fmla="*/ 5818749 w 10153992"/>
              <a:gd name="connsiteY182" fmla="*/ 2964462 h 4798649"/>
              <a:gd name="connsiteX183" fmla="*/ 4016379 w 10153992"/>
              <a:gd name="connsiteY183" fmla="*/ 2946573 h 4798649"/>
              <a:gd name="connsiteX184" fmla="*/ 4007272 w 10153992"/>
              <a:gd name="connsiteY184" fmla="*/ 2973920 h 4798649"/>
              <a:gd name="connsiteX185" fmla="*/ 4051979 w 10153992"/>
              <a:gd name="connsiteY185" fmla="*/ 2990409 h 4798649"/>
              <a:gd name="connsiteX186" fmla="*/ 4052484 w 10153992"/>
              <a:gd name="connsiteY186" fmla="*/ 2990474 h 4798649"/>
              <a:gd name="connsiteX187" fmla="*/ 4062080 w 10153992"/>
              <a:gd name="connsiteY187" fmla="*/ 2963396 h 4798649"/>
              <a:gd name="connsiteX188" fmla="*/ 4396534 w 10153992"/>
              <a:gd name="connsiteY188" fmla="*/ 2936031 h 4798649"/>
              <a:gd name="connsiteX189" fmla="*/ 4363626 w 10153992"/>
              <a:gd name="connsiteY189" fmla="*/ 2946132 h 4798649"/>
              <a:gd name="connsiteX190" fmla="*/ 4364180 w 10153992"/>
              <a:gd name="connsiteY190" fmla="*/ 2949254 h 4798649"/>
              <a:gd name="connsiteX191" fmla="*/ 4359418 w 10153992"/>
              <a:gd name="connsiteY191" fmla="*/ 2973840 h 4798649"/>
              <a:gd name="connsiteX192" fmla="*/ 4395092 w 10153992"/>
              <a:gd name="connsiteY192" fmla="*/ 2960689 h 4798649"/>
              <a:gd name="connsiteX193" fmla="*/ 6153162 w 10153992"/>
              <a:gd name="connsiteY193" fmla="*/ 2935811 h 4798649"/>
              <a:gd name="connsiteX194" fmla="*/ 6153068 w 10153992"/>
              <a:gd name="connsiteY194" fmla="*/ 2935862 h 4798649"/>
              <a:gd name="connsiteX195" fmla="*/ 6119440 w 10153992"/>
              <a:gd name="connsiteY195" fmla="*/ 2946170 h 4798649"/>
              <a:gd name="connsiteX196" fmla="*/ 6119989 w 10153992"/>
              <a:gd name="connsiteY196" fmla="*/ 2949254 h 4798649"/>
              <a:gd name="connsiteX197" fmla="*/ 6115168 w 10153992"/>
              <a:gd name="connsiteY197" fmla="*/ 2974034 h 4798649"/>
              <a:gd name="connsiteX198" fmla="*/ 6151689 w 10153992"/>
              <a:gd name="connsiteY198" fmla="*/ 2960590 h 4798649"/>
              <a:gd name="connsiteX199" fmla="*/ 6153513 w 10153992"/>
              <a:gd name="connsiteY199" fmla="*/ 2948474 h 4798649"/>
              <a:gd name="connsiteX200" fmla="*/ 5709661 w 10153992"/>
              <a:gd name="connsiteY200" fmla="*/ 2924840 h 4798649"/>
              <a:gd name="connsiteX201" fmla="*/ 5702280 w 10153992"/>
              <a:gd name="connsiteY201" fmla="*/ 2948644 h 4798649"/>
              <a:gd name="connsiteX202" fmla="*/ 5716632 w 10153992"/>
              <a:gd name="connsiteY202" fmla="*/ 2956792 h 4798649"/>
              <a:gd name="connsiteX203" fmla="*/ 5740826 w 10153992"/>
              <a:gd name="connsiteY203" fmla="*/ 2965718 h 4798649"/>
              <a:gd name="connsiteX204" fmla="*/ 5748606 w 10153992"/>
              <a:gd name="connsiteY204" fmla="*/ 2944324 h 4798649"/>
              <a:gd name="connsiteX205" fmla="*/ 3953945 w 10153992"/>
              <a:gd name="connsiteY205" fmla="*/ 2923589 h 4798649"/>
              <a:gd name="connsiteX206" fmla="*/ 3945897 w 10153992"/>
              <a:gd name="connsiteY206" fmla="*/ 2946921 h 4798649"/>
              <a:gd name="connsiteX207" fmla="*/ 3960835 w 10153992"/>
              <a:gd name="connsiteY207" fmla="*/ 2956792 h 4798649"/>
              <a:gd name="connsiteX208" fmla="*/ 3985054 w 10153992"/>
              <a:gd name="connsiteY208" fmla="*/ 2965725 h 4798649"/>
              <a:gd name="connsiteX209" fmla="*/ 3994895 w 10153992"/>
              <a:gd name="connsiteY209" fmla="*/ 2938664 h 4798649"/>
              <a:gd name="connsiteX210" fmla="*/ 4452268 w 10153992"/>
              <a:gd name="connsiteY210" fmla="*/ 2905950 h 4798649"/>
              <a:gd name="connsiteX211" fmla="*/ 4420004 w 10153992"/>
              <a:gd name="connsiteY211" fmla="*/ 2923438 h 4798649"/>
              <a:gd name="connsiteX212" fmla="*/ 4421139 w 10153992"/>
              <a:gd name="connsiteY212" fmla="*/ 2925247 h 4798649"/>
              <a:gd name="connsiteX213" fmla="*/ 4419476 w 10153992"/>
              <a:gd name="connsiteY213" fmla="*/ 2946869 h 4798649"/>
              <a:gd name="connsiteX214" fmla="*/ 4450993 w 10153992"/>
              <a:gd name="connsiteY214" fmla="*/ 2925813 h 4798649"/>
              <a:gd name="connsiteX215" fmla="*/ 6209499 w 10153992"/>
              <a:gd name="connsiteY215" fmla="*/ 2905343 h 4798649"/>
              <a:gd name="connsiteX216" fmla="*/ 6175949 w 10153992"/>
              <a:gd name="connsiteY216" fmla="*/ 2923487 h 4798649"/>
              <a:gd name="connsiteX217" fmla="*/ 6176910 w 10153992"/>
              <a:gd name="connsiteY217" fmla="*/ 2925247 h 4798649"/>
              <a:gd name="connsiteX218" fmla="*/ 6175725 w 10153992"/>
              <a:gd name="connsiteY218" fmla="*/ 2948477 h 4798649"/>
              <a:gd name="connsiteX219" fmla="*/ 6207090 w 10153992"/>
              <a:gd name="connsiteY219" fmla="*/ 2930545 h 4798649"/>
              <a:gd name="connsiteX220" fmla="*/ 6208869 w 10153992"/>
              <a:gd name="connsiteY220" fmla="*/ 2918277 h 4798649"/>
              <a:gd name="connsiteX221" fmla="*/ 5637504 w 10153992"/>
              <a:gd name="connsiteY221" fmla="*/ 2887876 h 4798649"/>
              <a:gd name="connsiteX222" fmla="*/ 5631227 w 10153992"/>
              <a:gd name="connsiteY222" fmla="*/ 2902720 h 4798649"/>
              <a:gd name="connsiteX223" fmla="*/ 5653566 w 10153992"/>
              <a:gd name="connsiteY223" fmla="*/ 2920987 h 4798649"/>
              <a:gd name="connsiteX224" fmla="*/ 5680712 w 10153992"/>
              <a:gd name="connsiteY224" fmla="*/ 2936399 h 4798649"/>
              <a:gd name="connsiteX225" fmla="*/ 5688151 w 10153992"/>
              <a:gd name="connsiteY225" fmla="*/ 2914079 h 4798649"/>
              <a:gd name="connsiteX226" fmla="*/ 5640310 w 10153992"/>
              <a:gd name="connsiteY226" fmla="*/ 2890144 h 4798649"/>
              <a:gd name="connsiteX227" fmla="*/ 3881140 w 10153992"/>
              <a:gd name="connsiteY227" fmla="*/ 2886223 h 4798649"/>
              <a:gd name="connsiteX228" fmla="*/ 3875210 w 10153992"/>
              <a:gd name="connsiteY228" fmla="*/ 2900209 h 4798649"/>
              <a:gd name="connsiteX229" fmla="*/ 3925817 w 10153992"/>
              <a:gd name="connsiteY229" fmla="*/ 2933652 h 4798649"/>
              <a:gd name="connsiteX230" fmla="*/ 3931879 w 10153992"/>
              <a:gd name="connsiteY230" fmla="*/ 2915466 h 4798649"/>
              <a:gd name="connsiteX231" fmla="*/ 3919296 w 10153992"/>
              <a:gd name="connsiteY231" fmla="*/ 2910833 h 4798649"/>
              <a:gd name="connsiteX232" fmla="*/ 4505398 w 10153992"/>
              <a:gd name="connsiteY232" fmla="*/ 2872820 h 4798649"/>
              <a:gd name="connsiteX233" fmla="*/ 4490246 w 10153992"/>
              <a:gd name="connsiteY233" fmla="*/ 2885365 h 4798649"/>
              <a:gd name="connsiteX234" fmla="*/ 4475181 w 10153992"/>
              <a:gd name="connsiteY234" fmla="*/ 2893531 h 4798649"/>
              <a:gd name="connsiteX235" fmla="*/ 4476780 w 10153992"/>
              <a:gd name="connsiteY235" fmla="*/ 2897407 h 4798649"/>
              <a:gd name="connsiteX236" fmla="*/ 4476100 w 10153992"/>
              <a:gd name="connsiteY236" fmla="*/ 2909040 h 4798649"/>
              <a:gd name="connsiteX237" fmla="*/ 4506423 w 10153992"/>
              <a:gd name="connsiteY237" fmla="*/ 2888781 h 4798649"/>
              <a:gd name="connsiteX238" fmla="*/ 6261861 w 10153992"/>
              <a:gd name="connsiteY238" fmla="*/ 2872630 h 4798649"/>
              <a:gd name="connsiteX239" fmla="*/ 6246437 w 10153992"/>
              <a:gd name="connsiteY239" fmla="*/ 2885365 h 4798649"/>
              <a:gd name="connsiteX240" fmla="*/ 6231055 w 10153992"/>
              <a:gd name="connsiteY240" fmla="*/ 2893684 h 4798649"/>
              <a:gd name="connsiteX241" fmla="*/ 6232591 w 10153992"/>
              <a:gd name="connsiteY241" fmla="*/ 2897407 h 4798649"/>
              <a:gd name="connsiteX242" fmla="*/ 6232359 w 10153992"/>
              <a:gd name="connsiteY242" fmla="*/ 2913364 h 4798649"/>
              <a:gd name="connsiteX243" fmla="*/ 6262854 w 10153992"/>
              <a:gd name="connsiteY243" fmla="*/ 2888060 h 4798649"/>
              <a:gd name="connsiteX244" fmla="*/ 6261985 w 10153992"/>
              <a:gd name="connsiteY244" fmla="*/ 2880330 h 4798649"/>
              <a:gd name="connsiteX245" fmla="*/ 3821054 w 10153992"/>
              <a:gd name="connsiteY245" fmla="*/ 2840693 h 4798649"/>
              <a:gd name="connsiteX246" fmla="*/ 3817059 w 10153992"/>
              <a:gd name="connsiteY246" fmla="*/ 2850898 h 4798649"/>
              <a:gd name="connsiteX247" fmla="*/ 3839916 w 10153992"/>
              <a:gd name="connsiteY247" fmla="*/ 2876886 h 4798649"/>
              <a:gd name="connsiteX248" fmla="*/ 3855349 w 10153992"/>
              <a:gd name="connsiteY248" fmla="*/ 2887084 h 4798649"/>
              <a:gd name="connsiteX249" fmla="*/ 3861534 w 10153992"/>
              <a:gd name="connsiteY249" fmla="*/ 2873577 h 4798649"/>
              <a:gd name="connsiteX250" fmla="*/ 3851367 w 10153992"/>
              <a:gd name="connsiteY250" fmla="*/ 2867020 h 4798649"/>
              <a:gd name="connsiteX251" fmla="*/ 5578701 w 10153992"/>
              <a:gd name="connsiteY251" fmla="*/ 2840348 h 4798649"/>
              <a:gd name="connsiteX252" fmla="*/ 5578257 w 10153992"/>
              <a:gd name="connsiteY252" fmla="*/ 2841590 h 4798649"/>
              <a:gd name="connsiteX253" fmla="*/ 5571797 w 10153992"/>
              <a:gd name="connsiteY253" fmla="*/ 2854121 h 4798649"/>
              <a:gd name="connsiteX254" fmla="*/ 5612010 w 10153992"/>
              <a:gd name="connsiteY254" fmla="*/ 2887005 h 4798649"/>
              <a:gd name="connsiteX255" fmla="*/ 5618166 w 10153992"/>
              <a:gd name="connsiteY255" fmla="*/ 2872246 h 4798649"/>
              <a:gd name="connsiteX256" fmla="*/ 6381495 w 10153992"/>
              <a:gd name="connsiteY256" fmla="*/ 2753565 h 4798649"/>
              <a:gd name="connsiteX257" fmla="*/ 6328389 w 10153992"/>
              <a:gd name="connsiteY257" fmla="*/ 2817703 h 4798649"/>
              <a:gd name="connsiteX258" fmla="*/ 6282677 w 10153992"/>
              <a:gd name="connsiteY258" fmla="*/ 2855444 h 4798649"/>
              <a:gd name="connsiteX259" fmla="*/ 6284439 w 10153992"/>
              <a:gd name="connsiteY259" fmla="*/ 2859460 h 4798649"/>
              <a:gd name="connsiteX260" fmla="*/ 6285141 w 10153992"/>
              <a:gd name="connsiteY260" fmla="*/ 2869567 h 4798649"/>
              <a:gd name="connsiteX261" fmla="*/ 6304830 w 10153992"/>
              <a:gd name="connsiteY261" fmla="*/ 2853230 h 4798649"/>
              <a:gd name="connsiteX262" fmla="*/ 6374144 w 10153992"/>
              <a:gd name="connsiteY262" fmla="*/ 2767248 h 4798649"/>
              <a:gd name="connsiteX263" fmla="*/ 4626322 w 10153992"/>
              <a:gd name="connsiteY263" fmla="*/ 2751835 h 4798649"/>
              <a:gd name="connsiteX264" fmla="*/ 4571966 w 10153992"/>
              <a:gd name="connsiteY264" fmla="*/ 2817703 h 4798649"/>
              <a:gd name="connsiteX265" fmla="*/ 4526680 w 10153992"/>
              <a:gd name="connsiteY265" fmla="*/ 2855199 h 4798649"/>
              <a:gd name="connsiteX266" fmla="*/ 4528628 w 10153992"/>
              <a:gd name="connsiteY266" fmla="*/ 2859460 h 4798649"/>
              <a:gd name="connsiteX267" fmla="*/ 4529361 w 10153992"/>
              <a:gd name="connsiteY267" fmla="*/ 2869974 h 4798649"/>
              <a:gd name="connsiteX268" fmla="*/ 4618017 w 10153992"/>
              <a:gd name="connsiteY268" fmla="*/ 2767248 h 4798649"/>
              <a:gd name="connsiteX269" fmla="*/ 5137093 w 10153992"/>
              <a:gd name="connsiteY269" fmla="*/ 2744343 h 4798649"/>
              <a:gd name="connsiteX270" fmla="*/ 5529256 w 10153992"/>
              <a:gd name="connsiteY270" fmla="*/ 3123844 h 4798649"/>
              <a:gd name="connsiteX271" fmla="*/ 5520389 w 10153992"/>
              <a:gd name="connsiteY271" fmla="*/ 3137744 h 4798649"/>
              <a:gd name="connsiteX272" fmla="*/ 5124471 w 10153992"/>
              <a:gd name="connsiteY272" fmla="*/ 2753210 h 4798649"/>
              <a:gd name="connsiteX273" fmla="*/ 5484204 w 10153992"/>
              <a:gd name="connsiteY273" fmla="*/ 2739407 h 4798649"/>
              <a:gd name="connsiteX274" fmla="*/ 5499029 w 10153992"/>
              <a:gd name="connsiteY274" fmla="*/ 2766622 h 4798649"/>
              <a:gd name="connsiteX275" fmla="*/ 5554967 w 10153992"/>
              <a:gd name="connsiteY275" fmla="*/ 2834701 h 4798649"/>
              <a:gd name="connsiteX276" fmla="*/ 5556282 w 10153992"/>
              <a:gd name="connsiteY276" fmla="*/ 2832113 h 4798649"/>
              <a:gd name="connsiteX277" fmla="*/ 5559185 w 10153992"/>
              <a:gd name="connsiteY277" fmla="*/ 2824575 h 4798649"/>
              <a:gd name="connsiteX278" fmla="*/ 5545994 w 10153992"/>
              <a:gd name="connsiteY278" fmla="*/ 2813913 h 4798649"/>
              <a:gd name="connsiteX279" fmla="*/ 3727304 w 10153992"/>
              <a:gd name="connsiteY279" fmla="*/ 2738054 h 4798649"/>
              <a:gd name="connsiteX280" fmla="*/ 3742937 w 10153992"/>
              <a:gd name="connsiteY280" fmla="*/ 2766622 h 4798649"/>
              <a:gd name="connsiteX281" fmla="*/ 3800271 w 10153992"/>
              <a:gd name="connsiteY281" fmla="*/ 2831810 h 4798649"/>
              <a:gd name="connsiteX282" fmla="*/ 3802485 w 10153992"/>
              <a:gd name="connsiteY282" fmla="*/ 2824566 h 4798649"/>
              <a:gd name="connsiteX283" fmla="*/ 3790220 w 10153992"/>
              <a:gd name="connsiteY283" fmla="*/ 2813913 h 4798649"/>
              <a:gd name="connsiteX284" fmla="*/ 6588051 w 10153992"/>
              <a:gd name="connsiteY284" fmla="*/ 2080236 h 4798649"/>
              <a:gd name="connsiteX285" fmla="*/ 6660149 w 10153992"/>
              <a:gd name="connsiteY285" fmla="*/ 2233299 h 4798649"/>
              <a:gd name="connsiteX286" fmla="*/ 6686711 w 10153992"/>
              <a:gd name="connsiteY286" fmla="*/ 2458459 h 4798649"/>
              <a:gd name="connsiteX287" fmla="*/ 6591845 w 10153992"/>
              <a:gd name="connsiteY287" fmla="*/ 2789869 h 4798649"/>
              <a:gd name="connsiteX288" fmla="*/ 10122357 w 10153992"/>
              <a:gd name="connsiteY288" fmla="*/ 2783557 h 4798649"/>
              <a:gd name="connsiteX289" fmla="*/ 10122357 w 10153992"/>
              <a:gd name="connsiteY289" fmla="*/ 2080236 h 4798649"/>
              <a:gd name="connsiteX290" fmla="*/ 31636 w 10153992"/>
              <a:gd name="connsiteY290" fmla="*/ 2080235 h 4798649"/>
              <a:gd name="connsiteX291" fmla="*/ 31636 w 10153992"/>
              <a:gd name="connsiteY291" fmla="*/ 2783557 h 4798649"/>
              <a:gd name="connsiteX292" fmla="*/ 3569735 w 10153992"/>
              <a:gd name="connsiteY292" fmla="*/ 2783557 h 4798649"/>
              <a:gd name="connsiteX293" fmla="*/ 3546968 w 10153992"/>
              <a:gd name="connsiteY293" fmla="*/ 2744332 h 4798649"/>
              <a:gd name="connsiteX294" fmla="*/ 3539378 w 10153992"/>
              <a:gd name="connsiteY294" fmla="*/ 2730432 h 4798649"/>
              <a:gd name="connsiteX295" fmla="*/ 3467280 w 10153992"/>
              <a:gd name="connsiteY295" fmla="*/ 2458458 h 4798649"/>
              <a:gd name="connsiteX296" fmla="*/ 3495121 w 10153992"/>
              <a:gd name="connsiteY296" fmla="*/ 2233298 h 4798649"/>
              <a:gd name="connsiteX297" fmla="*/ 3497637 w 10153992"/>
              <a:gd name="connsiteY297" fmla="*/ 2225709 h 4798649"/>
              <a:gd name="connsiteX298" fmla="*/ 3499210 w 10153992"/>
              <a:gd name="connsiteY298" fmla="*/ 2220760 h 4798649"/>
              <a:gd name="connsiteX299" fmla="*/ 3502349 w 10153992"/>
              <a:gd name="connsiteY299" fmla="*/ 2206066 h 4798649"/>
              <a:gd name="connsiteX300" fmla="*/ 3516523 w 10153992"/>
              <a:gd name="connsiteY300" fmla="*/ 2166291 h 4798649"/>
              <a:gd name="connsiteX301" fmla="*/ 3521514 w 10153992"/>
              <a:gd name="connsiteY301" fmla="*/ 2150590 h 4798649"/>
              <a:gd name="connsiteX302" fmla="*/ 3524896 w 10153992"/>
              <a:gd name="connsiteY302" fmla="*/ 2142795 h 4798649"/>
              <a:gd name="connsiteX303" fmla="*/ 3538181 w 10153992"/>
              <a:gd name="connsiteY303" fmla="*/ 2105515 h 4798649"/>
              <a:gd name="connsiteX304" fmla="*/ 3540697 w 10153992"/>
              <a:gd name="connsiteY304" fmla="*/ 2099204 h 4798649"/>
              <a:gd name="connsiteX305" fmla="*/ 3550182 w 10153992"/>
              <a:gd name="connsiteY305" fmla="*/ 2080235 h 4798649"/>
              <a:gd name="connsiteX306" fmla="*/ 5921382 w 10153992"/>
              <a:gd name="connsiteY306" fmla="*/ 1865179 h 4798649"/>
              <a:gd name="connsiteX307" fmla="*/ 5549469 w 10153992"/>
              <a:gd name="connsiteY307" fmla="*/ 2024593 h 4798649"/>
              <a:gd name="connsiteX308" fmla="*/ 5395168 w 10153992"/>
              <a:gd name="connsiteY308" fmla="*/ 2409127 h 4798649"/>
              <a:gd name="connsiteX309" fmla="*/ 5939076 w 10153992"/>
              <a:gd name="connsiteY309" fmla="*/ 2954314 h 4798649"/>
              <a:gd name="connsiteX310" fmla="*/ 6483025 w 10153992"/>
              <a:gd name="connsiteY310" fmla="*/ 2409127 h 4798649"/>
              <a:gd name="connsiteX311" fmla="*/ 6361597 w 10153992"/>
              <a:gd name="connsiteY311" fmla="*/ 2054950 h 4798649"/>
              <a:gd name="connsiteX312" fmla="*/ 5939076 w 10153992"/>
              <a:gd name="connsiteY312" fmla="*/ 1866457 h 4798649"/>
              <a:gd name="connsiteX313" fmla="*/ 5921382 w 10153992"/>
              <a:gd name="connsiteY313" fmla="*/ 1865179 h 4798649"/>
              <a:gd name="connsiteX314" fmla="*/ 4164334 w 10153992"/>
              <a:gd name="connsiteY314" fmla="*/ 1865179 h 4798649"/>
              <a:gd name="connsiteX315" fmla="*/ 3792422 w 10153992"/>
              <a:gd name="connsiteY315" fmla="*/ 2024593 h 4798649"/>
              <a:gd name="connsiteX316" fmla="*/ 3638081 w 10153992"/>
              <a:gd name="connsiteY316" fmla="*/ 2409127 h 4798649"/>
              <a:gd name="connsiteX317" fmla="*/ 4182029 w 10153992"/>
              <a:gd name="connsiteY317" fmla="*/ 2954314 h 4798649"/>
              <a:gd name="connsiteX318" fmla="*/ 4727216 w 10153992"/>
              <a:gd name="connsiteY318" fmla="*/ 2409127 h 4798649"/>
              <a:gd name="connsiteX319" fmla="*/ 4604550 w 10153992"/>
              <a:gd name="connsiteY319" fmla="*/ 2054950 h 4798649"/>
              <a:gd name="connsiteX320" fmla="*/ 4182029 w 10153992"/>
              <a:gd name="connsiteY320" fmla="*/ 1866457 h 4798649"/>
              <a:gd name="connsiteX321" fmla="*/ 4164334 w 10153992"/>
              <a:gd name="connsiteY321" fmla="*/ 1865179 h 4798649"/>
              <a:gd name="connsiteX322" fmla="*/ 5921461 w 10153992"/>
              <a:gd name="connsiteY322" fmla="*/ 1842132 h 4798649"/>
              <a:gd name="connsiteX323" fmla="*/ 5939076 w 10153992"/>
              <a:gd name="connsiteY323" fmla="*/ 1842411 h 4798649"/>
              <a:gd name="connsiteX324" fmla="*/ 6379292 w 10153992"/>
              <a:gd name="connsiteY324" fmla="*/ 2038493 h 4798649"/>
              <a:gd name="connsiteX325" fmla="*/ 6507071 w 10153992"/>
              <a:gd name="connsiteY325" fmla="*/ 2410406 h 4798649"/>
              <a:gd name="connsiteX326" fmla="*/ 6501572 w 10153992"/>
              <a:gd name="connsiteY326" fmla="*/ 2445147 h 4798649"/>
              <a:gd name="connsiteX327" fmla="*/ 6503277 w 10153992"/>
              <a:gd name="connsiteY327" fmla="*/ 2449596 h 4798649"/>
              <a:gd name="connsiteX328" fmla="*/ 6343412 w 10153992"/>
              <a:gd name="connsiteY328" fmla="*/ 2846846 h 4798649"/>
              <a:gd name="connsiteX329" fmla="*/ 6286542 w 10153992"/>
              <a:gd name="connsiteY329" fmla="*/ 2897788 h 4798649"/>
              <a:gd name="connsiteX330" fmla="*/ 6284748 w 10153992"/>
              <a:gd name="connsiteY330" fmla="*/ 2905000 h 4798649"/>
              <a:gd name="connsiteX331" fmla="*/ 6276849 w 10153992"/>
              <a:gd name="connsiteY331" fmla="*/ 2910068 h 4798649"/>
              <a:gd name="connsiteX332" fmla="*/ 6275571 w 10153992"/>
              <a:gd name="connsiteY332" fmla="*/ 2910068 h 4798649"/>
              <a:gd name="connsiteX333" fmla="*/ 6273669 w 10153992"/>
              <a:gd name="connsiteY333" fmla="*/ 2909320 h 4798649"/>
              <a:gd name="connsiteX334" fmla="*/ 6243777 w 10153992"/>
              <a:gd name="connsiteY334" fmla="*/ 2936096 h 4798649"/>
              <a:gd name="connsiteX335" fmla="*/ 6227518 w 10153992"/>
              <a:gd name="connsiteY335" fmla="*/ 2945194 h 4798649"/>
              <a:gd name="connsiteX336" fmla="*/ 6225781 w 10153992"/>
              <a:gd name="connsiteY336" fmla="*/ 2948484 h 4798649"/>
              <a:gd name="connsiteX337" fmla="*/ 6218651 w 10153992"/>
              <a:gd name="connsiteY337" fmla="*/ 2951810 h 4798649"/>
              <a:gd name="connsiteX338" fmla="*/ 6217101 w 10153992"/>
              <a:gd name="connsiteY338" fmla="*/ 2951023 h 4798649"/>
              <a:gd name="connsiteX339" fmla="*/ 6171958 w 10153992"/>
              <a:gd name="connsiteY339" fmla="*/ 2976282 h 4798649"/>
              <a:gd name="connsiteX340" fmla="*/ 6161731 w 10153992"/>
              <a:gd name="connsiteY340" fmla="*/ 2983444 h 4798649"/>
              <a:gd name="connsiteX341" fmla="*/ 6160493 w 10153992"/>
              <a:gd name="connsiteY341" fmla="*/ 2983444 h 4798649"/>
              <a:gd name="connsiteX342" fmla="*/ 6159852 w 10153992"/>
              <a:gd name="connsiteY342" fmla="*/ 2983056 h 4798649"/>
              <a:gd name="connsiteX343" fmla="*/ 6151219 w 10153992"/>
              <a:gd name="connsiteY343" fmla="*/ 2987887 h 4798649"/>
              <a:gd name="connsiteX344" fmla="*/ 5939078 w 10153992"/>
              <a:gd name="connsiteY344" fmla="*/ 3031490 h 4798649"/>
              <a:gd name="connsiteX345" fmla="*/ 5374918 w 10153992"/>
              <a:gd name="connsiteY345" fmla="*/ 2457185 h 4798649"/>
              <a:gd name="connsiteX346" fmla="*/ 5376873 w 10153992"/>
              <a:gd name="connsiteY346" fmla="*/ 2452356 h 4798649"/>
              <a:gd name="connsiteX347" fmla="*/ 5371122 w 10153992"/>
              <a:gd name="connsiteY347" fmla="*/ 2410406 h 4798649"/>
              <a:gd name="connsiteX348" fmla="*/ 5531774 w 10153992"/>
              <a:gd name="connsiteY348" fmla="*/ 2008136 h 4798649"/>
              <a:gd name="connsiteX349" fmla="*/ 5921461 w 10153992"/>
              <a:gd name="connsiteY349" fmla="*/ 1842132 h 4798649"/>
              <a:gd name="connsiteX350" fmla="*/ 4165692 w 10153992"/>
              <a:gd name="connsiteY350" fmla="*/ 1842132 h 4798649"/>
              <a:gd name="connsiteX351" fmla="*/ 4183308 w 10153992"/>
              <a:gd name="connsiteY351" fmla="*/ 1842411 h 4798649"/>
              <a:gd name="connsiteX352" fmla="*/ 4622245 w 10153992"/>
              <a:gd name="connsiteY352" fmla="*/ 2038493 h 4798649"/>
              <a:gd name="connsiteX353" fmla="*/ 4750024 w 10153992"/>
              <a:gd name="connsiteY353" fmla="*/ 2410406 h 4798649"/>
              <a:gd name="connsiteX354" fmla="*/ 4744749 w 10153992"/>
              <a:gd name="connsiteY354" fmla="*/ 2443829 h 4798649"/>
              <a:gd name="connsiteX355" fmla="*/ 4746229 w 10153992"/>
              <a:gd name="connsiteY355" fmla="*/ 2449596 h 4798649"/>
              <a:gd name="connsiteX356" fmla="*/ 4587003 w 10153992"/>
              <a:gd name="connsiteY356" fmla="*/ 2846846 h 4798649"/>
              <a:gd name="connsiteX357" fmla="*/ 4530950 w 10153992"/>
              <a:gd name="connsiteY357" fmla="*/ 2897062 h 4798649"/>
              <a:gd name="connsiteX358" fmla="*/ 4528957 w 10153992"/>
              <a:gd name="connsiteY358" fmla="*/ 2905000 h 4798649"/>
              <a:gd name="connsiteX359" fmla="*/ 4521039 w 10153992"/>
              <a:gd name="connsiteY359" fmla="*/ 2910068 h 4798649"/>
              <a:gd name="connsiteX360" fmla="*/ 4519800 w 10153992"/>
              <a:gd name="connsiteY360" fmla="*/ 2910068 h 4798649"/>
              <a:gd name="connsiteX361" fmla="*/ 4518022 w 10153992"/>
              <a:gd name="connsiteY361" fmla="*/ 2908643 h 4798649"/>
              <a:gd name="connsiteX362" fmla="*/ 4487378 w 10153992"/>
              <a:gd name="connsiteY362" fmla="*/ 2936096 h 4798649"/>
              <a:gd name="connsiteX363" fmla="*/ 4465377 w 10153992"/>
              <a:gd name="connsiteY363" fmla="*/ 2948416 h 4798649"/>
              <a:gd name="connsiteX364" fmla="*/ 4461602 w 10153992"/>
              <a:gd name="connsiteY364" fmla="*/ 2951810 h 4798649"/>
              <a:gd name="connsiteX365" fmla="*/ 4460781 w 10153992"/>
              <a:gd name="connsiteY365" fmla="*/ 2950989 h 4798649"/>
              <a:gd name="connsiteX366" fmla="*/ 4413981 w 10153992"/>
              <a:gd name="connsiteY366" fmla="*/ 2977196 h 4798649"/>
              <a:gd name="connsiteX367" fmla="*/ 4405960 w 10153992"/>
              <a:gd name="connsiteY367" fmla="*/ 2983444 h 4798649"/>
              <a:gd name="connsiteX368" fmla="*/ 4403404 w 10153992"/>
              <a:gd name="connsiteY368" fmla="*/ 2983444 h 4798649"/>
              <a:gd name="connsiteX369" fmla="*/ 4403146 w 10153992"/>
              <a:gd name="connsiteY369" fmla="*/ 2983264 h 4798649"/>
              <a:gd name="connsiteX370" fmla="*/ 4394890 w 10153992"/>
              <a:gd name="connsiteY370" fmla="*/ 2987887 h 4798649"/>
              <a:gd name="connsiteX371" fmla="*/ 4183308 w 10153992"/>
              <a:gd name="connsiteY371" fmla="*/ 3031490 h 4798649"/>
              <a:gd name="connsiteX372" fmla="*/ 3619108 w 10153992"/>
              <a:gd name="connsiteY372" fmla="*/ 2457185 h 4798649"/>
              <a:gd name="connsiteX373" fmla="*/ 3620889 w 10153992"/>
              <a:gd name="connsiteY373" fmla="*/ 2451044 h 4798649"/>
              <a:gd name="connsiteX374" fmla="*/ 3615313 w 10153992"/>
              <a:gd name="connsiteY374" fmla="*/ 2410406 h 4798649"/>
              <a:gd name="connsiteX375" fmla="*/ 3775965 w 10153992"/>
              <a:gd name="connsiteY375" fmla="*/ 2008136 h 4798649"/>
              <a:gd name="connsiteX376" fmla="*/ 4165692 w 10153992"/>
              <a:gd name="connsiteY376" fmla="*/ 1842132 h 4798649"/>
              <a:gd name="connsiteX377" fmla="*/ 4757626 w 10153992"/>
              <a:gd name="connsiteY377" fmla="*/ 1837378 h 4798649"/>
              <a:gd name="connsiteX378" fmla="*/ 5046017 w 10153992"/>
              <a:gd name="connsiteY378" fmla="*/ 2307910 h 4798649"/>
              <a:gd name="connsiteX379" fmla="*/ 5030839 w 10153992"/>
              <a:gd name="connsiteY379" fmla="*/ 2312983 h 4798649"/>
              <a:gd name="connsiteX380" fmla="*/ 4746242 w 10153992"/>
              <a:gd name="connsiteY380" fmla="*/ 1847483 h 4798649"/>
              <a:gd name="connsiteX381" fmla="*/ 5906679 w 10153992"/>
              <a:gd name="connsiteY381" fmla="*/ 1341960 h 4798649"/>
              <a:gd name="connsiteX382" fmla="*/ 5896701 w 10153992"/>
              <a:gd name="connsiteY382" fmla="*/ 1368861 h 4798649"/>
              <a:gd name="connsiteX383" fmla="*/ 5939078 w 10153992"/>
              <a:gd name="connsiteY383" fmla="*/ 1374383 h 4798649"/>
              <a:gd name="connsiteX384" fmla="*/ 5955565 w 10153992"/>
              <a:gd name="connsiteY384" fmla="*/ 1372278 h 4798649"/>
              <a:gd name="connsiteX385" fmla="*/ 5955542 w 10153992"/>
              <a:gd name="connsiteY385" fmla="*/ 1371830 h 4798649"/>
              <a:gd name="connsiteX386" fmla="*/ 5963252 w 10153992"/>
              <a:gd name="connsiteY386" fmla="*/ 1342878 h 4798649"/>
              <a:gd name="connsiteX387" fmla="*/ 5939076 w 10153992"/>
              <a:gd name="connsiteY387" fmla="*/ 1345256 h 4798649"/>
              <a:gd name="connsiteX388" fmla="*/ 6026825 w 10153992"/>
              <a:gd name="connsiteY388" fmla="*/ 1336624 h 4798649"/>
              <a:gd name="connsiteX389" fmla="*/ 5988085 w 10153992"/>
              <a:gd name="connsiteY389" fmla="*/ 1340435 h 4798649"/>
              <a:gd name="connsiteX390" fmla="*/ 5980912 w 10153992"/>
              <a:gd name="connsiteY390" fmla="*/ 1369042 h 4798649"/>
              <a:gd name="connsiteX391" fmla="*/ 6020213 w 10153992"/>
              <a:gd name="connsiteY391" fmla="*/ 1364024 h 4798649"/>
              <a:gd name="connsiteX392" fmla="*/ 6024178 w 10153992"/>
              <a:gd name="connsiteY392" fmla="*/ 1345449 h 4798649"/>
              <a:gd name="connsiteX393" fmla="*/ 5841498 w 10153992"/>
              <a:gd name="connsiteY393" fmla="*/ 1335329 h 4798649"/>
              <a:gd name="connsiteX394" fmla="*/ 5832665 w 10153992"/>
              <a:gd name="connsiteY394" fmla="*/ 1360515 h 4798649"/>
              <a:gd name="connsiteX395" fmla="*/ 5872516 w 10153992"/>
              <a:gd name="connsiteY395" fmla="*/ 1365709 h 4798649"/>
              <a:gd name="connsiteX396" fmla="*/ 5881853 w 10153992"/>
              <a:gd name="connsiteY396" fmla="*/ 1339434 h 4798649"/>
              <a:gd name="connsiteX397" fmla="*/ 6095624 w 10153992"/>
              <a:gd name="connsiteY397" fmla="*/ 1320369 h 4798649"/>
              <a:gd name="connsiteX398" fmla="*/ 6052679 w 10153992"/>
              <a:gd name="connsiteY398" fmla="*/ 1333530 h 4798649"/>
              <a:gd name="connsiteX399" fmla="*/ 6046946 w 10153992"/>
              <a:gd name="connsiteY399" fmla="*/ 1351141 h 4798649"/>
              <a:gd name="connsiteX400" fmla="*/ 6044693 w 10153992"/>
              <a:gd name="connsiteY400" fmla="*/ 1360898 h 4798649"/>
              <a:gd name="connsiteX401" fmla="*/ 6069711 w 10153992"/>
              <a:gd name="connsiteY401" fmla="*/ 1357704 h 4798649"/>
              <a:gd name="connsiteX402" fmla="*/ 6089611 w 10153992"/>
              <a:gd name="connsiteY402" fmla="*/ 1350378 h 4798649"/>
              <a:gd name="connsiteX403" fmla="*/ 5771387 w 10153992"/>
              <a:gd name="connsiteY403" fmla="*/ 1317806 h 4798649"/>
              <a:gd name="connsiteX404" fmla="*/ 5763275 w 10153992"/>
              <a:gd name="connsiteY404" fmla="*/ 1340796 h 4798649"/>
              <a:gd name="connsiteX405" fmla="*/ 5807754 w 10153992"/>
              <a:gd name="connsiteY405" fmla="*/ 1357269 h 4798649"/>
              <a:gd name="connsiteX406" fmla="*/ 5809500 w 10153992"/>
              <a:gd name="connsiteY406" fmla="*/ 1357496 h 4798649"/>
              <a:gd name="connsiteX407" fmla="*/ 5818761 w 10153992"/>
              <a:gd name="connsiteY407" fmla="*/ 1331364 h 4798649"/>
              <a:gd name="connsiteX408" fmla="*/ 6152335 w 10153992"/>
              <a:gd name="connsiteY408" fmla="*/ 1302988 h 4798649"/>
              <a:gd name="connsiteX409" fmla="*/ 6119435 w 10153992"/>
              <a:gd name="connsiteY409" fmla="*/ 1313071 h 4798649"/>
              <a:gd name="connsiteX410" fmla="*/ 6119989 w 10153992"/>
              <a:gd name="connsiteY410" fmla="*/ 1316190 h 4798649"/>
              <a:gd name="connsiteX411" fmla="*/ 6115013 w 10153992"/>
              <a:gd name="connsiteY411" fmla="*/ 1341025 h 4798649"/>
              <a:gd name="connsiteX412" fmla="*/ 6150859 w 10153992"/>
              <a:gd name="connsiteY412" fmla="*/ 1327828 h 4798649"/>
              <a:gd name="connsiteX413" fmla="*/ 5709577 w 10153992"/>
              <a:gd name="connsiteY413" fmla="*/ 1291701 h 4798649"/>
              <a:gd name="connsiteX414" fmla="*/ 5702388 w 10153992"/>
              <a:gd name="connsiteY414" fmla="*/ 1314076 h 4798649"/>
              <a:gd name="connsiteX415" fmla="*/ 5716632 w 10153992"/>
              <a:gd name="connsiteY415" fmla="*/ 1323522 h 4798649"/>
              <a:gd name="connsiteX416" fmla="*/ 5740770 w 10153992"/>
              <a:gd name="connsiteY416" fmla="*/ 1332462 h 4798649"/>
              <a:gd name="connsiteX417" fmla="*/ 5748315 w 10153992"/>
              <a:gd name="connsiteY417" fmla="*/ 1311080 h 4798649"/>
              <a:gd name="connsiteX418" fmla="*/ 6209059 w 10153992"/>
              <a:gd name="connsiteY418" fmla="*/ 1272485 h 4798649"/>
              <a:gd name="connsiteX419" fmla="*/ 6176223 w 10153992"/>
              <a:gd name="connsiteY419" fmla="*/ 1290242 h 4798649"/>
              <a:gd name="connsiteX420" fmla="*/ 6176910 w 10153992"/>
              <a:gd name="connsiteY420" fmla="*/ 1290906 h 4798649"/>
              <a:gd name="connsiteX421" fmla="*/ 6175740 w 10153992"/>
              <a:gd name="connsiteY421" fmla="*/ 1313849 h 4798649"/>
              <a:gd name="connsiteX422" fmla="*/ 6207149 w 10153992"/>
              <a:gd name="connsiteY422" fmla="*/ 1292857 h 4798649"/>
              <a:gd name="connsiteX423" fmla="*/ 5637506 w 10153992"/>
              <a:gd name="connsiteY423" fmla="*/ 1254784 h 4798649"/>
              <a:gd name="connsiteX424" fmla="*/ 5632140 w 10153992"/>
              <a:gd name="connsiteY424" fmla="*/ 1267490 h 4798649"/>
              <a:gd name="connsiteX425" fmla="*/ 5681444 w 10153992"/>
              <a:gd name="connsiteY425" fmla="*/ 1300187 h 4798649"/>
              <a:gd name="connsiteX426" fmla="*/ 5688102 w 10153992"/>
              <a:gd name="connsiteY426" fmla="*/ 1280958 h 4798649"/>
              <a:gd name="connsiteX427" fmla="*/ 5640310 w 10153992"/>
              <a:gd name="connsiteY427" fmla="*/ 1257050 h 4798649"/>
              <a:gd name="connsiteX428" fmla="*/ 6262429 w 10153992"/>
              <a:gd name="connsiteY428" fmla="*/ 1239069 h 4798649"/>
              <a:gd name="connsiteX429" fmla="*/ 6246437 w 10153992"/>
              <a:gd name="connsiteY429" fmla="*/ 1252272 h 4798649"/>
              <a:gd name="connsiteX430" fmla="*/ 6231047 w 10153992"/>
              <a:gd name="connsiteY430" fmla="*/ 1260594 h 4798649"/>
              <a:gd name="connsiteX431" fmla="*/ 6232591 w 10153992"/>
              <a:gd name="connsiteY431" fmla="*/ 1264344 h 4798649"/>
              <a:gd name="connsiteX432" fmla="*/ 6231878 w 10153992"/>
              <a:gd name="connsiteY432" fmla="*/ 1276330 h 4798649"/>
              <a:gd name="connsiteX433" fmla="*/ 6263498 w 10153992"/>
              <a:gd name="connsiteY433" fmla="*/ 1255197 h 4798649"/>
              <a:gd name="connsiteX434" fmla="*/ 5578701 w 10153992"/>
              <a:gd name="connsiteY434" fmla="*/ 1207258 h 4798649"/>
              <a:gd name="connsiteX435" fmla="*/ 5578256 w 10153992"/>
              <a:gd name="connsiteY435" fmla="*/ 1208501 h 4798649"/>
              <a:gd name="connsiteX436" fmla="*/ 5573426 w 10153992"/>
              <a:gd name="connsiteY436" fmla="*/ 1217863 h 4798649"/>
              <a:gd name="connsiteX437" fmla="*/ 5595806 w 10153992"/>
              <a:gd name="connsiteY437" fmla="*/ 1243395 h 4798649"/>
              <a:gd name="connsiteX438" fmla="*/ 5611940 w 10153992"/>
              <a:gd name="connsiteY438" fmla="*/ 1254095 h 4798649"/>
              <a:gd name="connsiteX439" fmla="*/ 5618165 w 10153992"/>
              <a:gd name="connsiteY439" fmla="*/ 1239152 h 4798649"/>
              <a:gd name="connsiteX440" fmla="*/ 6381491 w 10153992"/>
              <a:gd name="connsiteY440" fmla="*/ 1120483 h 4798649"/>
              <a:gd name="connsiteX441" fmla="*/ 6328389 w 10153992"/>
              <a:gd name="connsiteY441" fmla="*/ 1184614 h 4798649"/>
              <a:gd name="connsiteX442" fmla="*/ 6282759 w 10153992"/>
              <a:gd name="connsiteY442" fmla="*/ 1222285 h 4798649"/>
              <a:gd name="connsiteX443" fmla="*/ 6284439 w 10153992"/>
              <a:gd name="connsiteY443" fmla="*/ 1226356 h 4798649"/>
              <a:gd name="connsiteX444" fmla="*/ 6285198 w 10153992"/>
              <a:gd name="connsiteY444" fmla="*/ 1237431 h 4798649"/>
              <a:gd name="connsiteX445" fmla="*/ 6374144 w 10153992"/>
              <a:gd name="connsiteY445" fmla="*/ 1134159 h 4798649"/>
              <a:gd name="connsiteX446" fmla="*/ 5485064 w 10153992"/>
              <a:gd name="connsiteY446" fmla="*/ 1107358 h 4798649"/>
              <a:gd name="connsiteX447" fmla="*/ 5499029 w 10153992"/>
              <a:gd name="connsiteY447" fmla="*/ 1132989 h 4798649"/>
              <a:gd name="connsiteX448" fmla="*/ 5556038 w 10153992"/>
              <a:gd name="connsiteY448" fmla="*/ 1198026 h 4798649"/>
              <a:gd name="connsiteX449" fmla="*/ 5559006 w 10153992"/>
              <a:gd name="connsiteY449" fmla="*/ 1191340 h 4798649"/>
              <a:gd name="connsiteX450" fmla="*/ 5545994 w 10153992"/>
              <a:gd name="connsiteY450" fmla="*/ 1180824 h 4798649"/>
              <a:gd name="connsiteX451" fmla="*/ 1758325 w 10153992"/>
              <a:gd name="connsiteY451" fmla="*/ 414258 h 4798649"/>
              <a:gd name="connsiteX452" fmla="*/ 1758325 w 10153992"/>
              <a:gd name="connsiteY452" fmla="*/ 1116303 h 4798649"/>
              <a:gd name="connsiteX453" fmla="*/ 5291393 w 10153992"/>
              <a:gd name="connsiteY453" fmla="*/ 1116303 h 4798649"/>
              <a:gd name="connsiteX454" fmla="*/ 5243001 w 10153992"/>
              <a:gd name="connsiteY454" fmla="*/ 1000412 h 4798649"/>
              <a:gd name="connsiteX455" fmla="*/ 5234660 w 10153992"/>
              <a:gd name="connsiteY455" fmla="*/ 973004 h 4798649"/>
              <a:gd name="connsiteX456" fmla="*/ 5231029 w 10153992"/>
              <a:gd name="connsiteY456" fmla="*/ 964194 h 4798649"/>
              <a:gd name="connsiteX457" fmla="*/ 5228308 w 10153992"/>
              <a:gd name="connsiteY457" fmla="*/ 952133 h 4798649"/>
              <a:gd name="connsiteX458" fmla="*/ 5220944 w 10153992"/>
              <a:gd name="connsiteY458" fmla="*/ 927935 h 4798649"/>
              <a:gd name="connsiteX459" fmla="*/ 5212584 w 10153992"/>
              <a:gd name="connsiteY459" fmla="*/ 882426 h 4798649"/>
              <a:gd name="connsiteX460" fmla="*/ 5210475 w 10153992"/>
              <a:gd name="connsiteY460" fmla="*/ 873079 h 4798649"/>
              <a:gd name="connsiteX461" fmla="*/ 5209911 w 10153992"/>
              <a:gd name="connsiteY461" fmla="*/ 867879 h 4798649"/>
              <a:gd name="connsiteX462" fmla="*/ 5207911 w 10153992"/>
              <a:gd name="connsiteY462" fmla="*/ 856990 h 4798649"/>
              <a:gd name="connsiteX463" fmla="*/ 5206994 w 10153992"/>
              <a:gd name="connsiteY463" fmla="*/ 840978 h 4798649"/>
              <a:gd name="connsiteX464" fmla="*/ 5200362 w 10153992"/>
              <a:gd name="connsiteY464" fmla="*/ 779815 h 4798649"/>
              <a:gd name="connsiteX465" fmla="*/ 5202881 w 10153992"/>
              <a:gd name="connsiteY465" fmla="*/ 683250 h 4798649"/>
              <a:gd name="connsiteX466" fmla="*/ 5209823 w 10153992"/>
              <a:gd name="connsiteY466" fmla="*/ 643737 h 4798649"/>
              <a:gd name="connsiteX467" fmla="*/ 5211270 w 10153992"/>
              <a:gd name="connsiteY467" fmla="*/ 629652 h 4798649"/>
              <a:gd name="connsiteX468" fmla="*/ 5216110 w 10153992"/>
              <a:gd name="connsiteY468" fmla="*/ 607955 h 4798649"/>
              <a:gd name="connsiteX469" fmla="*/ 5219640 w 10153992"/>
              <a:gd name="connsiteY469" fmla="*/ 587868 h 4798649"/>
              <a:gd name="connsiteX470" fmla="*/ 5222612 w 10153992"/>
              <a:gd name="connsiteY470" fmla="*/ 578808 h 4798649"/>
              <a:gd name="connsiteX471" fmla="*/ 5224328 w 10153992"/>
              <a:gd name="connsiteY471" fmla="*/ 571116 h 4798649"/>
              <a:gd name="connsiteX472" fmla="*/ 5235079 w 10153992"/>
              <a:gd name="connsiteY472" fmla="*/ 540811 h 4798649"/>
              <a:gd name="connsiteX473" fmla="*/ 5250157 w 10153992"/>
              <a:gd name="connsiteY473" fmla="*/ 494853 h 4798649"/>
              <a:gd name="connsiteX474" fmla="*/ 5254607 w 10153992"/>
              <a:gd name="connsiteY474" fmla="*/ 485762 h 4798649"/>
              <a:gd name="connsiteX475" fmla="*/ 5255179 w 10153992"/>
              <a:gd name="connsiteY475" fmla="*/ 484149 h 4798649"/>
              <a:gd name="connsiteX476" fmla="*/ 5288876 w 10153992"/>
              <a:gd name="connsiteY476" fmla="*/ 414258 h 4798649"/>
              <a:gd name="connsiteX477" fmla="*/ 5921382 w 10153992"/>
              <a:gd name="connsiteY477" fmla="*/ 232116 h 4798649"/>
              <a:gd name="connsiteX478" fmla="*/ 5549469 w 10153992"/>
              <a:gd name="connsiteY478" fmla="*/ 391489 h 4798649"/>
              <a:gd name="connsiteX479" fmla="*/ 5395168 w 10153992"/>
              <a:gd name="connsiteY479" fmla="*/ 776023 h 4798649"/>
              <a:gd name="connsiteX480" fmla="*/ 5939076 w 10153992"/>
              <a:gd name="connsiteY480" fmla="*/ 1321250 h 4798649"/>
              <a:gd name="connsiteX481" fmla="*/ 6483025 w 10153992"/>
              <a:gd name="connsiteY481" fmla="*/ 776023 h 4798649"/>
              <a:gd name="connsiteX482" fmla="*/ 6361597 w 10153992"/>
              <a:gd name="connsiteY482" fmla="*/ 421846 h 4798649"/>
              <a:gd name="connsiteX483" fmla="*/ 5939076 w 10153992"/>
              <a:gd name="connsiteY483" fmla="*/ 232116 h 4798649"/>
              <a:gd name="connsiteX484" fmla="*/ 5917867 w 10153992"/>
              <a:gd name="connsiteY484" fmla="*/ 208869 h 4798649"/>
              <a:gd name="connsiteX485" fmla="*/ 5939076 w 10153992"/>
              <a:gd name="connsiteY485" fmla="*/ 209348 h 4798649"/>
              <a:gd name="connsiteX486" fmla="*/ 6379292 w 10153992"/>
              <a:gd name="connsiteY486" fmla="*/ 405390 h 4798649"/>
              <a:gd name="connsiteX487" fmla="*/ 6507071 w 10153992"/>
              <a:gd name="connsiteY487" fmla="*/ 777302 h 4798649"/>
              <a:gd name="connsiteX488" fmla="*/ 6501596 w 10153992"/>
              <a:gd name="connsiteY488" fmla="*/ 811895 h 4798649"/>
              <a:gd name="connsiteX489" fmla="*/ 6503277 w 10153992"/>
              <a:gd name="connsiteY489" fmla="*/ 816534 h 4798649"/>
              <a:gd name="connsiteX490" fmla="*/ 6285933 w 10153992"/>
              <a:gd name="connsiteY490" fmla="*/ 1269675 h 4798649"/>
              <a:gd name="connsiteX491" fmla="*/ 6285154 w 10153992"/>
              <a:gd name="connsiteY491" fmla="*/ 1270161 h 4798649"/>
              <a:gd name="connsiteX492" fmla="*/ 6284748 w 10153992"/>
              <a:gd name="connsiteY492" fmla="*/ 1271761 h 4798649"/>
              <a:gd name="connsiteX493" fmla="*/ 6276849 w 10153992"/>
              <a:gd name="connsiteY493" fmla="*/ 1275726 h 4798649"/>
              <a:gd name="connsiteX494" fmla="*/ 6275571 w 10153992"/>
              <a:gd name="connsiteY494" fmla="*/ 1276964 h 4798649"/>
              <a:gd name="connsiteX495" fmla="*/ 6274776 w 10153992"/>
              <a:gd name="connsiteY495" fmla="*/ 1276638 h 4798649"/>
              <a:gd name="connsiteX496" fmla="*/ 6230205 w 10153992"/>
              <a:gd name="connsiteY496" fmla="*/ 1304453 h 4798649"/>
              <a:gd name="connsiteX497" fmla="*/ 6230035 w 10153992"/>
              <a:gd name="connsiteY497" fmla="*/ 1307322 h 4798649"/>
              <a:gd name="connsiteX498" fmla="*/ 6218651 w 10153992"/>
              <a:gd name="connsiteY498" fmla="*/ 1317468 h 4798649"/>
              <a:gd name="connsiteX499" fmla="*/ 6216134 w 10153992"/>
              <a:gd name="connsiteY499" fmla="*/ 1317468 h 4798649"/>
              <a:gd name="connsiteX500" fmla="*/ 6213879 w 10153992"/>
              <a:gd name="connsiteY500" fmla="*/ 1314642 h 4798649"/>
              <a:gd name="connsiteX501" fmla="*/ 6174444 w 10153992"/>
              <a:gd name="connsiteY501" fmla="*/ 1339253 h 4798649"/>
              <a:gd name="connsiteX502" fmla="*/ 6174394 w 10153992"/>
              <a:gd name="connsiteY502" fmla="*/ 1340236 h 4798649"/>
              <a:gd name="connsiteX503" fmla="*/ 6161731 w 10153992"/>
              <a:gd name="connsiteY503" fmla="*/ 1350342 h 4798649"/>
              <a:gd name="connsiteX504" fmla="*/ 6160493 w 10153992"/>
              <a:gd name="connsiteY504" fmla="*/ 1350342 h 4798649"/>
              <a:gd name="connsiteX505" fmla="*/ 6158553 w 10153992"/>
              <a:gd name="connsiteY505" fmla="*/ 1349170 h 4798649"/>
              <a:gd name="connsiteX506" fmla="*/ 6151219 w 10153992"/>
              <a:gd name="connsiteY506" fmla="*/ 1353747 h 4798649"/>
              <a:gd name="connsiteX507" fmla="*/ 6100757 w 10153992"/>
              <a:gd name="connsiteY507" fmla="*/ 1369684 h 4798649"/>
              <a:gd name="connsiteX508" fmla="*/ 6099737 w 10153992"/>
              <a:gd name="connsiteY508" fmla="*/ 1370593 h 4798649"/>
              <a:gd name="connsiteX509" fmla="*/ 6097880 w 10153992"/>
              <a:gd name="connsiteY509" fmla="*/ 1370593 h 4798649"/>
              <a:gd name="connsiteX510" fmla="*/ 6049084 w 10153992"/>
              <a:gd name="connsiteY510" fmla="*/ 1386004 h 4798649"/>
              <a:gd name="connsiteX511" fmla="*/ 5939078 w 10153992"/>
              <a:gd name="connsiteY511" fmla="*/ 1397151 h 4798649"/>
              <a:gd name="connsiteX512" fmla="*/ 5828616 w 10153992"/>
              <a:gd name="connsiteY512" fmla="*/ 1385707 h 4798649"/>
              <a:gd name="connsiteX513" fmla="*/ 5745468 w 10153992"/>
              <a:gd name="connsiteY513" fmla="*/ 1359209 h 4798649"/>
              <a:gd name="connsiteX514" fmla="*/ 5744278 w 10153992"/>
              <a:gd name="connsiteY514" fmla="*/ 1359209 h 4798649"/>
              <a:gd name="connsiteX515" fmla="*/ 5743726 w 10153992"/>
              <a:gd name="connsiteY515" fmla="*/ 1358654 h 4798649"/>
              <a:gd name="connsiteX516" fmla="*/ 5725354 w 10153992"/>
              <a:gd name="connsiteY516" fmla="*/ 1352799 h 4798649"/>
              <a:gd name="connsiteX517" fmla="*/ 5374918 w 10153992"/>
              <a:gd name="connsiteY517" fmla="*/ 824123 h 4798649"/>
              <a:gd name="connsiteX518" fmla="*/ 5376848 w 10153992"/>
              <a:gd name="connsiteY518" fmla="*/ 819068 h 4798649"/>
              <a:gd name="connsiteX519" fmla="*/ 5371122 w 10153992"/>
              <a:gd name="connsiteY519" fmla="*/ 777302 h 4798649"/>
              <a:gd name="connsiteX520" fmla="*/ 5531774 w 10153992"/>
              <a:gd name="connsiteY520" fmla="*/ 373794 h 4798649"/>
              <a:gd name="connsiteX521" fmla="*/ 5917867 w 10153992"/>
              <a:gd name="connsiteY521" fmla="*/ 208869 h 4798649"/>
              <a:gd name="connsiteX522" fmla="*/ 5912871 w 10153992"/>
              <a:gd name="connsiteY522" fmla="*/ 38187 h 4798649"/>
              <a:gd name="connsiteX523" fmla="*/ 5935279 w 10153992"/>
              <a:gd name="connsiteY523" fmla="*/ 38546 h 4798649"/>
              <a:gd name="connsiteX524" fmla="*/ 6507068 w 10153992"/>
              <a:gd name="connsiteY524" fmla="*/ 290270 h 4798649"/>
              <a:gd name="connsiteX525" fmla="*/ 6671439 w 10153992"/>
              <a:gd name="connsiteY525" fmla="*/ 641441 h 4798649"/>
              <a:gd name="connsiteX526" fmla="*/ 6674938 w 10153992"/>
              <a:gd name="connsiteY526" fmla="*/ 760851 h 4798649"/>
              <a:gd name="connsiteX527" fmla="*/ 7070008 w 10153992"/>
              <a:gd name="connsiteY527" fmla="*/ 760851 h 4798649"/>
              <a:gd name="connsiteX528" fmla="*/ 7085186 w 10153992"/>
              <a:gd name="connsiteY528" fmla="*/ 776029 h 4798649"/>
              <a:gd name="connsiteX529" fmla="*/ 7070008 w 10153992"/>
              <a:gd name="connsiteY529" fmla="*/ 792486 h 4798649"/>
              <a:gd name="connsiteX530" fmla="*/ 6662666 w 10153992"/>
              <a:gd name="connsiteY530" fmla="*/ 792486 h 4798649"/>
              <a:gd name="connsiteX531" fmla="*/ 6651751 w 10153992"/>
              <a:gd name="connsiteY531" fmla="*/ 787583 h 4798649"/>
              <a:gd name="connsiteX532" fmla="*/ 6650237 w 10153992"/>
              <a:gd name="connsiteY532" fmla="*/ 783481 h 4798649"/>
              <a:gd name="connsiteX533" fmla="*/ 6648098 w 10153992"/>
              <a:gd name="connsiteY533" fmla="*/ 782506 h 4798649"/>
              <a:gd name="connsiteX534" fmla="*/ 6644952 w 10153992"/>
              <a:gd name="connsiteY534" fmla="*/ 770988 h 4798649"/>
              <a:gd name="connsiteX535" fmla="*/ 6484300 w 10153992"/>
              <a:gd name="connsiteY535" fmla="*/ 311799 h 4798649"/>
              <a:gd name="connsiteX536" fmla="*/ 5934041 w 10153992"/>
              <a:gd name="connsiteY536" fmla="*/ 70182 h 4798649"/>
              <a:gd name="connsiteX537" fmla="*/ 5911992 w 10153992"/>
              <a:gd name="connsiteY537" fmla="*/ 69782 h 4798649"/>
              <a:gd name="connsiteX538" fmla="*/ 5372667 w 10153992"/>
              <a:gd name="connsiteY538" fmla="*/ 344207 h 4798649"/>
              <a:gd name="connsiteX539" fmla="*/ 5328901 w 10153992"/>
              <a:gd name="connsiteY539" fmla="*/ 409892 h 4798649"/>
              <a:gd name="connsiteX540" fmla="*/ 5305389 w 10153992"/>
              <a:gd name="connsiteY540" fmla="*/ 454043 h 4798649"/>
              <a:gd name="connsiteX541" fmla="*/ 5286756 w 10153992"/>
              <a:gd name="connsiteY541" fmla="*/ 492078 h 4798649"/>
              <a:gd name="connsiteX542" fmla="*/ 5265026 w 10153992"/>
              <a:gd name="connsiteY542" fmla="*/ 551640 h 4798649"/>
              <a:gd name="connsiteX543" fmla="*/ 5252304 w 10153992"/>
              <a:gd name="connsiteY543" fmla="*/ 590675 h 4798649"/>
              <a:gd name="connsiteX544" fmla="*/ 5249030 w 10153992"/>
              <a:gd name="connsiteY544" fmla="*/ 605370 h 4798649"/>
              <a:gd name="connsiteX545" fmla="*/ 5240432 w 10153992"/>
              <a:gd name="connsiteY545" fmla="*/ 654400 h 4798649"/>
              <a:gd name="connsiteX546" fmla="*/ 5235727 w 10153992"/>
              <a:gd name="connsiteY546" fmla="*/ 700922 h 4798649"/>
              <a:gd name="connsiteX547" fmla="*/ 5234772 w 10153992"/>
              <a:gd name="connsiteY547" fmla="*/ 774389 h 4798649"/>
              <a:gd name="connsiteX548" fmla="*/ 5236780 w 10153992"/>
              <a:gd name="connsiteY548" fmla="*/ 807805 h 4798649"/>
              <a:gd name="connsiteX549" fmla="*/ 5259396 w 10153992"/>
              <a:gd name="connsiteY549" fmla="*/ 944878 h 4798649"/>
              <a:gd name="connsiteX550" fmla="*/ 5270901 w 10153992"/>
              <a:gd name="connsiteY550" fmla="*/ 979271 h 4798649"/>
              <a:gd name="connsiteX551" fmla="*/ 5326910 w 10153992"/>
              <a:gd name="connsiteY551" fmla="*/ 1114145 h 4798649"/>
              <a:gd name="connsiteX552" fmla="*/ 5331855 w 10153992"/>
              <a:gd name="connsiteY552" fmla="*/ 1122654 h 4798649"/>
              <a:gd name="connsiteX553" fmla="*/ 5349590 w 10153992"/>
              <a:gd name="connsiteY553" fmla="*/ 1147938 h 4798649"/>
              <a:gd name="connsiteX554" fmla="*/ 5349536 w 10153992"/>
              <a:gd name="connsiteY554" fmla="*/ 1147938 h 4798649"/>
              <a:gd name="connsiteX555" fmla="*/ 5427255 w 10153992"/>
              <a:gd name="connsiteY555" fmla="*/ 1255306 h 4798649"/>
              <a:gd name="connsiteX556" fmla="*/ 5550745 w 10153992"/>
              <a:gd name="connsiteY556" fmla="*/ 1362988 h 4798649"/>
              <a:gd name="connsiteX557" fmla="*/ 5926452 w 10153992"/>
              <a:gd name="connsiteY557" fmla="*/ 1569176 h 4798649"/>
              <a:gd name="connsiteX558" fmla="*/ 5955196 w 10153992"/>
              <a:gd name="connsiteY558" fmla="*/ 1583274 h 4798649"/>
              <a:gd name="connsiteX559" fmla="*/ 5977070 w 10153992"/>
              <a:gd name="connsiteY559" fmla="*/ 1574228 h 4798649"/>
              <a:gd name="connsiteX560" fmla="*/ 6017532 w 10153992"/>
              <a:gd name="connsiteY560" fmla="*/ 1614730 h 4798649"/>
              <a:gd name="connsiteX561" fmla="*/ 6017075 w 10153992"/>
              <a:gd name="connsiteY561" fmla="*/ 1615813 h 4798649"/>
              <a:gd name="connsiteX562" fmla="*/ 6147135 w 10153992"/>
              <a:gd name="connsiteY562" fmla="*/ 1683876 h 4798649"/>
              <a:gd name="connsiteX563" fmla="*/ 6524763 w 10153992"/>
              <a:gd name="connsiteY563" fmla="*/ 1987881 h 4798649"/>
              <a:gd name="connsiteX564" fmla="*/ 6562603 w 10153992"/>
              <a:gd name="connsiteY564" fmla="*/ 2048601 h 4798649"/>
              <a:gd name="connsiteX565" fmla="*/ 10153992 w 10153992"/>
              <a:gd name="connsiteY565" fmla="*/ 2048601 h 4798649"/>
              <a:gd name="connsiteX566" fmla="*/ 10153992 w 10153992"/>
              <a:gd name="connsiteY566" fmla="*/ 2815193 h 4798649"/>
              <a:gd name="connsiteX567" fmla="*/ 6569073 w 10153992"/>
              <a:gd name="connsiteY567" fmla="*/ 2822702 h 4798649"/>
              <a:gd name="connsiteX568" fmla="*/ 6489034 w 10153992"/>
              <a:gd name="connsiteY568" fmla="*/ 2925391 h 4798649"/>
              <a:gd name="connsiteX569" fmla="*/ 6375495 w 10153992"/>
              <a:gd name="connsiteY569" fmla="*/ 3017580 h 4798649"/>
              <a:gd name="connsiteX570" fmla="*/ 5918862 w 10153992"/>
              <a:gd name="connsiteY570" fmla="*/ 3155465 h 4798649"/>
              <a:gd name="connsiteX571" fmla="*/ 5772110 w 10153992"/>
              <a:gd name="connsiteY571" fmla="*/ 3140246 h 4798649"/>
              <a:gd name="connsiteX572" fmla="*/ 5128449 w 10153992"/>
              <a:gd name="connsiteY572" fmla="*/ 2621735 h 4798649"/>
              <a:gd name="connsiteX573" fmla="*/ 5080950 w 10153992"/>
              <a:gd name="connsiteY573" fmla="*/ 2548034 h 4798649"/>
              <a:gd name="connsiteX574" fmla="*/ 5071305 w 10153992"/>
              <a:gd name="connsiteY574" fmla="*/ 2552052 h 4798649"/>
              <a:gd name="connsiteX575" fmla="*/ 5030842 w 10153992"/>
              <a:gd name="connsiteY575" fmla="*/ 2512867 h 4798649"/>
              <a:gd name="connsiteX576" fmla="*/ 5041632 w 10153992"/>
              <a:gd name="connsiteY576" fmla="*/ 2486303 h 4798649"/>
              <a:gd name="connsiteX577" fmla="*/ 5016443 w 10153992"/>
              <a:gd name="connsiteY577" fmla="*/ 2443441 h 4798649"/>
              <a:gd name="connsiteX578" fmla="*/ 4980215 w 10153992"/>
              <a:gd name="connsiteY578" fmla="*/ 2380005 h 4798649"/>
              <a:gd name="connsiteX579" fmla="*/ 4911912 w 10153992"/>
              <a:gd name="connsiteY579" fmla="*/ 2250988 h 4798649"/>
              <a:gd name="connsiteX580" fmla="*/ 4763922 w 10153992"/>
              <a:gd name="connsiteY580" fmla="*/ 2001782 h 4798649"/>
              <a:gd name="connsiteX581" fmla="*/ 4512199 w 10153992"/>
              <a:gd name="connsiteY581" fmla="*/ 1793078 h 4798649"/>
              <a:gd name="connsiteX582" fmla="*/ 4201799 w 10153992"/>
              <a:gd name="connsiteY582" fmla="*/ 1715108 h 4798649"/>
              <a:gd name="connsiteX583" fmla="*/ 3992296 w 10153992"/>
              <a:gd name="connsiteY583" fmla="*/ 1747542 h 4798649"/>
              <a:gd name="connsiteX584" fmla="*/ 3659471 w 10153992"/>
              <a:gd name="connsiteY584" fmla="*/ 1967584 h 4798649"/>
              <a:gd name="connsiteX585" fmla="*/ 3605913 w 10153992"/>
              <a:gd name="connsiteY585" fmla="*/ 2048600 h 4798649"/>
              <a:gd name="connsiteX586" fmla="*/ 3610238 w 10153992"/>
              <a:gd name="connsiteY586" fmla="*/ 2048600 h 4798649"/>
              <a:gd name="connsiteX587" fmla="*/ 3593781 w 10153992"/>
              <a:gd name="connsiteY587" fmla="*/ 2073924 h 4798649"/>
              <a:gd name="connsiteX588" fmla="*/ 3556990 w 10153992"/>
              <a:gd name="connsiteY588" fmla="*/ 2146880 h 4798649"/>
              <a:gd name="connsiteX589" fmla="*/ 3551848 w 10153992"/>
              <a:gd name="connsiteY589" fmla="*/ 2161253 h 4798649"/>
              <a:gd name="connsiteX590" fmla="*/ 3529561 w 10153992"/>
              <a:gd name="connsiteY590" fmla="*/ 2229761 h 4798649"/>
              <a:gd name="connsiteX591" fmla="*/ 3511588 w 10153992"/>
              <a:gd name="connsiteY591" fmla="*/ 2313450 h 4798649"/>
              <a:gd name="connsiteX592" fmla="*/ 3509062 w 10153992"/>
              <a:gd name="connsiteY592" fmla="*/ 2515373 h 4798649"/>
              <a:gd name="connsiteX593" fmla="*/ 3541811 w 10153992"/>
              <a:gd name="connsiteY593" fmla="*/ 2649943 h 4798649"/>
              <a:gd name="connsiteX594" fmla="*/ 3604913 w 10153992"/>
              <a:gd name="connsiteY594" fmla="*/ 2777858 h 4798649"/>
              <a:gd name="connsiteX595" fmla="*/ 3612754 w 10153992"/>
              <a:gd name="connsiteY595" fmla="*/ 2789868 h 4798649"/>
              <a:gd name="connsiteX596" fmla="*/ 3615027 w 10153992"/>
              <a:gd name="connsiteY596" fmla="*/ 2793120 h 4798649"/>
              <a:gd name="connsiteX597" fmla="*/ 3711300 w 10153992"/>
              <a:gd name="connsiteY597" fmla="*/ 2919215 h 4798649"/>
              <a:gd name="connsiteX598" fmla="*/ 3844266 w 10153992"/>
              <a:gd name="connsiteY598" fmla="*/ 3045382 h 4798649"/>
              <a:gd name="connsiteX599" fmla="*/ 3969529 w 10153992"/>
              <a:gd name="connsiteY599" fmla="*/ 3132658 h 4798649"/>
              <a:gd name="connsiteX600" fmla="*/ 4059331 w 10153992"/>
              <a:gd name="connsiteY600" fmla="*/ 3184070 h 4798649"/>
              <a:gd name="connsiteX601" fmla="*/ 4154081 w 10153992"/>
              <a:gd name="connsiteY601" fmla="*/ 3232940 h 4798649"/>
              <a:gd name="connsiteX602" fmla="*/ 4175725 w 10153992"/>
              <a:gd name="connsiteY602" fmla="*/ 3223789 h 4798649"/>
              <a:gd name="connsiteX603" fmla="*/ 4203376 w 10153992"/>
              <a:gd name="connsiteY603" fmla="*/ 3235961 h 4798649"/>
              <a:gd name="connsiteX604" fmla="*/ 4213590 w 10153992"/>
              <a:gd name="connsiteY604" fmla="*/ 3261015 h 4798649"/>
              <a:gd name="connsiteX605" fmla="*/ 4280688 w 10153992"/>
              <a:gd name="connsiteY605" fmla="*/ 3292092 h 4798649"/>
              <a:gd name="connsiteX606" fmla="*/ 4548867 w 10153992"/>
              <a:gd name="connsiteY606" fmla="*/ 3426182 h 4798649"/>
              <a:gd name="connsiteX607" fmla="*/ 4761461 w 10153992"/>
              <a:gd name="connsiteY607" fmla="*/ 3598541 h 4798649"/>
              <a:gd name="connsiteX608" fmla="*/ 4808715 w 10153992"/>
              <a:gd name="connsiteY608" fmla="*/ 3660175 h 4798649"/>
              <a:gd name="connsiteX609" fmla="*/ 8391870 w 10153992"/>
              <a:gd name="connsiteY609" fmla="*/ 3660175 h 4798649"/>
              <a:gd name="connsiteX610" fmla="*/ 8391870 w 10153992"/>
              <a:gd name="connsiteY610" fmla="*/ 4426767 h 4798649"/>
              <a:gd name="connsiteX611" fmla="*/ 4787860 w 10153992"/>
              <a:gd name="connsiteY611" fmla="*/ 4426767 h 4798649"/>
              <a:gd name="connsiteX612" fmla="*/ 4733256 w 10153992"/>
              <a:gd name="connsiteY612" fmla="*/ 4494260 h 4798649"/>
              <a:gd name="connsiteX613" fmla="*/ 4190895 w 10153992"/>
              <a:gd name="connsiteY613" fmla="*/ 4744272 h 4798649"/>
              <a:gd name="connsiteX614" fmla="*/ 3884769 w 10153992"/>
              <a:gd name="connsiteY614" fmla="*/ 4672174 h 4798649"/>
              <a:gd name="connsiteX615" fmla="*/ 3523656 w 10153992"/>
              <a:gd name="connsiteY615" fmla="*/ 4237231 h 4798649"/>
              <a:gd name="connsiteX616" fmla="*/ 3497181 w 10153992"/>
              <a:gd name="connsiteY616" fmla="*/ 4054859 h 4798649"/>
              <a:gd name="connsiteX617" fmla="*/ 3087816 w 10153992"/>
              <a:gd name="connsiteY617" fmla="*/ 4054859 h 4798649"/>
              <a:gd name="connsiteX618" fmla="*/ 3071399 w 10153992"/>
              <a:gd name="connsiteY618" fmla="*/ 4038402 h 4798649"/>
              <a:gd name="connsiteX619" fmla="*/ 3087816 w 10153992"/>
              <a:gd name="connsiteY619" fmla="*/ 4023224 h 4798649"/>
              <a:gd name="connsiteX620" fmla="*/ 3506541 w 10153992"/>
              <a:gd name="connsiteY620" fmla="*/ 4023224 h 4798649"/>
              <a:gd name="connsiteX621" fmla="*/ 3510716 w 10153992"/>
              <a:gd name="connsiteY621" fmla="*/ 4024860 h 4798649"/>
              <a:gd name="connsiteX622" fmla="*/ 3511578 w 10153992"/>
              <a:gd name="connsiteY622" fmla="*/ 4024493 h 4798649"/>
              <a:gd name="connsiteX623" fmla="*/ 3526797 w 10153992"/>
              <a:gd name="connsiteY623" fmla="*/ 4040950 h 4798649"/>
              <a:gd name="connsiteX624" fmla="*/ 3898670 w 10153992"/>
              <a:gd name="connsiteY624" fmla="*/ 4643056 h 4798649"/>
              <a:gd name="connsiteX625" fmla="*/ 4194850 w 10153992"/>
              <a:gd name="connsiteY625" fmla="*/ 4713915 h 4798649"/>
              <a:gd name="connsiteX626" fmla="*/ 4767717 w 10153992"/>
              <a:gd name="connsiteY626" fmla="*/ 4401439 h 4798649"/>
              <a:gd name="connsiteX627" fmla="*/ 4811974 w 10153992"/>
              <a:gd name="connsiteY627" fmla="*/ 4334413 h 4798649"/>
              <a:gd name="connsiteX628" fmla="*/ 4818261 w 10153992"/>
              <a:gd name="connsiteY628" fmla="*/ 4322085 h 4798649"/>
              <a:gd name="connsiteX629" fmla="*/ 4844236 w 10153992"/>
              <a:gd name="connsiteY629" fmla="*/ 4271005 h 4798649"/>
              <a:gd name="connsiteX630" fmla="*/ 4885466 w 10153992"/>
              <a:gd name="connsiteY630" fmla="*/ 4136614 h 4798649"/>
              <a:gd name="connsiteX631" fmla="*/ 4892088 w 10153992"/>
              <a:gd name="connsiteY631" fmla="*/ 4084423 h 4798649"/>
              <a:gd name="connsiteX632" fmla="*/ 4894217 w 10153992"/>
              <a:gd name="connsiteY632" fmla="*/ 4067512 h 4798649"/>
              <a:gd name="connsiteX633" fmla="*/ 4867655 w 10153992"/>
              <a:gd name="connsiteY633" fmla="*/ 3854974 h 4798649"/>
              <a:gd name="connsiteX634" fmla="*/ 4787968 w 10153992"/>
              <a:gd name="connsiteY634" fmla="*/ 3685494 h 4798649"/>
              <a:gd name="connsiteX635" fmla="*/ 4533689 w 10153992"/>
              <a:gd name="connsiteY635" fmla="*/ 3453983 h 4798649"/>
              <a:gd name="connsiteX636" fmla="*/ 4268066 w 10153992"/>
              <a:gd name="connsiteY636" fmla="*/ 3321171 h 4798649"/>
              <a:gd name="connsiteX637" fmla="*/ 4204189 w 10153992"/>
              <a:gd name="connsiteY637" fmla="*/ 3290993 h 4798649"/>
              <a:gd name="connsiteX638" fmla="*/ 4203376 w 10153992"/>
              <a:gd name="connsiteY638" fmla="*/ 3293020 h 4798649"/>
              <a:gd name="connsiteX639" fmla="*/ 4175725 w 10153992"/>
              <a:gd name="connsiteY639" fmla="*/ 3304714 h 4798649"/>
              <a:gd name="connsiteX640" fmla="*/ 4135222 w 10153992"/>
              <a:gd name="connsiteY640" fmla="*/ 3264251 h 4798649"/>
              <a:gd name="connsiteX641" fmla="*/ 4137478 w 10153992"/>
              <a:gd name="connsiteY641" fmla="*/ 3258803 h 4798649"/>
              <a:gd name="connsiteX642" fmla="*/ 4044787 w 10153992"/>
              <a:gd name="connsiteY642" fmla="*/ 3211276 h 4798649"/>
              <a:gd name="connsiteX643" fmla="*/ 3953072 w 10153992"/>
              <a:gd name="connsiteY643" fmla="*/ 3159260 h 4798649"/>
              <a:gd name="connsiteX644" fmla="*/ 3825293 w 10153992"/>
              <a:gd name="connsiteY644" fmla="*/ 3069428 h 4798649"/>
              <a:gd name="connsiteX645" fmla="*/ 3688068 w 10153992"/>
              <a:gd name="connsiteY645" fmla="*/ 2939467 h 4798649"/>
              <a:gd name="connsiteX646" fmla="*/ 3592798 w 10153992"/>
              <a:gd name="connsiteY646" fmla="*/ 2815192 h 4798649"/>
              <a:gd name="connsiteX647" fmla="*/ 0 w 10153992"/>
              <a:gd name="connsiteY647" fmla="*/ 2815192 h 4798649"/>
              <a:gd name="connsiteX648" fmla="*/ 0 w 10153992"/>
              <a:gd name="connsiteY648" fmla="*/ 2048600 h 4798649"/>
              <a:gd name="connsiteX649" fmla="*/ 3568007 w 10153992"/>
              <a:gd name="connsiteY649" fmla="*/ 2048600 h 4798649"/>
              <a:gd name="connsiteX650" fmla="*/ 3634934 w 10153992"/>
              <a:gd name="connsiteY650" fmla="*/ 1946987 h 4798649"/>
              <a:gd name="connsiteX651" fmla="*/ 3982151 w 10153992"/>
              <a:gd name="connsiteY651" fmla="*/ 1715907 h 4798649"/>
              <a:gd name="connsiteX652" fmla="*/ 4199243 w 10153992"/>
              <a:gd name="connsiteY652" fmla="*/ 1683154 h 4798649"/>
              <a:gd name="connsiteX653" fmla="*/ 4527377 w 10153992"/>
              <a:gd name="connsiteY653" fmla="*/ 1765237 h 4798649"/>
              <a:gd name="connsiteX654" fmla="*/ 4789206 w 10153992"/>
              <a:gd name="connsiteY654" fmla="*/ 1981571 h 4798649"/>
              <a:gd name="connsiteX655" fmla="*/ 4939752 w 10153992"/>
              <a:gd name="connsiteY655" fmla="*/ 2235810 h 4798649"/>
              <a:gd name="connsiteX656" fmla="*/ 5006777 w 10153992"/>
              <a:gd name="connsiteY656" fmla="*/ 2364827 h 4798649"/>
              <a:gd name="connsiteX657" fmla="*/ 5043470 w 10153992"/>
              <a:gd name="connsiteY657" fmla="*/ 2427623 h 4798649"/>
              <a:gd name="connsiteX658" fmla="*/ 5070003 w 10153992"/>
              <a:gd name="connsiteY658" fmla="*/ 2472895 h 4798649"/>
              <a:gd name="connsiteX659" fmla="*/ 5071305 w 10153992"/>
              <a:gd name="connsiteY659" fmla="*/ 2472365 h 4798649"/>
              <a:gd name="connsiteX660" fmla="*/ 5110529 w 10153992"/>
              <a:gd name="connsiteY660" fmla="*/ 2512867 h 4798649"/>
              <a:gd name="connsiteX661" fmla="*/ 5104600 w 10153992"/>
              <a:gd name="connsiteY661" fmla="*/ 2527075 h 4798649"/>
              <a:gd name="connsiteX662" fmla="*/ 5153547 w 10153992"/>
              <a:gd name="connsiteY662" fmla="*/ 2603302 h 4798649"/>
              <a:gd name="connsiteX663" fmla="*/ 5778421 w 10153992"/>
              <a:gd name="connsiteY663" fmla="*/ 3108651 h 4798649"/>
              <a:gd name="connsiteX664" fmla="*/ 5919501 w 10153992"/>
              <a:gd name="connsiteY664" fmla="*/ 3122831 h 4798649"/>
              <a:gd name="connsiteX665" fmla="*/ 6357800 w 10153992"/>
              <a:gd name="connsiteY665" fmla="*/ 2991018 h 4798649"/>
              <a:gd name="connsiteX666" fmla="*/ 6466426 w 10153992"/>
              <a:gd name="connsiteY666" fmla="*/ 2902923 h 4798649"/>
              <a:gd name="connsiteX667" fmla="*/ 6544706 w 10153992"/>
              <a:gd name="connsiteY667" fmla="*/ 2803355 h 4798649"/>
              <a:gd name="connsiteX668" fmla="*/ 6548827 w 10153992"/>
              <a:gd name="connsiteY668" fmla="*/ 2797458 h 4798649"/>
              <a:gd name="connsiteX669" fmla="*/ 6553927 w 10153992"/>
              <a:gd name="connsiteY669" fmla="*/ 2788862 h 4798649"/>
              <a:gd name="connsiteX670" fmla="*/ 6622029 w 10153992"/>
              <a:gd name="connsiteY670" fmla="*/ 2629901 h 4798649"/>
              <a:gd name="connsiteX671" fmla="*/ 6545014 w 10153992"/>
              <a:gd name="connsiteY671" fmla="*/ 2080230 h 4798649"/>
              <a:gd name="connsiteX672" fmla="*/ 6499479 w 10153992"/>
              <a:gd name="connsiteY672" fmla="*/ 2005576 h 4798649"/>
              <a:gd name="connsiteX673" fmla="*/ 6130530 w 10153992"/>
              <a:gd name="connsiteY673" fmla="*/ 1710485 h 4798649"/>
              <a:gd name="connsiteX674" fmla="*/ 6002953 w 10153992"/>
              <a:gd name="connsiteY674" fmla="*/ 1643560 h 4798649"/>
              <a:gd name="connsiteX675" fmla="*/ 5977070 w 10153992"/>
              <a:gd name="connsiteY675" fmla="*/ 1653955 h 4798649"/>
              <a:gd name="connsiteX676" fmla="*/ 5936567 w 10153992"/>
              <a:gd name="connsiteY676" fmla="*/ 1614730 h 4798649"/>
              <a:gd name="connsiteX677" fmla="*/ 5938509 w 10153992"/>
              <a:gd name="connsiteY677" fmla="*/ 1610141 h 4798649"/>
              <a:gd name="connsiteX678" fmla="*/ 5913790 w 10153992"/>
              <a:gd name="connsiteY678" fmla="*/ 1598254 h 4798649"/>
              <a:gd name="connsiteX679" fmla="*/ 5533050 w 10153992"/>
              <a:gd name="connsiteY679" fmla="*/ 1389550 h 4798649"/>
              <a:gd name="connsiteX680" fmla="*/ 5404008 w 10153992"/>
              <a:gd name="connsiteY680" fmla="*/ 1276641 h 4798649"/>
              <a:gd name="connsiteX681" fmla="*/ 5310720 w 10153992"/>
              <a:gd name="connsiteY681" fmla="*/ 1147938 h 4798649"/>
              <a:gd name="connsiteX682" fmla="*/ 1726691 w 10153992"/>
              <a:gd name="connsiteY682" fmla="*/ 1147938 h 4798649"/>
              <a:gd name="connsiteX683" fmla="*/ 1726691 w 10153992"/>
              <a:gd name="connsiteY683" fmla="*/ 382623 h 4798649"/>
              <a:gd name="connsiteX684" fmla="*/ 5309092 w 10153992"/>
              <a:gd name="connsiteY684" fmla="*/ 382623 h 4798649"/>
              <a:gd name="connsiteX685" fmla="*/ 5347364 w 10153992"/>
              <a:gd name="connsiteY685" fmla="*/ 325089 h 4798649"/>
              <a:gd name="connsiteX686" fmla="*/ 5912871 w 10153992"/>
              <a:gd name="connsiteY686" fmla="*/ 38187 h 4798649"/>
              <a:gd name="connsiteX687" fmla="*/ 6046333 w 10153992"/>
              <a:gd name="connsiteY687" fmla="*/ 0 h 4798649"/>
              <a:gd name="connsiteX688" fmla="*/ 6588045 w 10153992"/>
              <a:gd name="connsiteY688" fmla="*/ 292824 h 4798649"/>
              <a:gd name="connsiteX689" fmla="*/ 6585488 w 10153992"/>
              <a:gd name="connsiteY689" fmla="*/ 302930 h 4798649"/>
              <a:gd name="connsiteX690" fmla="*/ 6581694 w 10153992"/>
              <a:gd name="connsiteY690" fmla="*/ 304208 h 4798649"/>
              <a:gd name="connsiteX691" fmla="*/ 6575383 w 10153992"/>
              <a:gd name="connsiteY691" fmla="*/ 301652 h 4798649"/>
              <a:gd name="connsiteX692" fmla="*/ 6044456 w 10153992"/>
              <a:gd name="connsiteY692" fmla="*/ 15298 h 4798649"/>
              <a:gd name="connsiteX693" fmla="*/ 6021329 w 10153992"/>
              <a:gd name="connsiteY693" fmla="*/ 15778 h 4798649"/>
              <a:gd name="connsiteX694" fmla="*/ 6019451 w 10153992"/>
              <a:gd name="connsiteY694" fmla="*/ 16017 h 4798649"/>
              <a:gd name="connsiteX695" fmla="*/ 6012461 w 10153992"/>
              <a:gd name="connsiteY695" fmla="*/ 8188 h 4798649"/>
              <a:gd name="connsiteX696" fmla="*/ 6020050 w 10153992"/>
              <a:gd name="connsiteY696" fmla="*/ 599 h 4798649"/>
              <a:gd name="connsiteX697" fmla="*/ 6046333 w 10153992"/>
              <a:gd name="connsiteY697" fmla="*/ 0 h 47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0153992" h="4798649">
                <a:moveTo>
                  <a:pt x="4150235" y="4581497"/>
                </a:moveTo>
                <a:lnTo>
                  <a:pt x="4140983" y="4608498"/>
                </a:lnTo>
                <a:lnTo>
                  <a:pt x="4183308" y="4613986"/>
                </a:lnTo>
                <a:lnTo>
                  <a:pt x="4199931" y="4611857"/>
                </a:lnTo>
                <a:lnTo>
                  <a:pt x="4206777" y="4582563"/>
                </a:lnTo>
                <a:lnTo>
                  <a:pt x="4183308" y="4584861"/>
                </a:lnTo>
                <a:close/>
                <a:moveTo>
                  <a:pt x="4271129" y="4576261"/>
                </a:moveTo>
                <a:lnTo>
                  <a:pt x="4232281" y="4580065"/>
                </a:lnTo>
                <a:lnTo>
                  <a:pt x="4225372" y="4608599"/>
                </a:lnTo>
                <a:lnTo>
                  <a:pt x="4264535" y="4603583"/>
                </a:lnTo>
                <a:lnTo>
                  <a:pt x="4267910" y="4586307"/>
                </a:lnTo>
                <a:close/>
                <a:moveTo>
                  <a:pt x="4086154" y="4574979"/>
                </a:moveTo>
                <a:lnTo>
                  <a:pt x="4077268" y="4600235"/>
                </a:lnTo>
                <a:lnTo>
                  <a:pt x="4117149" y="4605407"/>
                </a:lnTo>
                <a:lnTo>
                  <a:pt x="4126487" y="4579082"/>
                </a:lnTo>
                <a:close/>
                <a:moveTo>
                  <a:pt x="4339851" y="4560054"/>
                </a:moveTo>
                <a:lnTo>
                  <a:pt x="4297339" y="4573042"/>
                </a:lnTo>
                <a:lnTo>
                  <a:pt x="4291142" y="4591999"/>
                </a:lnTo>
                <a:lnTo>
                  <a:pt x="4289194" y="4600425"/>
                </a:lnTo>
                <a:lnTo>
                  <a:pt x="4313502" y="4597312"/>
                </a:lnTo>
                <a:lnTo>
                  <a:pt x="4334099" y="4589722"/>
                </a:lnTo>
                <a:close/>
                <a:moveTo>
                  <a:pt x="4015072" y="4557264"/>
                </a:moveTo>
                <a:lnTo>
                  <a:pt x="4007533" y="4580573"/>
                </a:lnTo>
                <a:lnTo>
                  <a:pt x="4051979" y="4596956"/>
                </a:lnTo>
                <a:lnTo>
                  <a:pt x="4052904" y="4597076"/>
                </a:lnTo>
                <a:lnTo>
                  <a:pt x="4062240" y="4570757"/>
                </a:lnTo>
                <a:close/>
                <a:moveTo>
                  <a:pt x="4396600" y="4542716"/>
                </a:moveTo>
                <a:lnTo>
                  <a:pt x="4363434" y="4552849"/>
                </a:lnTo>
                <a:lnTo>
                  <a:pt x="4364180" y="4557074"/>
                </a:lnTo>
                <a:lnTo>
                  <a:pt x="4359538" y="4580349"/>
                </a:lnTo>
                <a:lnTo>
                  <a:pt x="4395166" y="4567221"/>
                </a:lnTo>
                <a:close/>
                <a:moveTo>
                  <a:pt x="3953568" y="4531216"/>
                </a:moveTo>
                <a:lnTo>
                  <a:pt x="3945877" y="4553486"/>
                </a:lnTo>
                <a:lnTo>
                  <a:pt x="3960835" y="4563360"/>
                </a:lnTo>
                <a:lnTo>
                  <a:pt x="3985329" y="4572388"/>
                </a:lnTo>
                <a:lnTo>
                  <a:pt x="3992923" y="4550886"/>
                </a:lnTo>
                <a:close/>
                <a:moveTo>
                  <a:pt x="4452247" y="4512793"/>
                </a:moveTo>
                <a:lnTo>
                  <a:pt x="4419596" y="4530417"/>
                </a:lnTo>
                <a:lnTo>
                  <a:pt x="4421139" y="4531749"/>
                </a:lnTo>
                <a:lnTo>
                  <a:pt x="4419470" y="4553445"/>
                </a:lnTo>
                <a:lnTo>
                  <a:pt x="4450988" y="4532410"/>
                </a:lnTo>
                <a:close/>
                <a:moveTo>
                  <a:pt x="3881155" y="4493982"/>
                </a:moveTo>
                <a:lnTo>
                  <a:pt x="3875600" y="4507096"/>
                </a:lnTo>
                <a:lnTo>
                  <a:pt x="3925898" y="4540298"/>
                </a:lnTo>
                <a:lnTo>
                  <a:pt x="3932655" y="4520763"/>
                </a:lnTo>
                <a:lnTo>
                  <a:pt x="3884540" y="4496714"/>
                </a:lnTo>
                <a:close/>
                <a:moveTo>
                  <a:pt x="4505371" y="4479803"/>
                </a:moveTo>
                <a:lnTo>
                  <a:pt x="4490246" y="4492281"/>
                </a:lnTo>
                <a:lnTo>
                  <a:pt x="4474878" y="4500577"/>
                </a:lnTo>
                <a:lnTo>
                  <a:pt x="4476780" y="4505186"/>
                </a:lnTo>
                <a:lnTo>
                  <a:pt x="4476171" y="4515602"/>
                </a:lnTo>
                <a:lnTo>
                  <a:pt x="4506407" y="4495423"/>
                </a:lnTo>
                <a:close/>
                <a:moveTo>
                  <a:pt x="3822943" y="4447000"/>
                </a:moveTo>
                <a:lnTo>
                  <a:pt x="3822308" y="4449210"/>
                </a:lnTo>
                <a:lnTo>
                  <a:pt x="3817455" y="4458046"/>
                </a:lnTo>
                <a:lnTo>
                  <a:pt x="3839916" y="4483540"/>
                </a:lnTo>
                <a:lnTo>
                  <a:pt x="3855749" y="4493991"/>
                </a:lnTo>
                <a:lnTo>
                  <a:pt x="3862608" y="4479013"/>
                </a:lnTo>
                <a:close/>
                <a:moveTo>
                  <a:pt x="3528875" y="4397658"/>
                </a:moveTo>
                <a:cubicBezTo>
                  <a:pt x="3531711" y="4397658"/>
                  <a:pt x="3533948" y="4399376"/>
                  <a:pt x="3535626" y="4402731"/>
                </a:cubicBezTo>
                <a:cubicBezTo>
                  <a:pt x="3629253" y="4606402"/>
                  <a:pt x="3822779" y="4755670"/>
                  <a:pt x="4027688" y="4783471"/>
                </a:cubicBezTo>
                <a:cubicBezTo>
                  <a:pt x="4032761" y="4783471"/>
                  <a:pt x="4035277" y="4787265"/>
                  <a:pt x="4035277" y="4792338"/>
                </a:cubicBezTo>
                <a:cubicBezTo>
                  <a:pt x="4034039" y="4796133"/>
                  <a:pt x="4031483" y="4798649"/>
                  <a:pt x="4026450" y="4798649"/>
                </a:cubicBezTo>
                <a:cubicBezTo>
                  <a:pt x="3815189" y="4769571"/>
                  <a:pt x="3616591" y="4617786"/>
                  <a:pt x="3520447" y="4409042"/>
                </a:cubicBezTo>
                <a:cubicBezTo>
                  <a:pt x="3519209" y="4405247"/>
                  <a:pt x="3520447" y="4400215"/>
                  <a:pt x="3524242" y="4398936"/>
                </a:cubicBezTo>
                <a:cubicBezTo>
                  <a:pt x="3525920" y="4398098"/>
                  <a:pt x="3527477" y="4397658"/>
                  <a:pt x="3528875" y="4397658"/>
                </a:cubicBezTo>
                <a:close/>
                <a:moveTo>
                  <a:pt x="4625575" y="4360081"/>
                </a:moveTo>
                <a:lnTo>
                  <a:pt x="4571966" y="4424858"/>
                </a:lnTo>
                <a:lnTo>
                  <a:pt x="4526595" y="4462292"/>
                </a:lnTo>
                <a:lnTo>
                  <a:pt x="4528628" y="4467240"/>
                </a:lnTo>
                <a:lnTo>
                  <a:pt x="4529288" y="4476714"/>
                </a:lnTo>
                <a:lnTo>
                  <a:pt x="4618017" y="4374074"/>
                </a:lnTo>
                <a:close/>
                <a:moveTo>
                  <a:pt x="3727150" y="4344685"/>
                </a:moveTo>
                <a:lnTo>
                  <a:pt x="3742937" y="4373466"/>
                </a:lnTo>
                <a:lnTo>
                  <a:pt x="3800407" y="4438697"/>
                </a:lnTo>
                <a:lnTo>
                  <a:pt x="3802912" y="4430832"/>
                </a:lnTo>
                <a:lnTo>
                  <a:pt x="3790220" y="4420589"/>
                </a:lnTo>
                <a:close/>
                <a:moveTo>
                  <a:pt x="4829724" y="3691810"/>
                </a:moveTo>
                <a:lnTo>
                  <a:pt x="4856755" y="3743809"/>
                </a:lnTo>
                <a:lnTo>
                  <a:pt x="4861948" y="3753163"/>
                </a:lnTo>
                <a:lnTo>
                  <a:pt x="4862921" y="3755672"/>
                </a:lnTo>
                <a:lnTo>
                  <a:pt x="4868609" y="3766614"/>
                </a:lnTo>
                <a:cubicBezTo>
                  <a:pt x="4879993" y="3792387"/>
                  <a:pt x="4889799" y="3818949"/>
                  <a:pt x="4898027" y="3846151"/>
                </a:cubicBezTo>
                <a:cubicBezTo>
                  <a:pt x="4920795" y="3919527"/>
                  <a:pt x="4929662" y="3995419"/>
                  <a:pt x="4925868" y="4070033"/>
                </a:cubicBezTo>
                <a:cubicBezTo>
                  <a:pt x="4922692" y="4118744"/>
                  <a:pt x="4913515" y="4167125"/>
                  <a:pt x="4898806" y="4214084"/>
                </a:cubicBezTo>
                <a:lnTo>
                  <a:pt x="4898749" y="4214236"/>
                </a:lnTo>
                <a:lnTo>
                  <a:pt x="4898631" y="4214718"/>
                </a:lnTo>
                <a:cubicBezTo>
                  <a:pt x="4884082" y="4261996"/>
                  <a:pt x="4863841" y="4307851"/>
                  <a:pt x="4838536" y="4350870"/>
                </a:cubicBezTo>
                <a:lnTo>
                  <a:pt x="4827264" y="4368085"/>
                </a:lnTo>
                <a:lnTo>
                  <a:pt x="4810751" y="4395132"/>
                </a:lnTo>
                <a:lnTo>
                  <a:pt x="8360235" y="4395132"/>
                </a:lnTo>
                <a:lnTo>
                  <a:pt x="8360235" y="3691810"/>
                </a:lnTo>
                <a:close/>
                <a:moveTo>
                  <a:pt x="4164334" y="3472958"/>
                </a:moveTo>
                <a:cubicBezTo>
                  <a:pt x="4027688" y="3472958"/>
                  <a:pt x="3893638" y="3529917"/>
                  <a:pt x="3792422" y="3631094"/>
                </a:cubicBezTo>
                <a:cubicBezTo>
                  <a:pt x="3688689" y="3737343"/>
                  <a:pt x="3631770" y="3877744"/>
                  <a:pt x="3638081" y="4016907"/>
                </a:cubicBezTo>
                <a:cubicBezTo>
                  <a:pt x="3652021" y="4323032"/>
                  <a:pt x="3891082" y="4562094"/>
                  <a:pt x="4182029" y="4562094"/>
                </a:cubicBezTo>
                <a:cubicBezTo>
                  <a:pt x="4475493" y="4562094"/>
                  <a:pt x="4703210" y="4331900"/>
                  <a:pt x="4727216" y="4016907"/>
                </a:cubicBezTo>
                <a:cubicBezTo>
                  <a:pt x="4736083" y="3886611"/>
                  <a:pt x="4693064" y="3760111"/>
                  <a:pt x="4604550" y="3661451"/>
                </a:cubicBezTo>
                <a:cubicBezTo>
                  <a:pt x="4503334" y="3547612"/>
                  <a:pt x="4348992" y="3479309"/>
                  <a:pt x="4182029" y="3472958"/>
                </a:cubicBezTo>
                <a:close/>
                <a:moveTo>
                  <a:pt x="4166012" y="3448633"/>
                </a:moveTo>
                <a:cubicBezTo>
                  <a:pt x="4171764" y="3448633"/>
                  <a:pt x="4177516" y="3448753"/>
                  <a:pt x="4183308" y="3448952"/>
                </a:cubicBezTo>
                <a:cubicBezTo>
                  <a:pt x="4356582" y="3455263"/>
                  <a:pt x="4515996" y="3527361"/>
                  <a:pt x="4622245" y="3646272"/>
                </a:cubicBezTo>
                <a:cubicBezTo>
                  <a:pt x="4714594" y="3748727"/>
                  <a:pt x="4760129" y="3881539"/>
                  <a:pt x="4750024" y="4018185"/>
                </a:cubicBezTo>
                <a:lnTo>
                  <a:pt x="4744842" y="4051009"/>
                </a:lnTo>
                <a:lnTo>
                  <a:pt x="4746229" y="4056138"/>
                </a:lnTo>
                <a:cubicBezTo>
                  <a:pt x="4734394" y="4222359"/>
                  <a:pt x="4670772" y="4365910"/>
                  <a:pt x="4573313" y="4468840"/>
                </a:cubicBezTo>
                <a:lnTo>
                  <a:pt x="4531150" y="4503454"/>
                </a:lnTo>
                <a:lnTo>
                  <a:pt x="4531184" y="4503948"/>
                </a:lnTo>
                <a:cubicBezTo>
                  <a:pt x="4532422" y="4510259"/>
                  <a:pt x="4527390" y="4516570"/>
                  <a:pt x="4521039" y="4516570"/>
                </a:cubicBezTo>
                <a:cubicBezTo>
                  <a:pt x="4521039" y="4517848"/>
                  <a:pt x="4519800" y="4517848"/>
                  <a:pt x="4519800" y="4517848"/>
                </a:cubicBezTo>
                <a:lnTo>
                  <a:pt x="4516849" y="4515194"/>
                </a:lnTo>
                <a:lnTo>
                  <a:pt x="4465239" y="4557564"/>
                </a:lnTo>
                <a:lnTo>
                  <a:pt x="4412747" y="4585176"/>
                </a:lnTo>
                <a:lnTo>
                  <a:pt x="4405960" y="4591224"/>
                </a:lnTo>
                <a:lnTo>
                  <a:pt x="4403404" y="4591224"/>
                </a:lnTo>
                <a:lnTo>
                  <a:pt x="4402478" y="4590578"/>
                </a:lnTo>
                <a:lnTo>
                  <a:pt x="4394890" y="4594569"/>
                </a:lnTo>
                <a:lnTo>
                  <a:pt x="4345277" y="4610276"/>
                </a:lnTo>
                <a:lnTo>
                  <a:pt x="4343968" y="4611437"/>
                </a:lnTo>
                <a:lnTo>
                  <a:pt x="4341607" y="4611437"/>
                </a:lnTo>
                <a:lnTo>
                  <a:pt x="4292945" y="4626843"/>
                </a:lnTo>
                <a:cubicBezTo>
                  <a:pt x="4257583" y="4634178"/>
                  <a:pt x="4220939" y="4637992"/>
                  <a:pt x="4183308" y="4637992"/>
                </a:cubicBezTo>
                <a:cubicBezTo>
                  <a:pt x="4145516" y="4637992"/>
                  <a:pt x="4108575" y="4634059"/>
                  <a:pt x="4072835" y="4626549"/>
                </a:cubicBezTo>
                <a:lnTo>
                  <a:pt x="3989691" y="4600053"/>
                </a:lnTo>
                <a:lnTo>
                  <a:pt x="3988509" y="4600053"/>
                </a:lnTo>
                <a:lnTo>
                  <a:pt x="3988285" y="4599605"/>
                </a:lnTo>
                <a:lnTo>
                  <a:pt x="3969566" y="4593640"/>
                </a:lnTo>
                <a:cubicBezTo>
                  <a:pt x="3771637" y="4507782"/>
                  <a:pt x="3629564" y="4305943"/>
                  <a:pt x="3619108" y="4064965"/>
                </a:cubicBezTo>
                <a:lnTo>
                  <a:pt x="3620871" y="4058545"/>
                </a:lnTo>
                <a:lnTo>
                  <a:pt x="3615313" y="4018185"/>
                </a:lnTo>
                <a:cubicBezTo>
                  <a:pt x="3609002" y="3871433"/>
                  <a:pt x="3667200" y="3724721"/>
                  <a:pt x="3775965" y="3614637"/>
                </a:cubicBezTo>
                <a:cubicBezTo>
                  <a:pt x="3881775" y="3508867"/>
                  <a:pt x="4022655" y="3448633"/>
                  <a:pt x="4166012" y="3448633"/>
                </a:cubicBezTo>
                <a:close/>
                <a:moveTo>
                  <a:pt x="5906721" y="2975068"/>
                </a:moveTo>
                <a:lnTo>
                  <a:pt x="5896056" y="3004650"/>
                </a:lnTo>
                <a:lnTo>
                  <a:pt x="5939078" y="3007444"/>
                </a:lnTo>
                <a:lnTo>
                  <a:pt x="5955552" y="3006397"/>
                </a:lnTo>
                <a:lnTo>
                  <a:pt x="5955542" y="3006213"/>
                </a:lnTo>
                <a:cubicBezTo>
                  <a:pt x="5958078" y="2998624"/>
                  <a:pt x="5959975" y="2992612"/>
                  <a:pt x="5961553" y="2986601"/>
                </a:cubicBezTo>
                <a:lnTo>
                  <a:pt x="5963781" y="2975929"/>
                </a:lnTo>
                <a:lnTo>
                  <a:pt x="5939076" y="2978360"/>
                </a:lnTo>
                <a:close/>
                <a:moveTo>
                  <a:pt x="4149861" y="2974957"/>
                </a:moveTo>
                <a:lnTo>
                  <a:pt x="4140867" y="3001939"/>
                </a:lnTo>
                <a:lnTo>
                  <a:pt x="4183308" y="3007444"/>
                </a:lnTo>
                <a:lnTo>
                  <a:pt x="4199934" y="3005314"/>
                </a:lnTo>
                <a:lnTo>
                  <a:pt x="4206545" y="2976072"/>
                </a:lnTo>
                <a:lnTo>
                  <a:pt x="4183308" y="2978360"/>
                </a:lnTo>
                <a:close/>
                <a:moveTo>
                  <a:pt x="4270820" y="2969745"/>
                </a:moveTo>
                <a:lnTo>
                  <a:pt x="4232275" y="2973539"/>
                </a:lnTo>
                <a:lnTo>
                  <a:pt x="4225145" y="3002085"/>
                </a:lnTo>
                <a:lnTo>
                  <a:pt x="4264313" y="2997068"/>
                </a:lnTo>
                <a:lnTo>
                  <a:pt x="4267910" y="2979007"/>
                </a:lnTo>
                <a:close/>
                <a:moveTo>
                  <a:pt x="6026908" y="2969719"/>
                </a:moveTo>
                <a:lnTo>
                  <a:pt x="5988155" y="2973531"/>
                </a:lnTo>
                <a:lnTo>
                  <a:pt x="5984326" y="2992292"/>
                </a:lnTo>
                <a:lnTo>
                  <a:pt x="5980605" y="3004804"/>
                </a:lnTo>
                <a:lnTo>
                  <a:pt x="6005753" y="3003205"/>
                </a:lnTo>
                <a:lnTo>
                  <a:pt x="6019490" y="3000534"/>
                </a:lnTo>
                <a:lnTo>
                  <a:pt x="6024178" y="2979007"/>
                </a:lnTo>
                <a:close/>
                <a:moveTo>
                  <a:pt x="5841496" y="2968431"/>
                </a:moveTo>
                <a:lnTo>
                  <a:pt x="5832100" y="2995203"/>
                </a:lnTo>
                <a:lnTo>
                  <a:pt x="5871059" y="3002874"/>
                </a:lnTo>
                <a:lnTo>
                  <a:pt x="5881851" y="2972537"/>
                </a:lnTo>
                <a:close/>
                <a:moveTo>
                  <a:pt x="4085721" y="2968430"/>
                </a:moveTo>
                <a:lnTo>
                  <a:pt x="4076853" y="2993635"/>
                </a:lnTo>
                <a:lnTo>
                  <a:pt x="4116730" y="2998808"/>
                </a:lnTo>
                <a:lnTo>
                  <a:pt x="4126051" y="2972534"/>
                </a:lnTo>
                <a:close/>
                <a:moveTo>
                  <a:pt x="6095617" y="2953472"/>
                </a:moveTo>
                <a:lnTo>
                  <a:pt x="6052701" y="2966626"/>
                </a:lnTo>
                <a:lnTo>
                  <a:pt x="6046946" y="2984684"/>
                </a:lnTo>
                <a:lnTo>
                  <a:pt x="6044349" y="2995699"/>
                </a:lnTo>
                <a:lnTo>
                  <a:pt x="6069711" y="2990767"/>
                </a:lnTo>
                <a:lnTo>
                  <a:pt x="6089618" y="2983439"/>
                </a:lnTo>
                <a:close/>
                <a:moveTo>
                  <a:pt x="4339822" y="2953439"/>
                </a:moveTo>
                <a:lnTo>
                  <a:pt x="4296931" y="2966604"/>
                </a:lnTo>
                <a:lnTo>
                  <a:pt x="4291142" y="2984684"/>
                </a:lnTo>
                <a:lnTo>
                  <a:pt x="4288965" y="2993910"/>
                </a:lnTo>
                <a:lnTo>
                  <a:pt x="4313502" y="2990767"/>
                </a:lnTo>
                <a:lnTo>
                  <a:pt x="4333880" y="2983255"/>
                </a:lnTo>
                <a:close/>
                <a:moveTo>
                  <a:pt x="5771707" y="2950997"/>
                </a:moveTo>
                <a:lnTo>
                  <a:pt x="5763334" y="2974021"/>
                </a:lnTo>
                <a:lnTo>
                  <a:pt x="5807754" y="2990409"/>
                </a:lnTo>
                <a:lnTo>
                  <a:pt x="5809437" y="2990740"/>
                </a:lnTo>
                <a:lnTo>
                  <a:pt x="5818749" y="2964462"/>
                </a:lnTo>
                <a:close/>
                <a:moveTo>
                  <a:pt x="4016379" y="2946573"/>
                </a:moveTo>
                <a:lnTo>
                  <a:pt x="4007272" y="2973920"/>
                </a:lnTo>
                <a:lnTo>
                  <a:pt x="4051979" y="2990409"/>
                </a:lnTo>
                <a:lnTo>
                  <a:pt x="4052484" y="2990474"/>
                </a:lnTo>
                <a:lnTo>
                  <a:pt x="4062080" y="2963396"/>
                </a:lnTo>
                <a:close/>
                <a:moveTo>
                  <a:pt x="4396534" y="2936031"/>
                </a:moveTo>
                <a:lnTo>
                  <a:pt x="4363626" y="2946132"/>
                </a:lnTo>
                <a:lnTo>
                  <a:pt x="4364180" y="2949254"/>
                </a:lnTo>
                <a:lnTo>
                  <a:pt x="4359418" y="2973840"/>
                </a:lnTo>
                <a:lnTo>
                  <a:pt x="4395092" y="2960689"/>
                </a:lnTo>
                <a:close/>
                <a:moveTo>
                  <a:pt x="6153162" y="2935811"/>
                </a:moveTo>
                <a:lnTo>
                  <a:pt x="6153068" y="2935862"/>
                </a:lnTo>
                <a:lnTo>
                  <a:pt x="6119440" y="2946170"/>
                </a:lnTo>
                <a:lnTo>
                  <a:pt x="6119989" y="2949254"/>
                </a:lnTo>
                <a:lnTo>
                  <a:pt x="6115168" y="2974034"/>
                </a:lnTo>
                <a:lnTo>
                  <a:pt x="6151689" y="2960590"/>
                </a:lnTo>
                <a:lnTo>
                  <a:pt x="6153513" y="2948474"/>
                </a:lnTo>
                <a:close/>
                <a:moveTo>
                  <a:pt x="5709661" y="2924840"/>
                </a:moveTo>
                <a:lnTo>
                  <a:pt x="5702280" y="2948644"/>
                </a:lnTo>
                <a:lnTo>
                  <a:pt x="5716632" y="2956792"/>
                </a:lnTo>
                <a:lnTo>
                  <a:pt x="5740826" y="2965718"/>
                </a:lnTo>
                <a:lnTo>
                  <a:pt x="5748606" y="2944324"/>
                </a:lnTo>
                <a:close/>
                <a:moveTo>
                  <a:pt x="3953945" y="2923589"/>
                </a:moveTo>
                <a:lnTo>
                  <a:pt x="3945897" y="2946921"/>
                </a:lnTo>
                <a:lnTo>
                  <a:pt x="3960835" y="2956792"/>
                </a:lnTo>
                <a:lnTo>
                  <a:pt x="3985054" y="2965725"/>
                </a:lnTo>
                <a:lnTo>
                  <a:pt x="3994895" y="2938664"/>
                </a:lnTo>
                <a:close/>
                <a:moveTo>
                  <a:pt x="4452268" y="2905950"/>
                </a:moveTo>
                <a:lnTo>
                  <a:pt x="4420004" y="2923438"/>
                </a:lnTo>
                <a:lnTo>
                  <a:pt x="4421139" y="2925247"/>
                </a:lnTo>
                <a:lnTo>
                  <a:pt x="4419476" y="2946869"/>
                </a:lnTo>
                <a:lnTo>
                  <a:pt x="4450993" y="2925813"/>
                </a:lnTo>
                <a:close/>
                <a:moveTo>
                  <a:pt x="6209499" y="2905343"/>
                </a:moveTo>
                <a:lnTo>
                  <a:pt x="6175949" y="2923487"/>
                </a:lnTo>
                <a:lnTo>
                  <a:pt x="6176910" y="2925247"/>
                </a:lnTo>
                <a:lnTo>
                  <a:pt x="6175725" y="2948477"/>
                </a:lnTo>
                <a:lnTo>
                  <a:pt x="6207090" y="2930545"/>
                </a:lnTo>
                <a:lnTo>
                  <a:pt x="6208869" y="2918277"/>
                </a:lnTo>
                <a:close/>
                <a:moveTo>
                  <a:pt x="5637504" y="2887876"/>
                </a:moveTo>
                <a:lnTo>
                  <a:pt x="5631227" y="2902720"/>
                </a:lnTo>
                <a:lnTo>
                  <a:pt x="5653566" y="2920987"/>
                </a:lnTo>
                <a:lnTo>
                  <a:pt x="5680712" y="2936399"/>
                </a:lnTo>
                <a:lnTo>
                  <a:pt x="5688151" y="2914079"/>
                </a:lnTo>
                <a:lnTo>
                  <a:pt x="5640310" y="2890144"/>
                </a:lnTo>
                <a:close/>
                <a:moveTo>
                  <a:pt x="3881140" y="2886223"/>
                </a:moveTo>
                <a:lnTo>
                  <a:pt x="3875210" y="2900209"/>
                </a:lnTo>
                <a:lnTo>
                  <a:pt x="3925817" y="2933652"/>
                </a:lnTo>
                <a:lnTo>
                  <a:pt x="3931879" y="2915466"/>
                </a:lnTo>
                <a:lnTo>
                  <a:pt x="3919296" y="2910833"/>
                </a:lnTo>
                <a:close/>
                <a:moveTo>
                  <a:pt x="4505398" y="2872820"/>
                </a:moveTo>
                <a:lnTo>
                  <a:pt x="4490246" y="2885365"/>
                </a:lnTo>
                <a:lnTo>
                  <a:pt x="4475181" y="2893531"/>
                </a:lnTo>
                <a:lnTo>
                  <a:pt x="4476780" y="2897407"/>
                </a:lnTo>
                <a:lnTo>
                  <a:pt x="4476100" y="2909040"/>
                </a:lnTo>
                <a:lnTo>
                  <a:pt x="4506423" y="2888781"/>
                </a:lnTo>
                <a:close/>
                <a:moveTo>
                  <a:pt x="6261861" y="2872630"/>
                </a:moveTo>
                <a:lnTo>
                  <a:pt x="6246437" y="2885365"/>
                </a:lnTo>
                <a:lnTo>
                  <a:pt x="6231055" y="2893684"/>
                </a:lnTo>
                <a:lnTo>
                  <a:pt x="6232591" y="2897407"/>
                </a:lnTo>
                <a:lnTo>
                  <a:pt x="6232359" y="2913364"/>
                </a:lnTo>
                <a:lnTo>
                  <a:pt x="6262854" y="2888060"/>
                </a:lnTo>
                <a:lnTo>
                  <a:pt x="6261985" y="2880330"/>
                </a:lnTo>
                <a:close/>
                <a:moveTo>
                  <a:pt x="3821054" y="2840693"/>
                </a:moveTo>
                <a:lnTo>
                  <a:pt x="3817059" y="2850898"/>
                </a:lnTo>
                <a:lnTo>
                  <a:pt x="3839916" y="2876886"/>
                </a:lnTo>
                <a:lnTo>
                  <a:pt x="3855349" y="2887084"/>
                </a:lnTo>
                <a:lnTo>
                  <a:pt x="3861534" y="2873577"/>
                </a:lnTo>
                <a:lnTo>
                  <a:pt x="3851367" y="2867020"/>
                </a:lnTo>
                <a:close/>
                <a:moveTo>
                  <a:pt x="5578701" y="2840348"/>
                </a:moveTo>
                <a:lnTo>
                  <a:pt x="5578257" y="2841590"/>
                </a:lnTo>
                <a:lnTo>
                  <a:pt x="5571797" y="2854121"/>
                </a:lnTo>
                <a:lnTo>
                  <a:pt x="5612010" y="2887005"/>
                </a:lnTo>
                <a:lnTo>
                  <a:pt x="5618166" y="2872246"/>
                </a:lnTo>
                <a:close/>
                <a:moveTo>
                  <a:pt x="6381495" y="2753565"/>
                </a:moveTo>
                <a:lnTo>
                  <a:pt x="6328389" y="2817703"/>
                </a:lnTo>
                <a:lnTo>
                  <a:pt x="6282677" y="2855444"/>
                </a:lnTo>
                <a:lnTo>
                  <a:pt x="6284439" y="2859460"/>
                </a:lnTo>
                <a:lnTo>
                  <a:pt x="6285141" y="2869567"/>
                </a:lnTo>
                <a:lnTo>
                  <a:pt x="6304830" y="2853230"/>
                </a:lnTo>
                <a:cubicBezTo>
                  <a:pt x="6330333" y="2827301"/>
                  <a:pt x="6353544" y="2798529"/>
                  <a:pt x="6374144" y="2767248"/>
                </a:cubicBezTo>
                <a:close/>
                <a:moveTo>
                  <a:pt x="4626322" y="2751835"/>
                </a:moveTo>
                <a:lnTo>
                  <a:pt x="4571966" y="2817703"/>
                </a:lnTo>
                <a:lnTo>
                  <a:pt x="4526680" y="2855199"/>
                </a:lnTo>
                <a:lnTo>
                  <a:pt x="4528628" y="2859460"/>
                </a:lnTo>
                <a:lnTo>
                  <a:pt x="4529361" y="2869974"/>
                </a:lnTo>
                <a:lnTo>
                  <a:pt x="4618017" y="2767248"/>
                </a:lnTo>
                <a:close/>
                <a:moveTo>
                  <a:pt x="5137093" y="2744343"/>
                </a:moveTo>
                <a:cubicBezTo>
                  <a:pt x="5239548" y="2896127"/>
                  <a:pt x="5374915" y="3026422"/>
                  <a:pt x="5529256" y="3123844"/>
                </a:cubicBezTo>
                <a:lnTo>
                  <a:pt x="5520389" y="3137744"/>
                </a:lnTo>
                <a:cubicBezTo>
                  <a:pt x="5364810" y="3039084"/>
                  <a:pt x="5228164" y="2906273"/>
                  <a:pt x="5124471" y="2753210"/>
                </a:cubicBezTo>
                <a:close/>
                <a:moveTo>
                  <a:pt x="5484204" y="2739407"/>
                </a:moveTo>
                <a:lnTo>
                  <a:pt x="5499029" y="2766622"/>
                </a:lnTo>
                <a:lnTo>
                  <a:pt x="5554967" y="2834701"/>
                </a:lnTo>
                <a:lnTo>
                  <a:pt x="5556282" y="2832113"/>
                </a:lnTo>
                <a:lnTo>
                  <a:pt x="5559185" y="2824575"/>
                </a:lnTo>
                <a:lnTo>
                  <a:pt x="5545994" y="2813913"/>
                </a:lnTo>
                <a:close/>
                <a:moveTo>
                  <a:pt x="3727304" y="2738054"/>
                </a:moveTo>
                <a:lnTo>
                  <a:pt x="3742937" y="2766622"/>
                </a:lnTo>
                <a:lnTo>
                  <a:pt x="3800271" y="2831810"/>
                </a:lnTo>
                <a:lnTo>
                  <a:pt x="3802485" y="2824566"/>
                </a:lnTo>
                <a:lnTo>
                  <a:pt x="3790220" y="2813913"/>
                </a:lnTo>
                <a:close/>
                <a:moveTo>
                  <a:pt x="6588051" y="2080236"/>
                </a:moveTo>
                <a:cubicBezTo>
                  <a:pt x="6620924" y="2134639"/>
                  <a:pt x="6644970" y="2183969"/>
                  <a:pt x="6660149" y="2233299"/>
                </a:cubicBezTo>
                <a:cubicBezTo>
                  <a:pt x="6681638" y="2307913"/>
                  <a:pt x="6691784" y="2383805"/>
                  <a:pt x="6686711" y="2458459"/>
                </a:cubicBezTo>
                <a:cubicBezTo>
                  <a:pt x="6679122" y="2590032"/>
                  <a:pt x="6646208" y="2703871"/>
                  <a:pt x="6591845" y="2789869"/>
                </a:cubicBezTo>
                <a:lnTo>
                  <a:pt x="10122357" y="2783557"/>
                </a:lnTo>
                <a:lnTo>
                  <a:pt x="10122357" y="2080236"/>
                </a:lnTo>
                <a:close/>
                <a:moveTo>
                  <a:pt x="31636" y="2080235"/>
                </a:moveTo>
                <a:lnTo>
                  <a:pt x="31636" y="2783557"/>
                </a:lnTo>
                <a:lnTo>
                  <a:pt x="3569735" y="2783557"/>
                </a:lnTo>
                <a:cubicBezTo>
                  <a:pt x="3562146" y="2769616"/>
                  <a:pt x="3554557" y="2756994"/>
                  <a:pt x="3546968" y="2744332"/>
                </a:cubicBezTo>
                <a:lnTo>
                  <a:pt x="3539378" y="2730432"/>
                </a:lnTo>
                <a:cubicBezTo>
                  <a:pt x="3484975" y="2638083"/>
                  <a:pt x="3472353" y="2540661"/>
                  <a:pt x="3467280" y="2458458"/>
                </a:cubicBezTo>
                <a:cubicBezTo>
                  <a:pt x="3462208" y="2383804"/>
                  <a:pt x="3472353" y="2307912"/>
                  <a:pt x="3495121" y="2233298"/>
                </a:cubicBezTo>
                <a:lnTo>
                  <a:pt x="3497637" y="2225709"/>
                </a:lnTo>
                <a:lnTo>
                  <a:pt x="3499210" y="2220760"/>
                </a:lnTo>
                <a:lnTo>
                  <a:pt x="3502349" y="2206066"/>
                </a:lnTo>
                <a:lnTo>
                  <a:pt x="3516523" y="2166291"/>
                </a:lnTo>
                <a:lnTo>
                  <a:pt x="3521514" y="2150590"/>
                </a:lnTo>
                <a:lnTo>
                  <a:pt x="3524896" y="2142795"/>
                </a:lnTo>
                <a:lnTo>
                  <a:pt x="3538181" y="2105515"/>
                </a:lnTo>
                <a:lnTo>
                  <a:pt x="3540697" y="2099204"/>
                </a:lnTo>
                <a:lnTo>
                  <a:pt x="3550182" y="2080235"/>
                </a:lnTo>
                <a:close/>
                <a:moveTo>
                  <a:pt x="5921382" y="1865179"/>
                </a:moveTo>
                <a:cubicBezTo>
                  <a:pt x="5784775" y="1865179"/>
                  <a:pt x="5649407" y="1923377"/>
                  <a:pt x="5549469" y="2024593"/>
                </a:cubicBezTo>
                <a:cubicBezTo>
                  <a:pt x="5444498" y="2129564"/>
                  <a:pt x="5388817" y="2269965"/>
                  <a:pt x="5395168" y="2409127"/>
                </a:cubicBezTo>
                <a:cubicBezTo>
                  <a:pt x="5407790" y="2715253"/>
                  <a:pt x="5646891" y="2954314"/>
                  <a:pt x="5939076" y="2954314"/>
                </a:cubicBezTo>
                <a:cubicBezTo>
                  <a:pt x="6231302" y="2954314"/>
                  <a:pt x="6460257" y="2725359"/>
                  <a:pt x="6483025" y="2409127"/>
                </a:cubicBezTo>
                <a:cubicBezTo>
                  <a:pt x="6493130" y="2278832"/>
                  <a:pt x="6448873" y="2152332"/>
                  <a:pt x="6361597" y="2054950"/>
                </a:cubicBezTo>
                <a:cubicBezTo>
                  <a:pt x="6259142" y="1941071"/>
                  <a:pt x="6104801" y="1871530"/>
                  <a:pt x="5939076" y="1866457"/>
                </a:cubicBezTo>
                <a:cubicBezTo>
                  <a:pt x="5932765" y="1865179"/>
                  <a:pt x="5926454" y="1865179"/>
                  <a:pt x="5921382" y="1865179"/>
                </a:cubicBezTo>
                <a:close/>
                <a:moveTo>
                  <a:pt x="4164334" y="1865179"/>
                </a:moveTo>
                <a:cubicBezTo>
                  <a:pt x="4027688" y="1865179"/>
                  <a:pt x="3893638" y="1923377"/>
                  <a:pt x="3792422" y="2024593"/>
                </a:cubicBezTo>
                <a:cubicBezTo>
                  <a:pt x="3688689" y="2129564"/>
                  <a:pt x="3631770" y="2269965"/>
                  <a:pt x="3638081" y="2409127"/>
                </a:cubicBezTo>
                <a:cubicBezTo>
                  <a:pt x="3652021" y="2715253"/>
                  <a:pt x="3891082" y="2954314"/>
                  <a:pt x="4182029" y="2954314"/>
                </a:cubicBezTo>
                <a:cubicBezTo>
                  <a:pt x="4475493" y="2954314"/>
                  <a:pt x="4703210" y="2725359"/>
                  <a:pt x="4727216" y="2409127"/>
                </a:cubicBezTo>
                <a:cubicBezTo>
                  <a:pt x="4736083" y="2278832"/>
                  <a:pt x="4693064" y="2152332"/>
                  <a:pt x="4604550" y="2054950"/>
                </a:cubicBezTo>
                <a:cubicBezTo>
                  <a:pt x="4503334" y="1941071"/>
                  <a:pt x="4348992" y="1871530"/>
                  <a:pt x="4182029" y="1866457"/>
                </a:cubicBezTo>
                <a:cubicBezTo>
                  <a:pt x="4176957" y="1865179"/>
                  <a:pt x="4170645" y="1865179"/>
                  <a:pt x="4164334" y="1865179"/>
                </a:cubicBezTo>
                <a:close/>
                <a:moveTo>
                  <a:pt x="5921461" y="1842132"/>
                </a:moveTo>
                <a:cubicBezTo>
                  <a:pt x="5927333" y="1842132"/>
                  <a:pt x="5933205" y="1842212"/>
                  <a:pt x="5939076" y="1842411"/>
                </a:cubicBezTo>
                <a:cubicBezTo>
                  <a:pt x="6112391" y="1848762"/>
                  <a:pt x="6271764" y="1919582"/>
                  <a:pt x="6379292" y="2038493"/>
                </a:cubicBezTo>
                <a:cubicBezTo>
                  <a:pt x="6471641" y="2142226"/>
                  <a:pt x="6517176" y="2273759"/>
                  <a:pt x="6507071" y="2410406"/>
                </a:cubicBezTo>
                <a:lnTo>
                  <a:pt x="6501572" y="2445147"/>
                </a:lnTo>
                <a:lnTo>
                  <a:pt x="6503277" y="2449596"/>
                </a:lnTo>
                <a:cubicBezTo>
                  <a:pt x="6491407" y="2607322"/>
                  <a:pt x="6433125" y="2745037"/>
                  <a:pt x="6343412" y="2846846"/>
                </a:cubicBezTo>
                <a:lnTo>
                  <a:pt x="6286542" y="2897788"/>
                </a:lnTo>
                <a:lnTo>
                  <a:pt x="6284748" y="2905000"/>
                </a:lnTo>
                <a:cubicBezTo>
                  <a:pt x="6282851" y="2907532"/>
                  <a:pt x="6280005" y="2909429"/>
                  <a:pt x="6276849" y="2910068"/>
                </a:cubicBezTo>
                <a:lnTo>
                  <a:pt x="6275571" y="2910068"/>
                </a:lnTo>
                <a:lnTo>
                  <a:pt x="6273669" y="2909320"/>
                </a:lnTo>
                <a:lnTo>
                  <a:pt x="6243777" y="2936096"/>
                </a:lnTo>
                <a:lnTo>
                  <a:pt x="6227518" y="2945194"/>
                </a:lnTo>
                <a:lnTo>
                  <a:pt x="6225781" y="2948484"/>
                </a:lnTo>
                <a:cubicBezTo>
                  <a:pt x="6223724" y="2950542"/>
                  <a:pt x="6221187" y="2951810"/>
                  <a:pt x="6218651" y="2951810"/>
                </a:cubicBezTo>
                <a:lnTo>
                  <a:pt x="6217101" y="2951023"/>
                </a:lnTo>
                <a:lnTo>
                  <a:pt x="6171958" y="2976282"/>
                </a:lnTo>
                <a:lnTo>
                  <a:pt x="6161731" y="2983444"/>
                </a:lnTo>
                <a:lnTo>
                  <a:pt x="6160493" y="2983444"/>
                </a:lnTo>
                <a:lnTo>
                  <a:pt x="6159852" y="2983056"/>
                </a:lnTo>
                <a:lnTo>
                  <a:pt x="6151219" y="2987887"/>
                </a:lnTo>
                <a:cubicBezTo>
                  <a:pt x="6086132" y="3016152"/>
                  <a:pt x="6014660" y="3031490"/>
                  <a:pt x="5939078" y="3031490"/>
                </a:cubicBezTo>
                <a:cubicBezTo>
                  <a:pt x="5636787" y="3031490"/>
                  <a:pt x="5388819" y="2778489"/>
                  <a:pt x="5374918" y="2457185"/>
                </a:cubicBezTo>
                <a:lnTo>
                  <a:pt x="5376873" y="2452356"/>
                </a:lnTo>
                <a:lnTo>
                  <a:pt x="5371122" y="2410406"/>
                </a:lnTo>
                <a:cubicBezTo>
                  <a:pt x="5364811" y="2264932"/>
                  <a:pt x="5422969" y="2116902"/>
                  <a:pt x="5531774" y="2008136"/>
                </a:cubicBezTo>
                <a:cubicBezTo>
                  <a:pt x="5637504" y="1901208"/>
                  <a:pt x="5778225" y="1842132"/>
                  <a:pt x="5921461" y="1842132"/>
                </a:cubicBezTo>
                <a:close/>
                <a:moveTo>
                  <a:pt x="4165692" y="1842132"/>
                </a:moveTo>
                <a:cubicBezTo>
                  <a:pt x="4171564" y="1842132"/>
                  <a:pt x="4177436" y="1842212"/>
                  <a:pt x="4183308" y="1842411"/>
                </a:cubicBezTo>
                <a:cubicBezTo>
                  <a:pt x="4356582" y="1848762"/>
                  <a:pt x="4515996" y="1919582"/>
                  <a:pt x="4622245" y="2038493"/>
                </a:cubicBezTo>
                <a:cubicBezTo>
                  <a:pt x="4714594" y="2142226"/>
                  <a:pt x="4760129" y="2273759"/>
                  <a:pt x="4750024" y="2410406"/>
                </a:cubicBezTo>
                <a:lnTo>
                  <a:pt x="4744749" y="2443829"/>
                </a:lnTo>
                <a:lnTo>
                  <a:pt x="4746229" y="2449596"/>
                </a:lnTo>
                <a:cubicBezTo>
                  <a:pt x="4734957" y="2607322"/>
                  <a:pt x="4676714" y="2745037"/>
                  <a:pt x="4587003" y="2846846"/>
                </a:cubicBezTo>
                <a:lnTo>
                  <a:pt x="4530950" y="2897062"/>
                </a:lnTo>
                <a:lnTo>
                  <a:pt x="4528957" y="2905000"/>
                </a:lnTo>
                <a:cubicBezTo>
                  <a:pt x="4527060" y="2907532"/>
                  <a:pt x="4524214" y="2909429"/>
                  <a:pt x="4521039" y="2910068"/>
                </a:cubicBezTo>
                <a:lnTo>
                  <a:pt x="4519800" y="2910068"/>
                </a:lnTo>
                <a:lnTo>
                  <a:pt x="4518022" y="2908643"/>
                </a:lnTo>
                <a:lnTo>
                  <a:pt x="4487378" y="2936096"/>
                </a:lnTo>
                <a:lnTo>
                  <a:pt x="4465377" y="2948416"/>
                </a:lnTo>
                <a:lnTo>
                  <a:pt x="4461602" y="2951810"/>
                </a:lnTo>
                <a:lnTo>
                  <a:pt x="4460781" y="2950989"/>
                </a:lnTo>
                <a:lnTo>
                  <a:pt x="4413981" y="2977196"/>
                </a:lnTo>
                <a:lnTo>
                  <a:pt x="4405960" y="2983444"/>
                </a:lnTo>
                <a:lnTo>
                  <a:pt x="4403404" y="2983444"/>
                </a:lnTo>
                <a:lnTo>
                  <a:pt x="4403146" y="2983264"/>
                </a:lnTo>
                <a:lnTo>
                  <a:pt x="4394890" y="2987887"/>
                </a:lnTo>
                <a:cubicBezTo>
                  <a:pt x="4329882" y="3016152"/>
                  <a:pt x="4258571" y="3031490"/>
                  <a:pt x="4183308" y="3031490"/>
                </a:cubicBezTo>
                <a:cubicBezTo>
                  <a:pt x="3880977" y="3031490"/>
                  <a:pt x="3633049" y="2778489"/>
                  <a:pt x="3619108" y="2457185"/>
                </a:cubicBezTo>
                <a:lnTo>
                  <a:pt x="3620889" y="2451044"/>
                </a:lnTo>
                <a:lnTo>
                  <a:pt x="3615313" y="2410406"/>
                </a:lnTo>
                <a:cubicBezTo>
                  <a:pt x="3609002" y="2264932"/>
                  <a:pt x="3667200" y="2116902"/>
                  <a:pt x="3775965" y="2008136"/>
                </a:cubicBezTo>
                <a:cubicBezTo>
                  <a:pt x="3881695" y="1901208"/>
                  <a:pt x="4022456" y="1842132"/>
                  <a:pt x="4165692" y="1842132"/>
                </a:cubicBezTo>
                <a:close/>
                <a:moveTo>
                  <a:pt x="4757626" y="1837378"/>
                </a:moveTo>
                <a:cubicBezTo>
                  <a:pt x="4884087" y="1971428"/>
                  <a:pt x="4984025" y="2133358"/>
                  <a:pt x="5046017" y="2307910"/>
                </a:cubicBezTo>
                <a:lnTo>
                  <a:pt x="5030839" y="2312983"/>
                </a:lnTo>
                <a:cubicBezTo>
                  <a:pt x="4968847" y="2140947"/>
                  <a:pt x="4871465" y="1980295"/>
                  <a:pt x="4746242" y="1847483"/>
                </a:cubicBezTo>
                <a:close/>
                <a:moveTo>
                  <a:pt x="5906679" y="1341960"/>
                </a:moveTo>
                <a:lnTo>
                  <a:pt x="5896701" y="1368861"/>
                </a:lnTo>
                <a:lnTo>
                  <a:pt x="5939078" y="1374383"/>
                </a:lnTo>
                <a:lnTo>
                  <a:pt x="5955565" y="1372278"/>
                </a:lnTo>
                <a:lnTo>
                  <a:pt x="5955542" y="1371830"/>
                </a:lnTo>
                <a:lnTo>
                  <a:pt x="5963252" y="1342878"/>
                </a:lnTo>
                <a:lnTo>
                  <a:pt x="5939076" y="1345256"/>
                </a:lnTo>
                <a:close/>
                <a:moveTo>
                  <a:pt x="6026825" y="1336624"/>
                </a:moveTo>
                <a:lnTo>
                  <a:pt x="5988085" y="1340435"/>
                </a:lnTo>
                <a:lnTo>
                  <a:pt x="5980912" y="1369042"/>
                </a:lnTo>
                <a:lnTo>
                  <a:pt x="6020213" y="1364024"/>
                </a:lnTo>
                <a:lnTo>
                  <a:pt x="6024178" y="1345449"/>
                </a:lnTo>
                <a:close/>
                <a:moveTo>
                  <a:pt x="5841498" y="1335329"/>
                </a:moveTo>
                <a:lnTo>
                  <a:pt x="5832665" y="1360515"/>
                </a:lnTo>
                <a:lnTo>
                  <a:pt x="5872516" y="1365709"/>
                </a:lnTo>
                <a:lnTo>
                  <a:pt x="5881853" y="1339434"/>
                </a:lnTo>
                <a:close/>
                <a:moveTo>
                  <a:pt x="6095624" y="1320369"/>
                </a:moveTo>
                <a:lnTo>
                  <a:pt x="6052679" y="1333530"/>
                </a:lnTo>
                <a:lnTo>
                  <a:pt x="6046946" y="1351141"/>
                </a:lnTo>
                <a:lnTo>
                  <a:pt x="6044693" y="1360898"/>
                </a:lnTo>
                <a:lnTo>
                  <a:pt x="6069711" y="1357704"/>
                </a:lnTo>
                <a:lnTo>
                  <a:pt x="6089611" y="1350378"/>
                </a:lnTo>
                <a:close/>
                <a:moveTo>
                  <a:pt x="5771387" y="1317806"/>
                </a:moveTo>
                <a:lnTo>
                  <a:pt x="5763275" y="1340796"/>
                </a:lnTo>
                <a:lnTo>
                  <a:pt x="5807754" y="1357269"/>
                </a:lnTo>
                <a:lnTo>
                  <a:pt x="5809500" y="1357496"/>
                </a:lnTo>
                <a:lnTo>
                  <a:pt x="5818761" y="1331364"/>
                </a:lnTo>
                <a:close/>
                <a:moveTo>
                  <a:pt x="6152335" y="1302988"/>
                </a:moveTo>
                <a:lnTo>
                  <a:pt x="6119435" y="1313071"/>
                </a:lnTo>
                <a:lnTo>
                  <a:pt x="6119989" y="1316190"/>
                </a:lnTo>
                <a:lnTo>
                  <a:pt x="6115013" y="1341025"/>
                </a:lnTo>
                <a:lnTo>
                  <a:pt x="6150859" y="1327828"/>
                </a:lnTo>
                <a:close/>
                <a:moveTo>
                  <a:pt x="5709577" y="1291701"/>
                </a:moveTo>
                <a:lnTo>
                  <a:pt x="5702388" y="1314076"/>
                </a:lnTo>
                <a:lnTo>
                  <a:pt x="5716632" y="1323522"/>
                </a:lnTo>
                <a:lnTo>
                  <a:pt x="5740770" y="1332462"/>
                </a:lnTo>
                <a:lnTo>
                  <a:pt x="5748315" y="1311080"/>
                </a:lnTo>
                <a:close/>
                <a:moveTo>
                  <a:pt x="6209059" y="1272485"/>
                </a:moveTo>
                <a:lnTo>
                  <a:pt x="6176223" y="1290242"/>
                </a:lnTo>
                <a:lnTo>
                  <a:pt x="6176910" y="1290906"/>
                </a:lnTo>
                <a:lnTo>
                  <a:pt x="6175740" y="1313849"/>
                </a:lnTo>
                <a:lnTo>
                  <a:pt x="6207149" y="1292857"/>
                </a:lnTo>
                <a:close/>
                <a:moveTo>
                  <a:pt x="5637506" y="1254784"/>
                </a:moveTo>
                <a:lnTo>
                  <a:pt x="5632140" y="1267490"/>
                </a:lnTo>
                <a:lnTo>
                  <a:pt x="5681444" y="1300187"/>
                </a:lnTo>
                <a:lnTo>
                  <a:pt x="5688102" y="1280958"/>
                </a:lnTo>
                <a:lnTo>
                  <a:pt x="5640310" y="1257050"/>
                </a:lnTo>
                <a:close/>
                <a:moveTo>
                  <a:pt x="6262429" y="1239069"/>
                </a:moveTo>
                <a:lnTo>
                  <a:pt x="6246437" y="1252272"/>
                </a:lnTo>
                <a:lnTo>
                  <a:pt x="6231047" y="1260594"/>
                </a:lnTo>
                <a:lnTo>
                  <a:pt x="6232591" y="1264344"/>
                </a:lnTo>
                <a:lnTo>
                  <a:pt x="6231878" y="1276330"/>
                </a:lnTo>
                <a:lnTo>
                  <a:pt x="6263498" y="1255197"/>
                </a:lnTo>
                <a:close/>
                <a:moveTo>
                  <a:pt x="5578701" y="1207258"/>
                </a:moveTo>
                <a:lnTo>
                  <a:pt x="5578256" y="1208501"/>
                </a:lnTo>
                <a:lnTo>
                  <a:pt x="5573426" y="1217863"/>
                </a:lnTo>
                <a:lnTo>
                  <a:pt x="5595806" y="1243395"/>
                </a:lnTo>
                <a:lnTo>
                  <a:pt x="5611940" y="1254095"/>
                </a:lnTo>
                <a:lnTo>
                  <a:pt x="5618165" y="1239152"/>
                </a:lnTo>
                <a:close/>
                <a:moveTo>
                  <a:pt x="6381491" y="1120483"/>
                </a:moveTo>
                <a:lnTo>
                  <a:pt x="6328389" y="1184614"/>
                </a:lnTo>
                <a:lnTo>
                  <a:pt x="6282759" y="1222285"/>
                </a:lnTo>
                <a:lnTo>
                  <a:pt x="6284439" y="1226356"/>
                </a:lnTo>
                <a:lnTo>
                  <a:pt x="6285198" y="1237431"/>
                </a:lnTo>
                <a:lnTo>
                  <a:pt x="6374144" y="1134159"/>
                </a:lnTo>
                <a:close/>
                <a:moveTo>
                  <a:pt x="5485064" y="1107358"/>
                </a:moveTo>
                <a:lnTo>
                  <a:pt x="5499029" y="1132989"/>
                </a:lnTo>
                <a:lnTo>
                  <a:pt x="5556038" y="1198026"/>
                </a:lnTo>
                <a:lnTo>
                  <a:pt x="5559006" y="1191340"/>
                </a:lnTo>
                <a:lnTo>
                  <a:pt x="5545994" y="1180824"/>
                </a:lnTo>
                <a:close/>
                <a:moveTo>
                  <a:pt x="1758325" y="414258"/>
                </a:moveTo>
                <a:lnTo>
                  <a:pt x="1758325" y="1116303"/>
                </a:lnTo>
                <a:lnTo>
                  <a:pt x="5291393" y="1116303"/>
                </a:lnTo>
                <a:cubicBezTo>
                  <a:pt x="5278111" y="1089741"/>
                  <a:pt x="5259448" y="1047371"/>
                  <a:pt x="5243001" y="1000412"/>
                </a:cubicBezTo>
                <a:lnTo>
                  <a:pt x="5234660" y="973004"/>
                </a:lnTo>
                <a:lnTo>
                  <a:pt x="5231029" y="964194"/>
                </a:lnTo>
                <a:lnTo>
                  <a:pt x="5228308" y="952133"/>
                </a:lnTo>
                <a:lnTo>
                  <a:pt x="5220944" y="927935"/>
                </a:lnTo>
                <a:lnTo>
                  <a:pt x="5212584" y="882426"/>
                </a:lnTo>
                <a:lnTo>
                  <a:pt x="5210475" y="873079"/>
                </a:lnTo>
                <a:lnTo>
                  <a:pt x="5209911" y="867879"/>
                </a:lnTo>
                <a:lnTo>
                  <a:pt x="5207911" y="856990"/>
                </a:lnTo>
                <a:lnTo>
                  <a:pt x="5206994" y="840978"/>
                </a:lnTo>
                <a:lnTo>
                  <a:pt x="5200362" y="779815"/>
                </a:lnTo>
                <a:cubicBezTo>
                  <a:pt x="5198774" y="747561"/>
                  <a:pt x="5199641" y="715307"/>
                  <a:pt x="5202881" y="683250"/>
                </a:cubicBezTo>
                <a:lnTo>
                  <a:pt x="5209823" y="643737"/>
                </a:lnTo>
                <a:lnTo>
                  <a:pt x="5211270" y="629652"/>
                </a:lnTo>
                <a:lnTo>
                  <a:pt x="5216110" y="607955"/>
                </a:lnTo>
                <a:lnTo>
                  <a:pt x="5219640" y="587868"/>
                </a:lnTo>
                <a:lnTo>
                  <a:pt x="5222612" y="578808"/>
                </a:lnTo>
                <a:lnTo>
                  <a:pt x="5224328" y="571116"/>
                </a:lnTo>
                <a:lnTo>
                  <a:pt x="5235079" y="540811"/>
                </a:lnTo>
                <a:lnTo>
                  <a:pt x="5250157" y="494853"/>
                </a:lnTo>
                <a:lnTo>
                  <a:pt x="5254607" y="485762"/>
                </a:lnTo>
                <a:lnTo>
                  <a:pt x="5255179" y="484149"/>
                </a:lnTo>
                <a:cubicBezTo>
                  <a:pt x="5265779" y="458216"/>
                  <a:pt x="5276853" y="435129"/>
                  <a:pt x="5288876" y="414258"/>
                </a:cubicBezTo>
                <a:close/>
                <a:moveTo>
                  <a:pt x="5921382" y="232116"/>
                </a:moveTo>
                <a:cubicBezTo>
                  <a:pt x="5784775" y="232116"/>
                  <a:pt x="5649407" y="289034"/>
                  <a:pt x="5549469" y="391489"/>
                </a:cubicBezTo>
                <a:cubicBezTo>
                  <a:pt x="5444498" y="496500"/>
                  <a:pt x="5388817" y="636901"/>
                  <a:pt x="5395168" y="776023"/>
                </a:cubicBezTo>
                <a:cubicBezTo>
                  <a:pt x="5407790" y="1082149"/>
                  <a:pt x="5646891" y="1321250"/>
                  <a:pt x="5939076" y="1321250"/>
                </a:cubicBezTo>
                <a:cubicBezTo>
                  <a:pt x="6231302" y="1321250"/>
                  <a:pt x="6460257" y="1092295"/>
                  <a:pt x="6483025" y="776023"/>
                </a:cubicBezTo>
                <a:cubicBezTo>
                  <a:pt x="6493130" y="645728"/>
                  <a:pt x="6448873" y="519268"/>
                  <a:pt x="6361597" y="421846"/>
                </a:cubicBezTo>
                <a:cubicBezTo>
                  <a:pt x="6259142" y="306730"/>
                  <a:pt x="6104801" y="238427"/>
                  <a:pt x="5939076" y="232116"/>
                </a:cubicBezTo>
                <a:close/>
                <a:moveTo>
                  <a:pt x="5917867" y="208869"/>
                </a:moveTo>
                <a:cubicBezTo>
                  <a:pt x="5924936" y="208869"/>
                  <a:pt x="5932006" y="209028"/>
                  <a:pt x="5939076" y="209348"/>
                </a:cubicBezTo>
                <a:cubicBezTo>
                  <a:pt x="6112391" y="214380"/>
                  <a:pt x="6273043" y="286478"/>
                  <a:pt x="6379292" y="405390"/>
                </a:cubicBezTo>
                <a:cubicBezTo>
                  <a:pt x="6471641" y="507884"/>
                  <a:pt x="6517176" y="640695"/>
                  <a:pt x="6507071" y="777302"/>
                </a:cubicBezTo>
                <a:lnTo>
                  <a:pt x="6501596" y="811895"/>
                </a:lnTo>
                <a:lnTo>
                  <a:pt x="6503277" y="816534"/>
                </a:lnTo>
                <a:cubicBezTo>
                  <a:pt x="6489032" y="1005806"/>
                  <a:pt x="6407956" y="1165858"/>
                  <a:pt x="6285933" y="1269675"/>
                </a:cubicBezTo>
                <a:lnTo>
                  <a:pt x="6285154" y="1270161"/>
                </a:lnTo>
                <a:lnTo>
                  <a:pt x="6284748" y="1271761"/>
                </a:lnTo>
                <a:cubicBezTo>
                  <a:pt x="6282851" y="1274138"/>
                  <a:pt x="6280005" y="1275726"/>
                  <a:pt x="6276849" y="1275726"/>
                </a:cubicBezTo>
                <a:cubicBezTo>
                  <a:pt x="6276849" y="1276964"/>
                  <a:pt x="6275571" y="1276964"/>
                  <a:pt x="6275571" y="1276964"/>
                </a:cubicBezTo>
                <a:lnTo>
                  <a:pt x="6274776" y="1276638"/>
                </a:lnTo>
                <a:lnTo>
                  <a:pt x="6230205" y="1304453"/>
                </a:lnTo>
                <a:lnTo>
                  <a:pt x="6230035" y="1307322"/>
                </a:lnTo>
                <a:cubicBezTo>
                  <a:pt x="6228797" y="1313673"/>
                  <a:pt x="6223724" y="1317468"/>
                  <a:pt x="6218651" y="1317468"/>
                </a:cubicBezTo>
                <a:lnTo>
                  <a:pt x="6216134" y="1317468"/>
                </a:lnTo>
                <a:lnTo>
                  <a:pt x="6213879" y="1314642"/>
                </a:lnTo>
                <a:lnTo>
                  <a:pt x="6174444" y="1339253"/>
                </a:lnTo>
                <a:lnTo>
                  <a:pt x="6174394" y="1340236"/>
                </a:lnTo>
                <a:cubicBezTo>
                  <a:pt x="6173115" y="1346547"/>
                  <a:pt x="6168082" y="1350342"/>
                  <a:pt x="6161731" y="1350342"/>
                </a:cubicBezTo>
                <a:lnTo>
                  <a:pt x="6160493" y="1350342"/>
                </a:lnTo>
                <a:lnTo>
                  <a:pt x="6158553" y="1349170"/>
                </a:lnTo>
                <a:lnTo>
                  <a:pt x="6151219" y="1353747"/>
                </a:lnTo>
                <a:lnTo>
                  <a:pt x="6100757" y="1369684"/>
                </a:lnTo>
                <a:lnTo>
                  <a:pt x="6099737" y="1370593"/>
                </a:lnTo>
                <a:lnTo>
                  <a:pt x="6097880" y="1370593"/>
                </a:lnTo>
                <a:lnTo>
                  <a:pt x="6049084" y="1386004"/>
                </a:lnTo>
                <a:cubicBezTo>
                  <a:pt x="6013633" y="1393336"/>
                  <a:pt x="5976869" y="1397151"/>
                  <a:pt x="5939078" y="1397151"/>
                </a:cubicBezTo>
                <a:cubicBezTo>
                  <a:pt x="5901291" y="1397151"/>
                  <a:pt x="5864354" y="1393218"/>
                  <a:pt x="5828616" y="1385707"/>
                </a:cubicBezTo>
                <a:lnTo>
                  <a:pt x="5745468" y="1359209"/>
                </a:lnTo>
                <a:lnTo>
                  <a:pt x="5744278" y="1359209"/>
                </a:lnTo>
                <a:lnTo>
                  <a:pt x="5743726" y="1358654"/>
                </a:lnTo>
                <a:lnTo>
                  <a:pt x="5725354" y="1352799"/>
                </a:lnTo>
                <a:cubicBezTo>
                  <a:pt x="5527432" y="1266940"/>
                  <a:pt x="5385344" y="1065102"/>
                  <a:pt x="5374918" y="824123"/>
                </a:cubicBezTo>
                <a:lnTo>
                  <a:pt x="5376848" y="819068"/>
                </a:lnTo>
                <a:lnTo>
                  <a:pt x="5371122" y="777302"/>
                </a:lnTo>
                <a:cubicBezTo>
                  <a:pt x="5364811" y="630550"/>
                  <a:pt x="5422969" y="483839"/>
                  <a:pt x="5531774" y="373794"/>
                </a:cubicBezTo>
                <a:cubicBezTo>
                  <a:pt x="5636586" y="268943"/>
                  <a:pt x="5775868" y="208869"/>
                  <a:pt x="5917867" y="208869"/>
                </a:cubicBezTo>
                <a:close/>
                <a:moveTo>
                  <a:pt x="5912871" y="38187"/>
                </a:moveTo>
                <a:cubicBezTo>
                  <a:pt x="5920341" y="38187"/>
                  <a:pt x="5927810" y="38307"/>
                  <a:pt x="5935279" y="38546"/>
                </a:cubicBezTo>
                <a:cubicBezTo>
                  <a:pt x="6159202" y="44898"/>
                  <a:pt x="6367905" y="137247"/>
                  <a:pt x="6507068" y="290270"/>
                </a:cubicBezTo>
                <a:cubicBezTo>
                  <a:pt x="6598139" y="389908"/>
                  <a:pt x="6654362" y="511588"/>
                  <a:pt x="6671439" y="641441"/>
                </a:cubicBezTo>
                <a:lnTo>
                  <a:pt x="6674938" y="760851"/>
                </a:lnTo>
                <a:lnTo>
                  <a:pt x="7070008" y="760851"/>
                </a:lnTo>
                <a:cubicBezTo>
                  <a:pt x="7078835" y="760851"/>
                  <a:pt x="7085186" y="768440"/>
                  <a:pt x="7085186" y="776029"/>
                </a:cubicBezTo>
                <a:cubicBezTo>
                  <a:pt x="7085186" y="784897"/>
                  <a:pt x="7078835" y="792486"/>
                  <a:pt x="7070008" y="792486"/>
                </a:cubicBezTo>
                <a:lnTo>
                  <a:pt x="6662666" y="792486"/>
                </a:lnTo>
                <a:cubicBezTo>
                  <a:pt x="6658232" y="792486"/>
                  <a:pt x="6654437" y="790589"/>
                  <a:pt x="6651751" y="787583"/>
                </a:cubicBezTo>
                <a:lnTo>
                  <a:pt x="6650237" y="783481"/>
                </a:lnTo>
                <a:lnTo>
                  <a:pt x="6648098" y="782506"/>
                </a:lnTo>
                <a:cubicBezTo>
                  <a:pt x="6645571" y="779506"/>
                  <a:pt x="6644313" y="775401"/>
                  <a:pt x="6644952" y="770988"/>
                </a:cubicBezTo>
                <a:cubicBezTo>
                  <a:pt x="6656336" y="601468"/>
                  <a:pt x="6599417" y="438300"/>
                  <a:pt x="6484300" y="311799"/>
                </a:cubicBezTo>
                <a:cubicBezTo>
                  <a:pt x="6350210" y="165047"/>
                  <a:pt x="6150334" y="76493"/>
                  <a:pt x="5934041" y="70182"/>
                </a:cubicBezTo>
                <a:cubicBezTo>
                  <a:pt x="5926692" y="69902"/>
                  <a:pt x="5919342" y="69782"/>
                  <a:pt x="5911992" y="69782"/>
                </a:cubicBezTo>
                <a:cubicBezTo>
                  <a:pt x="5705016" y="69782"/>
                  <a:pt x="5502291" y="174922"/>
                  <a:pt x="5372667" y="344207"/>
                </a:cubicBezTo>
                <a:lnTo>
                  <a:pt x="5328901" y="409892"/>
                </a:lnTo>
                <a:lnTo>
                  <a:pt x="5305389" y="454043"/>
                </a:lnTo>
                <a:lnTo>
                  <a:pt x="5286756" y="492078"/>
                </a:lnTo>
                <a:lnTo>
                  <a:pt x="5265026" y="551640"/>
                </a:lnTo>
                <a:lnTo>
                  <a:pt x="5252304" y="590675"/>
                </a:lnTo>
                <a:lnTo>
                  <a:pt x="5249030" y="605370"/>
                </a:lnTo>
                <a:lnTo>
                  <a:pt x="5240432" y="654400"/>
                </a:lnTo>
                <a:lnTo>
                  <a:pt x="5235727" y="700922"/>
                </a:lnTo>
                <a:cubicBezTo>
                  <a:pt x="5234461" y="724244"/>
                  <a:pt x="5234143" y="748871"/>
                  <a:pt x="5234772" y="774389"/>
                </a:cubicBezTo>
                <a:lnTo>
                  <a:pt x="5236780" y="807805"/>
                </a:lnTo>
                <a:lnTo>
                  <a:pt x="5259396" y="944878"/>
                </a:lnTo>
                <a:lnTo>
                  <a:pt x="5270901" y="979271"/>
                </a:lnTo>
                <a:lnTo>
                  <a:pt x="5326910" y="1114145"/>
                </a:lnTo>
                <a:lnTo>
                  <a:pt x="5331855" y="1122654"/>
                </a:lnTo>
                <a:lnTo>
                  <a:pt x="5349590" y="1147938"/>
                </a:lnTo>
                <a:lnTo>
                  <a:pt x="5349536" y="1147938"/>
                </a:lnTo>
                <a:lnTo>
                  <a:pt x="5427255" y="1255306"/>
                </a:lnTo>
                <a:cubicBezTo>
                  <a:pt x="5464417" y="1296263"/>
                  <a:pt x="5505849" y="1332631"/>
                  <a:pt x="5550745" y="1362988"/>
                </a:cubicBezTo>
                <a:cubicBezTo>
                  <a:pt x="5667140" y="1445191"/>
                  <a:pt x="5798673" y="1508462"/>
                  <a:pt x="5926452" y="1569176"/>
                </a:cubicBezTo>
                <a:lnTo>
                  <a:pt x="5955196" y="1583274"/>
                </a:lnTo>
                <a:lnTo>
                  <a:pt x="5977070" y="1574228"/>
                </a:lnTo>
                <a:cubicBezTo>
                  <a:pt x="5998559" y="1574228"/>
                  <a:pt x="6017532" y="1591963"/>
                  <a:pt x="6017532" y="1614730"/>
                </a:cubicBezTo>
                <a:lnTo>
                  <a:pt x="6017075" y="1615813"/>
                </a:lnTo>
                <a:lnTo>
                  <a:pt x="6147135" y="1683876"/>
                </a:lnTo>
                <a:cubicBezTo>
                  <a:pt x="6281201" y="1758518"/>
                  <a:pt x="6417575" y="1852203"/>
                  <a:pt x="6524763" y="1987881"/>
                </a:cubicBezTo>
                <a:lnTo>
                  <a:pt x="6562603" y="2048601"/>
                </a:lnTo>
                <a:lnTo>
                  <a:pt x="10153992" y="2048601"/>
                </a:lnTo>
                <a:lnTo>
                  <a:pt x="10153992" y="2815193"/>
                </a:lnTo>
                <a:lnTo>
                  <a:pt x="6569073" y="2822702"/>
                </a:lnTo>
                <a:lnTo>
                  <a:pt x="6489034" y="2925391"/>
                </a:lnTo>
                <a:cubicBezTo>
                  <a:pt x="6455192" y="2959702"/>
                  <a:pt x="6417235" y="2990379"/>
                  <a:pt x="6375495" y="3017580"/>
                </a:cubicBezTo>
                <a:cubicBezTo>
                  <a:pt x="6233816" y="3107373"/>
                  <a:pt x="6073163" y="3155465"/>
                  <a:pt x="5918862" y="3155465"/>
                </a:cubicBezTo>
                <a:cubicBezTo>
                  <a:pt x="5869532" y="3155465"/>
                  <a:pt x="5820202" y="3150392"/>
                  <a:pt x="5772110" y="3140246"/>
                </a:cubicBezTo>
                <a:cubicBezTo>
                  <a:pt x="5481008" y="3080481"/>
                  <a:pt x="5271253" y="2834780"/>
                  <a:pt x="5128449" y="2621735"/>
                </a:cubicBezTo>
                <a:lnTo>
                  <a:pt x="5080950" y="2548034"/>
                </a:lnTo>
                <a:lnTo>
                  <a:pt x="5071305" y="2552052"/>
                </a:lnTo>
                <a:cubicBezTo>
                  <a:pt x="5048537" y="2552052"/>
                  <a:pt x="5030842" y="2534357"/>
                  <a:pt x="5030842" y="2512867"/>
                </a:cubicBezTo>
                <a:lnTo>
                  <a:pt x="5041632" y="2486303"/>
                </a:lnTo>
                <a:lnTo>
                  <a:pt x="5016443" y="2443441"/>
                </a:lnTo>
                <a:cubicBezTo>
                  <a:pt x="5004900" y="2423674"/>
                  <a:pt x="4992877" y="2402793"/>
                  <a:pt x="4980215" y="2380005"/>
                </a:cubicBezTo>
                <a:cubicBezTo>
                  <a:pt x="4954931" y="2338265"/>
                  <a:pt x="4933441" y="2294007"/>
                  <a:pt x="4911912" y="2250988"/>
                </a:cubicBezTo>
                <a:cubicBezTo>
                  <a:pt x="4868893" y="2164990"/>
                  <a:pt x="4824635" y="2077714"/>
                  <a:pt x="4763922" y="2001782"/>
                </a:cubicBezTo>
                <a:cubicBezTo>
                  <a:pt x="4698135" y="1918300"/>
                  <a:pt x="4610859" y="1846203"/>
                  <a:pt x="4512199" y="1793078"/>
                </a:cubicBezTo>
                <a:cubicBezTo>
                  <a:pt x="4416495" y="1741391"/>
                  <a:pt x="4310445" y="1715108"/>
                  <a:pt x="4201799" y="1715108"/>
                </a:cubicBezTo>
                <a:cubicBezTo>
                  <a:pt x="4132338" y="1715108"/>
                  <a:pt x="4061838" y="1725853"/>
                  <a:pt x="3992296" y="1747542"/>
                </a:cubicBezTo>
                <a:cubicBezTo>
                  <a:pt x="3859465" y="1788345"/>
                  <a:pt x="3743013" y="1866129"/>
                  <a:pt x="3659471" y="1967584"/>
                </a:cubicBezTo>
                <a:lnTo>
                  <a:pt x="3605913" y="2048600"/>
                </a:lnTo>
                <a:lnTo>
                  <a:pt x="3610238" y="2048600"/>
                </a:lnTo>
                <a:lnTo>
                  <a:pt x="3593781" y="2073924"/>
                </a:lnTo>
                <a:lnTo>
                  <a:pt x="3556990" y="2146880"/>
                </a:lnTo>
                <a:lnTo>
                  <a:pt x="3551848" y="2161253"/>
                </a:lnTo>
                <a:lnTo>
                  <a:pt x="3529561" y="2229761"/>
                </a:lnTo>
                <a:lnTo>
                  <a:pt x="3511588" y="2313450"/>
                </a:lnTo>
                <a:cubicBezTo>
                  <a:pt x="3501782" y="2380335"/>
                  <a:pt x="3500833" y="2448329"/>
                  <a:pt x="3509062" y="2515373"/>
                </a:cubicBezTo>
                <a:cubicBezTo>
                  <a:pt x="3514135" y="2560290"/>
                  <a:pt x="3525209" y="2605196"/>
                  <a:pt x="3541811" y="2649943"/>
                </a:cubicBezTo>
                <a:lnTo>
                  <a:pt x="3604913" y="2777858"/>
                </a:lnTo>
                <a:lnTo>
                  <a:pt x="3612754" y="2789868"/>
                </a:lnTo>
                <a:lnTo>
                  <a:pt x="3615027" y="2793120"/>
                </a:lnTo>
                <a:lnTo>
                  <a:pt x="3711300" y="2919215"/>
                </a:lnTo>
                <a:cubicBezTo>
                  <a:pt x="3750989" y="2963168"/>
                  <a:pt x="3795576" y="3005538"/>
                  <a:pt x="3844266" y="3045382"/>
                </a:cubicBezTo>
                <a:cubicBezTo>
                  <a:pt x="3882253" y="3075739"/>
                  <a:pt x="3922715" y="3103579"/>
                  <a:pt x="3969529" y="3132658"/>
                </a:cubicBezTo>
                <a:cubicBezTo>
                  <a:pt x="3997349" y="3149754"/>
                  <a:pt x="4026758" y="3166520"/>
                  <a:pt x="4059331" y="3184070"/>
                </a:cubicBezTo>
                <a:lnTo>
                  <a:pt x="4154081" y="3232940"/>
                </a:lnTo>
                <a:lnTo>
                  <a:pt x="4175725" y="3223789"/>
                </a:lnTo>
                <a:cubicBezTo>
                  <a:pt x="4186470" y="3223789"/>
                  <a:pt x="4196266" y="3228532"/>
                  <a:pt x="4203376" y="3235961"/>
                </a:cubicBezTo>
                <a:lnTo>
                  <a:pt x="4213590" y="3261015"/>
                </a:lnTo>
                <a:lnTo>
                  <a:pt x="4280688" y="3292092"/>
                </a:lnTo>
                <a:cubicBezTo>
                  <a:pt x="4370520" y="3333833"/>
                  <a:pt x="4461591" y="3376852"/>
                  <a:pt x="4548867" y="3426182"/>
                </a:cubicBezTo>
                <a:cubicBezTo>
                  <a:pt x="4632359" y="3474564"/>
                  <a:pt x="4703763" y="3532202"/>
                  <a:pt x="4761461" y="3598541"/>
                </a:cubicBezTo>
                <a:lnTo>
                  <a:pt x="4808715" y="3660175"/>
                </a:lnTo>
                <a:lnTo>
                  <a:pt x="8391870" y="3660175"/>
                </a:lnTo>
                <a:lnTo>
                  <a:pt x="8391870" y="4426767"/>
                </a:lnTo>
                <a:lnTo>
                  <a:pt x="4787860" y="4426767"/>
                </a:lnTo>
                <a:lnTo>
                  <a:pt x="4733256" y="4494260"/>
                </a:lnTo>
                <a:cubicBezTo>
                  <a:pt x="4586456" y="4656136"/>
                  <a:pt x="4390113" y="4744272"/>
                  <a:pt x="4190895" y="4744272"/>
                </a:cubicBezTo>
                <a:cubicBezTo>
                  <a:pt x="4087162" y="4744272"/>
                  <a:pt x="3983430" y="4720226"/>
                  <a:pt x="3884769" y="4672174"/>
                </a:cubicBezTo>
                <a:cubicBezTo>
                  <a:pt x="3706403" y="4583920"/>
                  <a:pt x="3577848" y="4425250"/>
                  <a:pt x="3523656" y="4237231"/>
                </a:cubicBezTo>
                <a:lnTo>
                  <a:pt x="3497181" y="4054859"/>
                </a:lnTo>
                <a:lnTo>
                  <a:pt x="3087816" y="4054859"/>
                </a:lnTo>
                <a:cubicBezTo>
                  <a:pt x="3078988" y="4054859"/>
                  <a:pt x="3071399" y="4047270"/>
                  <a:pt x="3071399" y="4038402"/>
                </a:cubicBezTo>
                <a:cubicBezTo>
                  <a:pt x="3071399" y="4029575"/>
                  <a:pt x="3078988" y="4023224"/>
                  <a:pt x="3087816" y="4023224"/>
                </a:cubicBezTo>
                <a:lnTo>
                  <a:pt x="3506541" y="4023224"/>
                </a:lnTo>
                <a:lnTo>
                  <a:pt x="3510716" y="4024860"/>
                </a:lnTo>
                <a:lnTo>
                  <a:pt x="3511578" y="4024493"/>
                </a:lnTo>
                <a:cubicBezTo>
                  <a:pt x="3520446" y="4024493"/>
                  <a:pt x="3526797" y="4032082"/>
                  <a:pt x="3526797" y="4040950"/>
                </a:cubicBezTo>
                <a:cubicBezTo>
                  <a:pt x="3529314" y="4300262"/>
                  <a:pt x="3672231" y="4530496"/>
                  <a:pt x="3898670" y="4643056"/>
                </a:cubicBezTo>
                <a:cubicBezTo>
                  <a:pt x="3994973" y="4690828"/>
                  <a:pt x="4095550" y="4713915"/>
                  <a:pt x="4194850" y="4713915"/>
                </a:cubicBezTo>
                <a:cubicBezTo>
                  <a:pt x="4411103" y="4713915"/>
                  <a:pt x="4621205" y="4604311"/>
                  <a:pt x="4767717" y="4401439"/>
                </a:cubicBezTo>
                <a:cubicBezTo>
                  <a:pt x="4782895" y="4379949"/>
                  <a:pt x="4798074" y="4357181"/>
                  <a:pt x="4811974" y="4334413"/>
                </a:cubicBezTo>
                <a:lnTo>
                  <a:pt x="4818261" y="4322085"/>
                </a:lnTo>
                <a:lnTo>
                  <a:pt x="4844236" y="4271005"/>
                </a:lnTo>
                <a:cubicBezTo>
                  <a:pt x="4863172" y="4227680"/>
                  <a:pt x="4876964" y="4182466"/>
                  <a:pt x="4885466" y="4136614"/>
                </a:cubicBezTo>
                <a:lnTo>
                  <a:pt x="4892088" y="4084423"/>
                </a:lnTo>
                <a:lnTo>
                  <a:pt x="4894217" y="4067512"/>
                </a:lnTo>
                <a:cubicBezTo>
                  <a:pt x="4898012" y="3997931"/>
                  <a:pt x="4889145" y="3925833"/>
                  <a:pt x="4867655" y="3854974"/>
                </a:cubicBezTo>
                <a:cubicBezTo>
                  <a:pt x="4848682" y="3794260"/>
                  <a:pt x="4822120" y="3737341"/>
                  <a:pt x="4787968" y="3685494"/>
                </a:cubicBezTo>
                <a:cubicBezTo>
                  <a:pt x="4725976" y="3593145"/>
                  <a:pt x="4641216" y="3514697"/>
                  <a:pt x="4533689" y="3453983"/>
                </a:cubicBezTo>
                <a:cubicBezTo>
                  <a:pt x="4447691" y="3404653"/>
                  <a:pt x="4356580" y="3361674"/>
                  <a:pt x="4268066" y="3321171"/>
                </a:cubicBezTo>
                <a:lnTo>
                  <a:pt x="4204189" y="3290993"/>
                </a:lnTo>
                <a:lnTo>
                  <a:pt x="4203376" y="3293020"/>
                </a:lnTo>
                <a:cubicBezTo>
                  <a:pt x="4196266" y="3300290"/>
                  <a:pt x="4186470" y="3304714"/>
                  <a:pt x="4175725" y="3304714"/>
                </a:cubicBezTo>
                <a:cubicBezTo>
                  <a:pt x="4152957" y="3304714"/>
                  <a:pt x="4135222" y="3287019"/>
                  <a:pt x="4135222" y="3264251"/>
                </a:cubicBezTo>
                <a:lnTo>
                  <a:pt x="4137478" y="3258803"/>
                </a:lnTo>
                <a:lnTo>
                  <a:pt x="4044787" y="3211276"/>
                </a:lnTo>
                <a:cubicBezTo>
                  <a:pt x="4011579" y="3193412"/>
                  <a:pt x="3981532" y="3176336"/>
                  <a:pt x="3953072" y="3159260"/>
                </a:cubicBezTo>
                <a:cubicBezTo>
                  <a:pt x="3906258" y="3130141"/>
                  <a:pt x="3863239" y="3101063"/>
                  <a:pt x="3825293" y="3069428"/>
                </a:cubicBezTo>
                <a:cubicBezTo>
                  <a:pt x="3775344" y="3028326"/>
                  <a:pt x="3729180" y="2984688"/>
                  <a:pt x="3688068" y="2939467"/>
                </a:cubicBezTo>
                <a:lnTo>
                  <a:pt x="3592798" y="2815192"/>
                </a:lnTo>
                <a:lnTo>
                  <a:pt x="0" y="2815192"/>
                </a:lnTo>
                <a:lnTo>
                  <a:pt x="0" y="2048600"/>
                </a:lnTo>
                <a:lnTo>
                  <a:pt x="3568007" y="2048600"/>
                </a:lnTo>
                <a:lnTo>
                  <a:pt x="3634934" y="1946987"/>
                </a:lnTo>
                <a:cubicBezTo>
                  <a:pt x="3722217" y="1840426"/>
                  <a:pt x="3843657" y="1758597"/>
                  <a:pt x="3982151" y="1715907"/>
                </a:cubicBezTo>
                <a:cubicBezTo>
                  <a:pt x="4054248" y="1693978"/>
                  <a:pt x="4127305" y="1683154"/>
                  <a:pt x="4199243" y="1683154"/>
                </a:cubicBezTo>
                <a:cubicBezTo>
                  <a:pt x="4314160" y="1683154"/>
                  <a:pt x="4426241" y="1710795"/>
                  <a:pt x="4527377" y="1765237"/>
                </a:cubicBezTo>
                <a:cubicBezTo>
                  <a:pt x="4629832" y="1820918"/>
                  <a:pt x="4719624" y="1895533"/>
                  <a:pt x="4789206" y="1981571"/>
                </a:cubicBezTo>
                <a:cubicBezTo>
                  <a:pt x="4851198" y="2059979"/>
                  <a:pt x="4896733" y="2149812"/>
                  <a:pt x="4939752" y="2235810"/>
                </a:cubicBezTo>
                <a:cubicBezTo>
                  <a:pt x="4961242" y="2278829"/>
                  <a:pt x="4984009" y="2323086"/>
                  <a:pt x="5006777" y="2364827"/>
                </a:cubicBezTo>
                <a:cubicBezTo>
                  <a:pt x="5020058" y="2387615"/>
                  <a:pt x="5032081" y="2408176"/>
                  <a:pt x="5043470" y="2427623"/>
                </a:cubicBezTo>
                <a:lnTo>
                  <a:pt x="5070003" y="2472895"/>
                </a:lnTo>
                <a:lnTo>
                  <a:pt x="5071305" y="2472365"/>
                </a:lnTo>
                <a:cubicBezTo>
                  <a:pt x="5092834" y="2472365"/>
                  <a:pt x="5110529" y="2490100"/>
                  <a:pt x="5110529" y="2512867"/>
                </a:cubicBezTo>
                <a:lnTo>
                  <a:pt x="5104600" y="2527075"/>
                </a:lnTo>
                <a:lnTo>
                  <a:pt x="5153547" y="2603302"/>
                </a:lnTo>
                <a:cubicBezTo>
                  <a:pt x="5292663" y="2811441"/>
                  <a:pt x="5497315" y="3051088"/>
                  <a:pt x="5778421" y="3108651"/>
                </a:cubicBezTo>
                <a:cubicBezTo>
                  <a:pt x="5824476" y="3118158"/>
                  <a:pt x="5871729" y="3122831"/>
                  <a:pt x="5919501" y="3122831"/>
                </a:cubicBezTo>
                <a:cubicBezTo>
                  <a:pt x="6068730" y="3122831"/>
                  <a:pt x="6222711" y="3077216"/>
                  <a:pt x="6357800" y="2991018"/>
                </a:cubicBezTo>
                <a:cubicBezTo>
                  <a:pt x="6397643" y="2965075"/>
                  <a:pt x="6434012" y="2935656"/>
                  <a:pt x="6466426" y="2902923"/>
                </a:cubicBezTo>
                <a:lnTo>
                  <a:pt x="6544706" y="2803355"/>
                </a:lnTo>
                <a:lnTo>
                  <a:pt x="6548827" y="2797458"/>
                </a:lnTo>
                <a:lnTo>
                  <a:pt x="6553927" y="2788862"/>
                </a:lnTo>
                <a:lnTo>
                  <a:pt x="6622029" y="2629901"/>
                </a:lnTo>
                <a:cubicBezTo>
                  <a:pt x="6668581" y="2455216"/>
                  <a:pt x="6642736" y="2256680"/>
                  <a:pt x="6545014" y="2080230"/>
                </a:cubicBezTo>
                <a:cubicBezTo>
                  <a:pt x="6532352" y="2054946"/>
                  <a:pt x="6515935" y="2029621"/>
                  <a:pt x="6499479" y="2005576"/>
                </a:cubicBezTo>
                <a:cubicBezTo>
                  <a:pt x="6396065" y="1874661"/>
                  <a:pt x="6262051" y="1783583"/>
                  <a:pt x="6130530" y="1710485"/>
                </a:cubicBezTo>
                <a:lnTo>
                  <a:pt x="6002953" y="1643560"/>
                </a:lnTo>
                <a:lnTo>
                  <a:pt x="5977070" y="1653955"/>
                </a:lnTo>
                <a:cubicBezTo>
                  <a:pt x="5955540" y="1653955"/>
                  <a:pt x="5936567" y="1636220"/>
                  <a:pt x="5936567" y="1614730"/>
                </a:cubicBezTo>
                <a:lnTo>
                  <a:pt x="5938509" y="1610141"/>
                </a:lnTo>
                <a:lnTo>
                  <a:pt x="5913790" y="1598254"/>
                </a:lnTo>
                <a:cubicBezTo>
                  <a:pt x="5784773" y="1536262"/>
                  <a:pt x="5650683" y="1471754"/>
                  <a:pt x="5533050" y="1389550"/>
                </a:cubicBezTo>
                <a:cubicBezTo>
                  <a:pt x="5486237" y="1357296"/>
                  <a:pt x="5442908" y="1319340"/>
                  <a:pt x="5404008" y="1276641"/>
                </a:cubicBezTo>
                <a:lnTo>
                  <a:pt x="5310720" y="1147938"/>
                </a:lnTo>
                <a:lnTo>
                  <a:pt x="1726691" y="1147938"/>
                </a:lnTo>
                <a:lnTo>
                  <a:pt x="1726691" y="382623"/>
                </a:lnTo>
                <a:lnTo>
                  <a:pt x="5309092" y="382623"/>
                </a:lnTo>
                <a:lnTo>
                  <a:pt x="5347364" y="325089"/>
                </a:lnTo>
                <a:cubicBezTo>
                  <a:pt x="5483304" y="147272"/>
                  <a:pt x="5695060" y="38187"/>
                  <a:pt x="5912871" y="38187"/>
                </a:cubicBezTo>
                <a:close/>
                <a:moveTo>
                  <a:pt x="6046333" y="0"/>
                </a:moveTo>
                <a:cubicBezTo>
                  <a:pt x="6250763" y="0"/>
                  <a:pt x="6460665" y="112081"/>
                  <a:pt x="6588045" y="292824"/>
                </a:cubicBezTo>
                <a:cubicBezTo>
                  <a:pt x="6590561" y="295341"/>
                  <a:pt x="6589283" y="300414"/>
                  <a:pt x="6585488" y="302930"/>
                </a:cubicBezTo>
                <a:cubicBezTo>
                  <a:pt x="6584250" y="304208"/>
                  <a:pt x="6582972" y="304208"/>
                  <a:pt x="6581694" y="304208"/>
                </a:cubicBezTo>
                <a:cubicBezTo>
                  <a:pt x="6579177" y="304208"/>
                  <a:pt x="6576661" y="304208"/>
                  <a:pt x="6575383" y="301652"/>
                </a:cubicBezTo>
                <a:cubicBezTo>
                  <a:pt x="6449921" y="125062"/>
                  <a:pt x="6244732" y="15298"/>
                  <a:pt x="6044456" y="15298"/>
                </a:cubicBezTo>
                <a:cubicBezTo>
                  <a:pt x="6036747" y="15298"/>
                  <a:pt x="6029038" y="15458"/>
                  <a:pt x="6021329" y="15778"/>
                </a:cubicBezTo>
                <a:cubicBezTo>
                  <a:pt x="6020650" y="15938"/>
                  <a:pt x="6020050" y="16017"/>
                  <a:pt x="6019451" y="16017"/>
                </a:cubicBezTo>
                <a:cubicBezTo>
                  <a:pt x="6015617" y="16017"/>
                  <a:pt x="6013580" y="12582"/>
                  <a:pt x="6012461" y="8188"/>
                </a:cubicBezTo>
                <a:cubicBezTo>
                  <a:pt x="6012461" y="4394"/>
                  <a:pt x="6016256" y="599"/>
                  <a:pt x="6020050" y="599"/>
                </a:cubicBezTo>
                <a:cubicBezTo>
                  <a:pt x="6028798" y="200"/>
                  <a:pt x="6037586" y="0"/>
                  <a:pt x="6046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3" name="Google Shape;2613;p58">
            <a:extLst>
              <a:ext uri="{FF2B5EF4-FFF2-40B4-BE49-F238E27FC236}">
                <a16:creationId xmlns:a16="http://schemas.microsoft.com/office/drawing/2014/main" id="{B9FB4F9B-8381-8FEF-C903-5A60F2DB970D}"/>
              </a:ext>
            </a:extLst>
          </p:cNvPr>
          <p:cNvSpPr/>
          <p:nvPr/>
        </p:nvSpPr>
        <p:spPr>
          <a:xfrm flipH="1">
            <a:off x="6614674" y="197686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4" name="Google Shape;2614;p58">
            <a:extLst>
              <a:ext uri="{FF2B5EF4-FFF2-40B4-BE49-F238E27FC236}">
                <a16:creationId xmlns:a16="http://schemas.microsoft.com/office/drawing/2014/main" id="{D6B2EBD0-6854-41EE-4F6B-E8E7A4C7DDA2}"/>
              </a:ext>
            </a:extLst>
          </p:cNvPr>
          <p:cNvSpPr/>
          <p:nvPr/>
        </p:nvSpPr>
        <p:spPr>
          <a:xfrm flipH="1">
            <a:off x="6614674" y="362085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5" name="Google Shape;2615;p58">
            <a:extLst>
              <a:ext uri="{FF2B5EF4-FFF2-40B4-BE49-F238E27FC236}">
                <a16:creationId xmlns:a16="http://schemas.microsoft.com/office/drawing/2014/main" id="{300EBCE7-ECBE-A6CB-C706-57CFB54F45DD}"/>
              </a:ext>
            </a:extLst>
          </p:cNvPr>
          <p:cNvSpPr/>
          <p:nvPr/>
        </p:nvSpPr>
        <p:spPr>
          <a:xfrm flipH="1">
            <a:off x="4807023" y="525387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6" name="Google Shape;2616;p58">
            <a:extLst>
              <a:ext uri="{FF2B5EF4-FFF2-40B4-BE49-F238E27FC236}">
                <a16:creationId xmlns:a16="http://schemas.microsoft.com/office/drawing/2014/main" id="{D977E39B-2725-A565-E6D1-590B9344EEED}"/>
              </a:ext>
            </a:extLst>
          </p:cNvPr>
          <p:cNvSpPr/>
          <p:nvPr/>
        </p:nvSpPr>
        <p:spPr>
          <a:xfrm flipH="1">
            <a:off x="4831024" y="361735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7" name="Google Shape;2617;p58">
            <a:extLst>
              <a:ext uri="{FF2B5EF4-FFF2-40B4-BE49-F238E27FC236}">
                <a16:creationId xmlns:a16="http://schemas.microsoft.com/office/drawing/2014/main" id="{E3D27462-6E85-3D5A-E3B7-1CCF9606677C}"/>
              </a:ext>
            </a:extLst>
          </p:cNvPr>
          <p:cNvSpPr txBox="1"/>
          <p:nvPr/>
        </p:nvSpPr>
        <p:spPr>
          <a:xfrm>
            <a:off x="6487357" y="1976864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5333" dirty="0">
              <a:solidFill>
                <a:srgbClr val="9FC5E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8" name="Google Shape;2618;p58">
            <a:extLst>
              <a:ext uri="{FF2B5EF4-FFF2-40B4-BE49-F238E27FC236}">
                <a16:creationId xmlns:a16="http://schemas.microsoft.com/office/drawing/2014/main" id="{FBA9FE71-3894-95BD-A559-5EB8C3647BB0}"/>
              </a:ext>
            </a:extLst>
          </p:cNvPr>
          <p:cNvSpPr txBox="1"/>
          <p:nvPr/>
        </p:nvSpPr>
        <p:spPr>
          <a:xfrm>
            <a:off x="6487357" y="3559408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5333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9" name="Google Shape;2619;p58">
            <a:extLst>
              <a:ext uri="{FF2B5EF4-FFF2-40B4-BE49-F238E27FC236}">
                <a16:creationId xmlns:a16="http://schemas.microsoft.com/office/drawing/2014/main" id="{FDE1D0F9-8C57-30DE-49AB-D18F24E8A7DF}"/>
              </a:ext>
            </a:extLst>
          </p:cNvPr>
          <p:cNvSpPr txBox="1"/>
          <p:nvPr/>
        </p:nvSpPr>
        <p:spPr>
          <a:xfrm>
            <a:off x="4710680" y="3626146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5333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0" name="Google Shape;2620;p58">
            <a:extLst>
              <a:ext uri="{FF2B5EF4-FFF2-40B4-BE49-F238E27FC236}">
                <a16:creationId xmlns:a16="http://schemas.microsoft.com/office/drawing/2014/main" id="{C222323F-A700-186A-F4AB-BCD5777F6656}"/>
              </a:ext>
            </a:extLst>
          </p:cNvPr>
          <p:cNvSpPr txBox="1"/>
          <p:nvPr/>
        </p:nvSpPr>
        <p:spPr>
          <a:xfrm>
            <a:off x="4703707" y="5171269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5333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1" name="Google Shape;2621;p58">
            <a:extLst>
              <a:ext uri="{FF2B5EF4-FFF2-40B4-BE49-F238E27FC236}">
                <a16:creationId xmlns:a16="http://schemas.microsoft.com/office/drawing/2014/main" id="{45573033-D20B-B08F-798A-7E68453DE4B1}"/>
              </a:ext>
            </a:extLst>
          </p:cNvPr>
          <p:cNvSpPr txBox="1"/>
          <p:nvPr/>
        </p:nvSpPr>
        <p:spPr>
          <a:xfrm>
            <a:off x="2474195" y="5424664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START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531" name="Google Shape;2531;p58">
            <a:extLst>
              <a:ext uri="{FF2B5EF4-FFF2-40B4-BE49-F238E27FC236}">
                <a16:creationId xmlns:a16="http://schemas.microsoft.com/office/drawing/2014/main" id="{EF9A9E85-6FFA-97FA-54D3-DA6517433E7F}"/>
              </a:ext>
            </a:extLst>
          </p:cNvPr>
          <p:cNvSpPr/>
          <p:nvPr/>
        </p:nvSpPr>
        <p:spPr>
          <a:xfrm>
            <a:off x="4466507" y="3849569"/>
            <a:ext cx="244173" cy="241777"/>
          </a:xfrm>
          <a:custGeom>
            <a:avLst/>
            <a:gdLst/>
            <a:ahLst/>
            <a:cxnLst/>
            <a:rect l="l" t="t" r="r" b="b"/>
            <a:pathLst>
              <a:path w="6113" h="6053" extrusionOk="0">
                <a:moveTo>
                  <a:pt x="3484" y="99"/>
                </a:moveTo>
                <a:cubicBezTo>
                  <a:pt x="3452" y="131"/>
                  <a:pt x="3389" y="163"/>
                  <a:pt x="3357" y="194"/>
                </a:cubicBezTo>
                <a:cubicBezTo>
                  <a:pt x="3357" y="163"/>
                  <a:pt x="3357" y="163"/>
                  <a:pt x="3326" y="163"/>
                </a:cubicBezTo>
                <a:cubicBezTo>
                  <a:pt x="3326" y="150"/>
                  <a:pt x="3321" y="143"/>
                  <a:pt x="3315" y="140"/>
                </a:cubicBezTo>
                <a:lnTo>
                  <a:pt x="3315" y="140"/>
                </a:lnTo>
                <a:cubicBezTo>
                  <a:pt x="3380" y="113"/>
                  <a:pt x="3437" y="99"/>
                  <a:pt x="3484" y="99"/>
                </a:cubicBezTo>
                <a:close/>
                <a:moveTo>
                  <a:pt x="4783" y="638"/>
                </a:moveTo>
                <a:cubicBezTo>
                  <a:pt x="4814" y="638"/>
                  <a:pt x="4814" y="669"/>
                  <a:pt x="4814" y="701"/>
                </a:cubicBezTo>
                <a:cubicBezTo>
                  <a:pt x="4783" y="701"/>
                  <a:pt x="4783" y="701"/>
                  <a:pt x="4783" y="733"/>
                </a:cubicBezTo>
                <a:cubicBezTo>
                  <a:pt x="4783" y="701"/>
                  <a:pt x="4783" y="701"/>
                  <a:pt x="4783" y="701"/>
                </a:cubicBezTo>
                <a:cubicBezTo>
                  <a:pt x="4783" y="701"/>
                  <a:pt x="4751" y="669"/>
                  <a:pt x="4719" y="669"/>
                </a:cubicBezTo>
                <a:cubicBezTo>
                  <a:pt x="4751" y="638"/>
                  <a:pt x="4783" y="638"/>
                  <a:pt x="4783" y="638"/>
                </a:cubicBezTo>
                <a:close/>
                <a:moveTo>
                  <a:pt x="4466" y="638"/>
                </a:moveTo>
                <a:cubicBezTo>
                  <a:pt x="4466" y="669"/>
                  <a:pt x="4434" y="701"/>
                  <a:pt x="4402" y="733"/>
                </a:cubicBezTo>
                <a:cubicBezTo>
                  <a:pt x="4371" y="764"/>
                  <a:pt x="4307" y="796"/>
                  <a:pt x="4244" y="828"/>
                </a:cubicBezTo>
                <a:cubicBezTo>
                  <a:pt x="4339" y="764"/>
                  <a:pt x="4402" y="701"/>
                  <a:pt x="4466" y="638"/>
                </a:cubicBezTo>
                <a:close/>
                <a:moveTo>
                  <a:pt x="4529" y="764"/>
                </a:moveTo>
                <a:cubicBezTo>
                  <a:pt x="4529" y="764"/>
                  <a:pt x="4497" y="796"/>
                  <a:pt x="4466" y="828"/>
                </a:cubicBezTo>
                <a:cubicBezTo>
                  <a:pt x="4402" y="859"/>
                  <a:pt x="4339" y="923"/>
                  <a:pt x="4276" y="986"/>
                </a:cubicBezTo>
                <a:cubicBezTo>
                  <a:pt x="4339" y="923"/>
                  <a:pt x="4402" y="859"/>
                  <a:pt x="4466" y="796"/>
                </a:cubicBezTo>
                <a:cubicBezTo>
                  <a:pt x="4497" y="764"/>
                  <a:pt x="4497" y="764"/>
                  <a:pt x="4529" y="764"/>
                </a:cubicBezTo>
                <a:close/>
                <a:moveTo>
                  <a:pt x="3297" y="147"/>
                </a:moveTo>
                <a:cubicBezTo>
                  <a:pt x="3295" y="151"/>
                  <a:pt x="3294" y="156"/>
                  <a:pt x="3294" y="163"/>
                </a:cubicBezTo>
                <a:cubicBezTo>
                  <a:pt x="3136" y="258"/>
                  <a:pt x="2439" y="828"/>
                  <a:pt x="1711" y="1398"/>
                </a:cubicBezTo>
                <a:cubicBezTo>
                  <a:pt x="2320" y="841"/>
                  <a:pt x="2929" y="307"/>
                  <a:pt x="3297" y="147"/>
                </a:cubicBezTo>
                <a:close/>
                <a:moveTo>
                  <a:pt x="4276" y="891"/>
                </a:moveTo>
                <a:cubicBezTo>
                  <a:pt x="4086" y="1049"/>
                  <a:pt x="3801" y="1271"/>
                  <a:pt x="3484" y="1493"/>
                </a:cubicBezTo>
                <a:cubicBezTo>
                  <a:pt x="3516" y="1461"/>
                  <a:pt x="3547" y="1429"/>
                  <a:pt x="3611" y="1398"/>
                </a:cubicBezTo>
                <a:cubicBezTo>
                  <a:pt x="3864" y="1176"/>
                  <a:pt x="4086" y="986"/>
                  <a:pt x="4276" y="891"/>
                </a:cubicBezTo>
                <a:close/>
                <a:moveTo>
                  <a:pt x="1489" y="891"/>
                </a:moveTo>
                <a:cubicBezTo>
                  <a:pt x="1141" y="1176"/>
                  <a:pt x="856" y="1429"/>
                  <a:pt x="666" y="1588"/>
                </a:cubicBezTo>
                <a:cubicBezTo>
                  <a:pt x="761" y="1461"/>
                  <a:pt x="919" y="1334"/>
                  <a:pt x="1046" y="1208"/>
                </a:cubicBezTo>
                <a:cubicBezTo>
                  <a:pt x="1172" y="1113"/>
                  <a:pt x="1331" y="986"/>
                  <a:pt x="1489" y="891"/>
                </a:cubicBezTo>
                <a:close/>
                <a:moveTo>
                  <a:pt x="5733" y="1714"/>
                </a:moveTo>
                <a:cubicBezTo>
                  <a:pt x="5733" y="1714"/>
                  <a:pt x="5733" y="1714"/>
                  <a:pt x="5733" y="1746"/>
                </a:cubicBezTo>
                <a:cubicBezTo>
                  <a:pt x="5694" y="1765"/>
                  <a:pt x="5667" y="1773"/>
                  <a:pt x="5638" y="1790"/>
                </a:cubicBezTo>
                <a:lnTo>
                  <a:pt x="5638" y="1790"/>
                </a:lnTo>
                <a:lnTo>
                  <a:pt x="5733" y="1714"/>
                </a:lnTo>
                <a:close/>
                <a:moveTo>
                  <a:pt x="5794" y="1789"/>
                </a:moveTo>
                <a:lnTo>
                  <a:pt x="5794" y="1789"/>
                </a:lnTo>
                <a:cubicBezTo>
                  <a:pt x="5792" y="1801"/>
                  <a:pt x="5784" y="1821"/>
                  <a:pt x="5764" y="1841"/>
                </a:cubicBezTo>
                <a:cubicBezTo>
                  <a:pt x="5764" y="1814"/>
                  <a:pt x="5788" y="1810"/>
                  <a:pt x="5794" y="1789"/>
                </a:cubicBezTo>
                <a:close/>
                <a:moveTo>
                  <a:pt x="3104" y="1746"/>
                </a:moveTo>
                <a:lnTo>
                  <a:pt x="3104" y="1746"/>
                </a:lnTo>
                <a:cubicBezTo>
                  <a:pt x="3072" y="1778"/>
                  <a:pt x="3041" y="1778"/>
                  <a:pt x="3009" y="1809"/>
                </a:cubicBezTo>
                <a:lnTo>
                  <a:pt x="2914" y="1873"/>
                </a:lnTo>
                <a:cubicBezTo>
                  <a:pt x="2977" y="1809"/>
                  <a:pt x="3041" y="1778"/>
                  <a:pt x="3104" y="1746"/>
                </a:cubicBezTo>
                <a:close/>
                <a:moveTo>
                  <a:pt x="5701" y="1809"/>
                </a:moveTo>
                <a:cubicBezTo>
                  <a:pt x="5701" y="1841"/>
                  <a:pt x="5669" y="1904"/>
                  <a:pt x="5638" y="1936"/>
                </a:cubicBezTo>
                <a:cubicBezTo>
                  <a:pt x="5543" y="1968"/>
                  <a:pt x="5416" y="2031"/>
                  <a:pt x="5289" y="2094"/>
                </a:cubicBezTo>
                <a:cubicBezTo>
                  <a:pt x="5479" y="1968"/>
                  <a:pt x="5606" y="1873"/>
                  <a:pt x="5701" y="1809"/>
                </a:cubicBezTo>
                <a:close/>
                <a:moveTo>
                  <a:pt x="5701" y="1999"/>
                </a:moveTo>
                <a:cubicBezTo>
                  <a:pt x="5733" y="1999"/>
                  <a:pt x="5764" y="2031"/>
                  <a:pt x="5796" y="2031"/>
                </a:cubicBezTo>
                <a:cubicBezTo>
                  <a:pt x="5733" y="2063"/>
                  <a:pt x="5606" y="2189"/>
                  <a:pt x="5416" y="2316"/>
                </a:cubicBezTo>
                <a:cubicBezTo>
                  <a:pt x="5543" y="2189"/>
                  <a:pt x="5638" y="2094"/>
                  <a:pt x="5701" y="1999"/>
                </a:cubicBezTo>
                <a:close/>
                <a:moveTo>
                  <a:pt x="4719" y="733"/>
                </a:moveTo>
                <a:cubicBezTo>
                  <a:pt x="4751" y="764"/>
                  <a:pt x="4751" y="796"/>
                  <a:pt x="4751" y="828"/>
                </a:cubicBezTo>
                <a:cubicBezTo>
                  <a:pt x="4687" y="923"/>
                  <a:pt x="4624" y="1018"/>
                  <a:pt x="4561" y="1113"/>
                </a:cubicBezTo>
                <a:cubicBezTo>
                  <a:pt x="4466" y="1176"/>
                  <a:pt x="4339" y="1239"/>
                  <a:pt x="4244" y="1334"/>
                </a:cubicBezTo>
                <a:cubicBezTo>
                  <a:pt x="3769" y="1651"/>
                  <a:pt x="3104" y="2126"/>
                  <a:pt x="2502" y="2601"/>
                </a:cubicBezTo>
                <a:cubicBezTo>
                  <a:pt x="3041" y="2126"/>
                  <a:pt x="3706" y="1556"/>
                  <a:pt x="4529" y="859"/>
                </a:cubicBezTo>
                <a:cubicBezTo>
                  <a:pt x="4561" y="796"/>
                  <a:pt x="4624" y="764"/>
                  <a:pt x="4656" y="733"/>
                </a:cubicBezTo>
                <a:close/>
                <a:moveTo>
                  <a:pt x="4307" y="479"/>
                </a:moveTo>
                <a:cubicBezTo>
                  <a:pt x="4276" y="543"/>
                  <a:pt x="4244" y="606"/>
                  <a:pt x="4181" y="701"/>
                </a:cubicBezTo>
                <a:cubicBezTo>
                  <a:pt x="3737" y="1018"/>
                  <a:pt x="2946" y="1683"/>
                  <a:pt x="2217" y="2348"/>
                </a:cubicBezTo>
                <a:cubicBezTo>
                  <a:pt x="1996" y="2474"/>
                  <a:pt x="1806" y="2601"/>
                  <a:pt x="1584" y="2728"/>
                </a:cubicBezTo>
                <a:lnTo>
                  <a:pt x="4276" y="479"/>
                </a:lnTo>
                <a:close/>
                <a:moveTo>
                  <a:pt x="4814" y="1176"/>
                </a:moveTo>
                <a:cubicBezTo>
                  <a:pt x="4687" y="1303"/>
                  <a:pt x="4529" y="1429"/>
                  <a:pt x="4402" y="1556"/>
                </a:cubicBezTo>
                <a:lnTo>
                  <a:pt x="2914" y="2791"/>
                </a:lnTo>
                <a:cubicBezTo>
                  <a:pt x="3389" y="2379"/>
                  <a:pt x="3832" y="1968"/>
                  <a:pt x="4212" y="1619"/>
                </a:cubicBezTo>
                <a:cubicBezTo>
                  <a:pt x="4434" y="1429"/>
                  <a:pt x="4656" y="1303"/>
                  <a:pt x="4814" y="1176"/>
                </a:cubicBezTo>
                <a:close/>
                <a:moveTo>
                  <a:pt x="4920" y="2775"/>
                </a:moveTo>
                <a:cubicBezTo>
                  <a:pt x="4888" y="2801"/>
                  <a:pt x="4851" y="2828"/>
                  <a:pt x="4813" y="2854"/>
                </a:cubicBezTo>
                <a:lnTo>
                  <a:pt x="4813" y="2854"/>
                </a:lnTo>
                <a:cubicBezTo>
                  <a:pt x="4825" y="2844"/>
                  <a:pt x="4835" y="2833"/>
                  <a:pt x="4846" y="2823"/>
                </a:cubicBezTo>
                <a:cubicBezTo>
                  <a:pt x="4846" y="2823"/>
                  <a:pt x="4878" y="2823"/>
                  <a:pt x="4878" y="2791"/>
                </a:cubicBezTo>
                <a:cubicBezTo>
                  <a:pt x="4892" y="2791"/>
                  <a:pt x="4906" y="2785"/>
                  <a:pt x="4920" y="2775"/>
                </a:cubicBezTo>
                <a:close/>
                <a:moveTo>
                  <a:pt x="1267" y="1968"/>
                </a:moveTo>
                <a:cubicBezTo>
                  <a:pt x="761" y="2474"/>
                  <a:pt x="349" y="2918"/>
                  <a:pt x="222" y="3044"/>
                </a:cubicBezTo>
                <a:lnTo>
                  <a:pt x="222" y="3013"/>
                </a:lnTo>
                <a:cubicBezTo>
                  <a:pt x="254" y="2981"/>
                  <a:pt x="254" y="2918"/>
                  <a:pt x="317" y="2854"/>
                </a:cubicBezTo>
                <a:cubicBezTo>
                  <a:pt x="381" y="2759"/>
                  <a:pt x="507" y="2664"/>
                  <a:pt x="602" y="2506"/>
                </a:cubicBezTo>
                <a:cubicBezTo>
                  <a:pt x="792" y="2379"/>
                  <a:pt x="1014" y="2189"/>
                  <a:pt x="1267" y="1968"/>
                </a:cubicBezTo>
                <a:close/>
                <a:moveTo>
                  <a:pt x="2661" y="2126"/>
                </a:moveTo>
                <a:lnTo>
                  <a:pt x="2661" y="2126"/>
                </a:lnTo>
                <a:cubicBezTo>
                  <a:pt x="2281" y="2443"/>
                  <a:pt x="1901" y="2728"/>
                  <a:pt x="1521" y="3044"/>
                </a:cubicBezTo>
                <a:lnTo>
                  <a:pt x="2439" y="2253"/>
                </a:lnTo>
                <a:cubicBezTo>
                  <a:pt x="2471" y="2253"/>
                  <a:pt x="2471" y="2253"/>
                  <a:pt x="2502" y="2221"/>
                </a:cubicBezTo>
                <a:cubicBezTo>
                  <a:pt x="2534" y="2189"/>
                  <a:pt x="2597" y="2158"/>
                  <a:pt x="2661" y="2126"/>
                </a:cubicBezTo>
                <a:close/>
                <a:moveTo>
                  <a:pt x="4086" y="1144"/>
                </a:moveTo>
                <a:lnTo>
                  <a:pt x="4086" y="1144"/>
                </a:lnTo>
                <a:cubicBezTo>
                  <a:pt x="2946" y="2126"/>
                  <a:pt x="2059" y="2886"/>
                  <a:pt x="1426" y="3424"/>
                </a:cubicBezTo>
                <a:cubicBezTo>
                  <a:pt x="1964" y="2886"/>
                  <a:pt x="2439" y="2443"/>
                  <a:pt x="2851" y="2063"/>
                </a:cubicBezTo>
                <a:cubicBezTo>
                  <a:pt x="2914" y="1999"/>
                  <a:pt x="3009" y="1904"/>
                  <a:pt x="3104" y="1841"/>
                </a:cubicBezTo>
                <a:cubicBezTo>
                  <a:pt x="3484" y="1588"/>
                  <a:pt x="3832" y="1334"/>
                  <a:pt x="4086" y="1144"/>
                </a:cubicBezTo>
                <a:close/>
                <a:moveTo>
                  <a:pt x="2186" y="3171"/>
                </a:moveTo>
                <a:cubicBezTo>
                  <a:pt x="2027" y="3298"/>
                  <a:pt x="1869" y="3424"/>
                  <a:pt x="1711" y="3551"/>
                </a:cubicBezTo>
                <a:cubicBezTo>
                  <a:pt x="1742" y="3488"/>
                  <a:pt x="1806" y="3456"/>
                  <a:pt x="1869" y="3393"/>
                </a:cubicBezTo>
                <a:cubicBezTo>
                  <a:pt x="1964" y="3329"/>
                  <a:pt x="2091" y="3234"/>
                  <a:pt x="2186" y="3171"/>
                </a:cubicBezTo>
                <a:close/>
                <a:moveTo>
                  <a:pt x="5574" y="2031"/>
                </a:moveTo>
                <a:cubicBezTo>
                  <a:pt x="5511" y="2126"/>
                  <a:pt x="5416" y="2189"/>
                  <a:pt x="5353" y="2284"/>
                </a:cubicBezTo>
                <a:cubicBezTo>
                  <a:pt x="5194" y="2443"/>
                  <a:pt x="5036" y="2569"/>
                  <a:pt x="4846" y="2759"/>
                </a:cubicBezTo>
                <a:cubicBezTo>
                  <a:pt x="4402" y="3076"/>
                  <a:pt x="3896" y="3488"/>
                  <a:pt x="3421" y="3868"/>
                </a:cubicBezTo>
                <a:lnTo>
                  <a:pt x="3421" y="3868"/>
                </a:lnTo>
                <a:cubicBezTo>
                  <a:pt x="3823" y="3465"/>
                  <a:pt x="4254" y="3035"/>
                  <a:pt x="4624" y="2664"/>
                </a:cubicBezTo>
                <a:cubicBezTo>
                  <a:pt x="5004" y="2348"/>
                  <a:pt x="5321" y="2126"/>
                  <a:pt x="5574" y="2031"/>
                </a:cubicBezTo>
                <a:close/>
                <a:moveTo>
                  <a:pt x="4307" y="1366"/>
                </a:moveTo>
                <a:cubicBezTo>
                  <a:pt x="4181" y="1493"/>
                  <a:pt x="3991" y="1651"/>
                  <a:pt x="3801" y="1809"/>
                </a:cubicBezTo>
                <a:cubicBezTo>
                  <a:pt x="3199" y="2253"/>
                  <a:pt x="2471" y="2823"/>
                  <a:pt x="1837" y="3329"/>
                </a:cubicBezTo>
                <a:cubicBezTo>
                  <a:pt x="1552" y="3551"/>
                  <a:pt x="1267" y="3741"/>
                  <a:pt x="1046" y="3899"/>
                </a:cubicBezTo>
                <a:cubicBezTo>
                  <a:pt x="1837" y="3108"/>
                  <a:pt x="3421" y="1999"/>
                  <a:pt x="4276" y="1366"/>
                </a:cubicBezTo>
                <a:close/>
                <a:moveTo>
                  <a:pt x="1837" y="2633"/>
                </a:moveTo>
                <a:lnTo>
                  <a:pt x="1742" y="2728"/>
                </a:lnTo>
                <a:cubicBezTo>
                  <a:pt x="1489" y="2949"/>
                  <a:pt x="1267" y="3139"/>
                  <a:pt x="1077" y="3298"/>
                </a:cubicBezTo>
                <a:lnTo>
                  <a:pt x="349" y="3931"/>
                </a:lnTo>
                <a:cubicBezTo>
                  <a:pt x="349" y="3931"/>
                  <a:pt x="317" y="3963"/>
                  <a:pt x="349" y="3963"/>
                </a:cubicBezTo>
                <a:cubicBezTo>
                  <a:pt x="349" y="3963"/>
                  <a:pt x="349" y="3994"/>
                  <a:pt x="349" y="3994"/>
                </a:cubicBezTo>
                <a:lnTo>
                  <a:pt x="317" y="3994"/>
                </a:lnTo>
                <a:cubicBezTo>
                  <a:pt x="317" y="3994"/>
                  <a:pt x="317" y="3963"/>
                  <a:pt x="317" y="3931"/>
                </a:cubicBezTo>
                <a:cubicBezTo>
                  <a:pt x="349" y="3836"/>
                  <a:pt x="412" y="3741"/>
                  <a:pt x="571" y="3614"/>
                </a:cubicBezTo>
                <a:lnTo>
                  <a:pt x="951" y="3266"/>
                </a:lnTo>
                <a:cubicBezTo>
                  <a:pt x="1204" y="3076"/>
                  <a:pt x="1521" y="2854"/>
                  <a:pt x="1837" y="2633"/>
                </a:cubicBezTo>
                <a:close/>
                <a:moveTo>
                  <a:pt x="6018" y="2854"/>
                </a:moveTo>
                <a:lnTo>
                  <a:pt x="6018" y="2854"/>
                </a:lnTo>
                <a:cubicBezTo>
                  <a:pt x="5923" y="3044"/>
                  <a:pt x="5448" y="3519"/>
                  <a:pt x="4846" y="4026"/>
                </a:cubicBezTo>
                <a:cubicBezTo>
                  <a:pt x="5384" y="3519"/>
                  <a:pt x="5859" y="3013"/>
                  <a:pt x="6018" y="2854"/>
                </a:cubicBezTo>
                <a:close/>
                <a:moveTo>
                  <a:pt x="4687" y="2126"/>
                </a:moveTo>
                <a:cubicBezTo>
                  <a:pt x="4086" y="2664"/>
                  <a:pt x="3167" y="3424"/>
                  <a:pt x="2312" y="4121"/>
                </a:cubicBezTo>
                <a:lnTo>
                  <a:pt x="4687" y="2126"/>
                </a:lnTo>
                <a:close/>
                <a:moveTo>
                  <a:pt x="982" y="3868"/>
                </a:moveTo>
                <a:cubicBezTo>
                  <a:pt x="919" y="3931"/>
                  <a:pt x="856" y="4026"/>
                  <a:pt x="792" y="4089"/>
                </a:cubicBezTo>
                <a:cubicBezTo>
                  <a:pt x="761" y="4121"/>
                  <a:pt x="729" y="4121"/>
                  <a:pt x="697" y="4153"/>
                </a:cubicBezTo>
                <a:cubicBezTo>
                  <a:pt x="761" y="4089"/>
                  <a:pt x="824" y="3994"/>
                  <a:pt x="887" y="3931"/>
                </a:cubicBezTo>
                <a:cubicBezTo>
                  <a:pt x="919" y="3899"/>
                  <a:pt x="951" y="3868"/>
                  <a:pt x="982" y="3868"/>
                </a:cubicBezTo>
                <a:close/>
                <a:moveTo>
                  <a:pt x="2059" y="2696"/>
                </a:moveTo>
                <a:cubicBezTo>
                  <a:pt x="1679" y="3044"/>
                  <a:pt x="1299" y="3456"/>
                  <a:pt x="856" y="3899"/>
                </a:cubicBezTo>
                <a:cubicBezTo>
                  <a:pt x="602" y="4089"/>
                  <a:pt x="444" y="4216"/>
                  <a:pt x="381" y="4248"/>
                </a:cubicBezTo>
                <a:cubicBezTo>
                  <a:pt x="381" y="4121"/>
                  <a:pt x="539" y="3931"/>
                  <a:pt x="792" y="3678"/>
                </a:cubicBezTo>
                <a:cubicBezTo>
                  <a:pt x="1109" y="3456"/>
                  <a:pt x="1584" y="3076"/>
                  <a:pt x="2059" y="2696"/>
                </a:cubicBezTo>
                <a:close/>
                <a:moveTo>
                  <a:pt x="1299" y="3804"/>
                </a:moveTo>
                <a:cubicBezTo>
                  <a:pt x="1204" y="3899"/>
                  <a:pt x="1141" y="3963"/>
                  <a:pt x="1046" y="4026"/>
                </a:cubicBezTo>
                <a:cubicBezTo>
                  <a:pt x="887" y="4184"/>
                  <a:pt x="729" y="4279"/>
                  <a:pt x="634" y="4374"/>
                </a:cubicBezTo>
                <a:cubicBezTo>
                  <a:pt x="697" y="4311"/>
                  <a:pt x="761" y="4216"/>
                  <a:pt x="824" y="4153"/>
                </a:cubicBezTo>
                <a:cubicBezTo>
                  <a:pt x="951" y="4058"/>
                  <a:pt x="1109" y="3931"/>
                  <a:pt x="1299" y="3804"/>
                </a:cubicBezTo>
                <a:close/>
                <a:moveTo>
                  <a:pt x="5796" y="3709"/>
                </a:moveTo>
                <a:cubicBezTo>
                  <a:pt x="5764" y="3773"/>
                  <a:pt x="5606" y="3931"/>
                  <a:pt x="5384" y="4153"/>
                </a:cubicBezTo>
                <a:cubicBezTo>
                  <a:pt x="5258" y="4248"/>
                  <a:pt x="5099" y="4343"/>
                  <a:pt x="4941" y="4470"/>
                </a:cubicBezTo>
                <a:cubicBezTo>
                  <a:pt x="5321" y="4153"/>
                  <a:pt x="5669" y="3773"/>
                  <a:pt x="5796" y="3709"/>
                </a:cubicBezTo>
                <a:close/>
                <a:moveTo>
                  <a:pt x="3136" y="2506"/>
                </a:moveTo>
                <a:lnTo>
                  <a:pt x="3136" y="2506"/>
                </a:lnTo>
                <a:cubicBezTo>
                  <a:pt x="2186" y="3393"/>
                  <a:pt x="1172" y="4279"/>
                  <a:pt x="729" y="4501"/>
                </a:cubicBezTo>
                <a:cubicBezTo>
                  <a:pt x="792" y="4406"/>
                  <a:pt x="919" y="4248"/>
                  <a:pt x="1077" y="4121"/>
                </a:cubicBezTo>
                <a:cubicBezTo>
                  <a:pt x="1267" y="3963"/>
                  <a:pt x="1489" y="3773"/>
                  <a:pt x="1742" y="3614"/>
                </a:cubicBezTo>
                <a:cubicBezTo>
                  <a:pt x="2186" y="3266"/>
                  <a:pt x="2661" y="2886"/>
                  <a:pt x="3136" y="2506"/>
                </a:cubicBezTo>
                <a:close/>
                <a:moveTo>
                  <a:pt x="761" y="4374"/>
                </a:moveTo>
                <a:lnTo>
                  <a:pt x="761" y="4374"/>
                </a:lnTo>
                <a:cubicBezTo>
                  <a:pt x="697" y="4438"/>
                  <a:pt x="666" y="4501"/>
                  <a:pt x="634" y="4565"/>
                </a:cubicBezTo>
                <a:lnTo>
                  <a:pt x="539" y="4565"/>
                </a:lnTo>
                <a:cubicBezTo>
                  <a:pt x="539" y="4565"/>
                  <a:pt x="571" y="4565"/>
                  <a:pt x="571" y="4533"/>
                </a:cubicBezTo>
                <a:cubicBezTo>
                  <a:pt x="602" y="4501"/>
                  <a:pt x="666" y="4438"/>
                  <a:pt x="761" y="4374"/>
                </a:cubicBezTo>
                <a:close/>
                <a:moveTo>
                  <a:pt x="3199" y="2664"/>
                </a:moveTo>
                <a:lnTo>
                  <a:pt x="3199" y="2664"/>
                </a:lnTo>
                <a:cubicBezTo>
                  <a:pt x="2851" y="2981"/>
                  <a:pt x="2502" y="3298"/>
                  <a:pt x="2186" y="3583"/>
                </a:cubicBezTo>
                <a:cubicBezTo>
                  <a:pt x="1647" y="4058"/>
                  <a:pt x="1141" y="4438"/>
                  <a:pt x="856" y="4628"/>
                </a:cubicBezTo>
                <a:lnTo>
                  <a:pt x="3199" y="2664"/>
                </a:lnTo>
                <a:close/>
                <a:moveTo>
                  <a:pt x="3294" y="3773"/>
                </a:moveTo>
                <a:lnTo>
                  <a:pt x="3294" y="3773"/>
                </a:lnTo>
                <a:cubicBezTo>
                  <a:pt x="3104" y="3994"/>
                  <a:pt x="2914" y="4184"/>
                  <a:pt x="2724" y="4374"/>
                </a:cubicBezTo>
                <a:cubicBezTo>
                  <a:pt x="2724" y="4374"/>
                  <a:pt x="2692" y="4406"/>
                  <a:pt x="2661" y="4406"/>
                </a:cubicBezTo>
                <a:cubicBezTo>
                  <a:pt x="2566" y="4501"/>
                  <a:pt x="2471" y="4565"/>
                  <a:pt x="2376" y="4628"/>
                </a:cubicBezTo>
                <a:cubicBezTo>
                  <a:pt x="2692" y="4343"/>
                  <a:pt x="3009" y="4058"/>
                  <a:pt x="3294" y="3773"/>
                </a:cubicBezTo>
                <a:close/>
                <a:moveTo>
                  <a:pt x="602" y="4628"/>
                </a:moveTo>
                <a:cubicBezTo>
                  <a:pt x="571" y="4660"/>
                  <a:pt x="571" y="4660"/>
                  <a:pt x="571" y="4691"/>
                </a:cubicBezTo>
                <a:cubicBezTo>
                  <a:pt x="571" y="4691"/>
                  <a:pt x="571" y="4723"/>
                  <a:pt x="571" y="4723"/>
                </a:cubicBezTo>
                <a:cubicBezTo>
                  <a:pt x="539" y="4723"/>
                  <a:pt x="539" y="4660"/>
                  <a:pt x="539" y="4628"/>
                </a:cubicBezTo>
                <a:close/>
                <a:moveTo>
                  <a:pt x="1077" y="4374"/>
                </a:moveTo>
                <a:lnTo>
                  <a:pt x="634" y="4723"/>
                </a:lnTo>
                <a:lnTo>
                  <a:pt x="634" y="4691"/>
                </a:lnTo>
                <a:cubicBezTo>
                  <a:pt x="634" y="4660"/>
                  <a:pt x="666" y="4628"/>
                  <a:pt x="666" y="4596"/>
                </a:cubicBezTo>
                <a:cubicBezTo>
                  <a:pt x="761" y="4565"/>
                  <a:pt x="919" y="4470"/>
                  <a:pt x="1077" y="4374"/>
                </a:cubicBezTo>
                <a:close/>
                <a:moveTo>
                  <a:pt x="3706" y="3741"/>
                </a:moveTo>
                <a:lnTo>
                  <a:pt x="3706" y="3741"/>
                </a:lnTo>
                <a:cubicBezTo>
                  <a:pt x="3421" y="3963"/>
                  <a:pt x="3167" y="4184"/>
                  <a:pt x="2914" y="4406"/>
                </a:cubicBezTo>
                <a:cubicBezTo>
                  <a:pt x="2661" y="4628"/>
                  <a:pt x="2439" y="4786"/>
                  <a:pt x="2281" y="4945"/>
                </a:cubicBezTo>
                <a:cubicBezTo>
                  <a:pt x="2344" y="4881"/>
                  <a:pt x="2407" y="4818"/>
                  <a:pt x="2471" y="4755"/>
                </a:cubicBezTo>
                <a:cubicBezTo>
                  <a:pt x="2756" y="4501"/>
                  <a:pt x="3104" y="4216"/>
                  <a:pt x="3452" y="3931"/>
                </a:cubicBezTo>
                <a:cubicBezTo>
                  <a:pt x="3547" y="3868"/>
                  <a:pt x="3611" y="3804"/>
                  <a:pt x="3706" y="3741"/>
                </a:cubicBezTo>
                <a:close/>
                <a:moveTo>
                  <a:pt x="2851" y="4121"/>
                </a:moveTo>
                <a:cubicBezTo>
                  <a:pt x="2439" y="4470"/>
                  <a:pt x="2091" y="4786"/>
                  <a:pt x="1837" y="5040"/>
                </a:cubicBezTo>
                <a:cubicBezTo>
                  <a:pt x="1711" y="5103"/>
                  <a:pt x="1647" y="5198"/>
                  <a:pt x="1584" y="5230"/>
                </a:cubicBezTo>
                <a:cubicBezTo>
                  <a:pt x="1521" y="5261"/>
                  <a:pt x="1457" y="5293"/>
                  <a:pt x="1426" y="5293"/>
                </a:cubicBezTo>
                <a:lnTo>
                  <a:pt x="2851" y="4121"/>
                </a:lnTo>
                <a:close/>
                <a:moveTo>
                  <a:pt x="2249" y="4501"/>
                </a:moveTo>
                <a:cubicBezTo>
                  <a:pt x="1932" y="4786"/>
                  <a:pt x="1616" y="5071"/>
                  <a:pt x="1299" y="5325"/>
                </a:cubicBezTo>
                <a:cubicBezTo>
                  <a:pt x="1299" y="5325"/>
                  <a:pt x="1267" y="5293"/>
                  <a:pt x="1267" y="5293"/>
                </a:cubicBezTo>
                <a:cubicBezTo>
                  <a:pt x="1394" y="5198"/>
                  <a:pt x="1774" y="4913"/>
                  <a:pt x="2249" y="4501"/>
                </a:cubicBezTo>
                <a:close/>
                <a:moveTo>
                  <a:pt x="4086" y="4343"/>
                </a:moveTo>
                <a:lnTo>
                  <a:pt x="4086" y="4343"/>
                </a:lnTo>
                <a:cubicBezTo>
                  <a:pt x="3579" y="4818"/>
                  <a:pt x="3041" y="5293"/>
                  <a:pt x="2661" y="5546"/>
                </a:cubicBezTo>
                <a:cubicBezTo>
                  <a:pt x="2661" y="5515"/>
                  <a:pt x="2692" y="5483"/>
                  <a:pt x="2724" y="5483"/>
                </a:cubicBezTo>
                <a:lnTo>
                  <a:pt x="4086" y="4343"/>
                </a:lnTo>
                <a:close/>
                <a:moveTo>
                  <a:pt x="5226" y="4026"/>
                </a:moveTo>
                <a:cubicBezTo>
                  <a:pt x="4719" y="4565"/>
                  <a:pt x="4022" y="5261"/>
                  <a:pt x="3484" y="5641"/>
                </a:cubicBezTo>
                <a:lnTo>
                  <a:pt x="5226" y="4026"/>
                </a:lnTo>
                <a:close/>
                <a:moveTo>
                  <a:pt x="2154" y="5641"/>
                </a:moveTo>
                <a:cubicBezTo>
                  <a:pt x="2154" y="5673"/>
                  <a:pt x="2154" y="5705"/>
                  <a:pt x="2122" y="5705"/>
                </a:cubicBezTo>
                <a:lnTo>
                  <a:pt x="2154" y="5641"/>
                </a:lnTo>
                <a:close/>
                <a:moveTo>
                  <a:pt x="5669" y="2696"/>
                </a:moveTo>
                <a:lnTo>
                  <a:pt x="5669" y="2696"/>
                </a:lnTo>
                <a:cubicBezTo>
                  <a:pt x="5479" y="2886"/>
                  <a:pt x="5194" y="3203"/>
                  <a:pt x="4846" y="3551"/>
                </a:cubicBezTo>
                <a:cubicBezTo>
                  <a:pt x="4117" y="4153"/>
                  <a:pt x="3199" y="4913"/>
                  <a:pt x="2692" y="5388"/>
                </a:cubicBezTo>
                <a:lnTo>
                  <a:pt x="2344" y="5705"/>
                </a:lnTo>
                <a:cubicBezTo>
                  <a:pt x="2281" y="5705"/>
                  <a:pt x="2249" y="5736"/>
                  <a:pt x="2186" y="5736"/>
                </a:cubicBezTo>
                <a:cubicBezTo>
                  <a:pt x="2217" y="5673"/>
                  <a:pt x="2281" y="5578"/>
                  <a:pt x="2344" y="5483"/>
                </a:cubicBezTo>
                <a:lnTo>
                  <a:pt x="4371" y="3678"/>
                </a:lnTo>
                <a:cubicBezTo>
                  <a:pt x="4878" y="3266"/>
                  <a:pt x="5384" y="2886"/>
                  <a:pt x="5669" y="2696"/>
                </a:cubicBezTo>
                <a:close/>
                <a:moveTo>
                  <a:pt x="2217" y="5800"/>
                </a:moveTo>
                <a:lnTo>
                  <a:pt x="2186" y="5831"/>
                </a:lnTo>
                <a:lnTo>
                  <a:pt x="2186" y="5800"/>
                </a:lnTo>
                <a:close/>
                <a:moveTo>
                  <a:pt x="5511" y="4438"/>
                </a:moveTo>
                <a:cubicBezTo>
                  <a:pt x="5353" y="4596"/>
                  <a:pt x="5226" y="4723"/>
                  <a:pt x="5131" y="4850"/>
                </a:cubicBezTo>
                <a:cubicBezTo>
                  <a:pt x="4656" y="5325"/>
                  <a:pt x="4117" y="5831"/>
                  <a:pt x="3927" y="5831"/>
                </a:cubicBezTo>
                <a:lnTo>
                  <a:pt x="3896" y="5831"/>
                </a:lnTo>
                <a:cubicBezTo>
                  <a:pt x="3864" y="5736"/>
                  <a:pt x="4497" y="5261"/>
                  <a:pt x="4909" y="4913"/>
                </a:cubicBezTo>
                <a:cubicBezTo>
                  <a:pt x="5163" y="4723"/>
                  <a:pt x="5353" y="4565"/>
                  <a:pt x="5511" y="4438"/>
                </a:cubicBezTo>
                <a:close/>
                <a:moveTo>
                  <a:pt x="3121" y="1"/>
                </a:moveTo>
                <a:cubicBezTo>
                  <a:pt x="3044" y="1"/>
                  <a:pt x="2830" y="210"/>
                  <a:pt x="2122" y="859"/>
                </a:cubicBezTo>
                <a:cubicBezTo>
                  <a:pt x="1584" y="1366"/>
                  <a:pt x="729" y="2126"/>
                  <a:pt x="412" y="2348"/>
                </a:cubicBezTo>
                <a:lnTo>
                  <a:pt x="2882" y="68"/>
                </a:lnTo>
                <a:cubicBezTo>
                  <a:pt x="2882" y="36"/>
                  <a:pt x="2882" y="36"/>
                  <a:pt x="2882" y="4"/>
                </a:cubicBezTo>
                <a:lnTo>
                  <a:pt x="2851" y="4"/>
                </a:lnTo>
                <a:cubicBezTo>
                  <a:pt x="2819" y="4"/>
                  <a:pt x="2819" y="4"/>
                  <a:pt x="1774" y="891"/>
                </a:cubicBezTo>
                <a:cubicBezTo>
                  <a:pt x="1489" y="1144"/>
                  <a:pt x="1141" y="1461"/>
                  <a:pt x="824" y="1714"/>
                </a:cubicBezTo>
                <a:lnTo>
                  <a:pt x="2534" y="99"/>
                </a:lnTo>
                <a:cubicBezTo>
                  <a:pt x="2566" y="99"/>
                  <a:pt x="2566" y="68"/>
                  <a:pt x="2566" y="68"/>
                </a:cubicBezTo>
                <a:cubicBezTo>
                  <a:pt x="2534" y="36"/>
                  <a:pt x="2534" y="36"/>
                  <a:pt x="2502" y="36"/>
                </a:cubicBezTo>
                <a:lnTo>
                  <a:pt x="2122" y="384"/>
                </a:lnTo>
                <a:lnTo>
                  <a:pt x="2122" y="353"/>
                </a:lnTo>
                <a:cubicBezTo>
                  <a:pt x="2249" y="258"/>
                  <a:pt x="2281" y="226"/>
                  <a:pt x="2281" y="194"/>
                </a:cubicBezTo>
                <a:cubicBezTo>
                  <a:pt x="2281" y="194"/>
                  <a:pt x="2281" y="194"/>
                  <a:pt x="2281" y="163"/>
                </a:cubicBezTo>
                <a:lnTo>
                  <a:pt x="2217" y="163"/>
                </a:lnTo>
                <a:cubicBezTo>
                  <a:pt x="2186" y="226"/>
                  <a:pt x="2122" y="258"/>
                  <a:pt x="2091" y="321"/>
                </a:cubicBezTo>
                <a:cubicBezTo>
                  <a:pt x="1964" y="384"/>
                  <a:pt x="1837" y="511"/>
                  <a:pt x="1679" y="638"/>
                </a:cubicBezTo>
                <a:cubicBezTo>
                  <a:pt x="1584" y="701"/>
                  <a:pt x="1457" y="796"/>
                  <a:pt x="1362" y="891"/>
                </a:cubicBezTo>
                <a:cubicBezTo>
                  <a:pt x="1426" y="764"/>
                  <a:pt x="1489" y="701"/>
                  <a:pt x="1489" y="638"/>
                </a:cubicBezTo>
                <a:cubicBezTo>
                  <a:pt x="1489" y="606"/>
                  <a:pt x="1489" y="574"/>
                  <a:pt x="1489" y="543"/>
                </a:cubicBezTo>
                <a:lnTo>
                  <a:pt x="1426" y="543"/>
                </a:lnTo>
                <a:cubicBezTo>
                  <a:pt x="1267" y="733"/>
                  <a:pt x="1046" y="923"/>
                  <a:pt x="1014" y="923"/>
                </a:cubicBezTo>
                <a:lnTo>
                  <a:pt x="982" y="923"/>
                </a:lnTo>
                <a:cubicBezTo>
                  <a:pt x="951" y="954"/>
                  <a:pt x="951" y="954"/>
                  <a:pt x="982" y="986"/>
                </a:cubicBezTo>
                <a:lnTo>
                  <a:pt x="1014" y="986"/>
                </a:lnTo>
                <a:cubicBezTo>
                  <a:pt x="1077" y="986"/>
                  <a:pt x="1267" y="796"/>
                  <a:pt x="1426" y="638"/>
                </a:cubicBezTo>
                <a:lnTo>
                  <a:pt x="1426" y="638"/>
                </a:lnTo>
                <a:cubicBezTo>
                  <a:pt x="1394" y="764"/>
                  <a:pt x="1204" y="954"/>
                  <a:pt x="1014" y="1176"/>
                </a:cubicBezTo>
                <a:cubicBezTo>
                  <a:pt x="729" y="1398"/>
                  <a:pt x="539" y="1556"/>
                  <a:pt x="412" y="1714"/>
                </a:cubicBezTo>
                <a:lnTo>
                  <a:pt x="381" y="1714"/>
                </a:lnTo>
                <a:cubicBezTo>
                  <a:pt x="381" y="1746"/>
                  <a:pt x="381" y="1746"/>
                  <a:pt x="381" y="1746"/>
                </a:cubicBezTo>
                <a:cubicBezTo>
                  <a:pt x="349" y="1809"/>
                  <a:pt x="317" y="1841"/>
                  <a:pt x="317" y="1873"/>
                </a:cubicBezTo>
                <a:cubicBezTo>
                  <a:pt x="317" y="1904"/>
                  <a:pt x="317" y="1904"/>
                  <a:pt x="349" y="1936"/>
                </a:cubicBezTo>
                <a:lnTo>
                  <a:pt x="381" y="1936"/>
                </a:lnTo>
                <a:lnTo>
                  <a:pt x="1616" y="891"/>
                </a:lnTo>
                <a:lnTo>
                  <a:pt x="127" y="2284"/>
                </a:lnTo>
                <a:cubicBezTo>
                  <a:pt x="127" y="2284"/>
                  <a:pt x="127" y="2316"/>
                  <a:pt x="127" y="2348"/>
                </a:cubicBezTo>
                <a:lnTo>
                  <a:pt x="159" y="2348"/>
                </a:lnTo>
                <a:cubicBezTo>
                  <a:pt x="190" y="2348"/>
                  <a:pt x="412" y="2158"/>
                  <a:pt x="1711" y="1049"/>
                </a:cubicBezTo>
                <a:lnTo>
                  <a:pt x="1711" y="1049"/>
                </a:lnTo>
                <a:lnTo>
                  <a:pt x="254" y="2411"/>
                </a:lnTo>
                <a:cubicBezTo>
                  <a:pt x="254" y="2411"/>
                  <a:pt x="254" y="2443"/>
                  <a:pt x="254" y="2443"/>
                </a:cubicBezTo>
                <a:cubicBezTo>
                  <a:pt x="254" y="2443"/>
                  <a:pt x="285" y="2474"/>
                  <a:pt x="285" y="2474"/>
                </a:cubicBezTo>
                <a:cubicBezTo>
                  <a:pt x="349" y="2474"/>
                  <a:pt x="571" y="2348"/>
                  <a:pt x="856" y="2094"/>
                </a:cubicBezTo>
                <a:lnTo>
                  <a:pt x="856" y="2094"/>
                </a:lnTo>
                <a:cubicBezTo>
                  <a:pt x="0" y="2886"/>
                  <a:pt x="32" y="2886"/>
                  <a:pt x="64" y="2918"/>
                </a:cubicBezTo>
                <a:cubicBezTo>
                  <a:pt x="64" y="2918"/>
                  <a:pt x="64" y="2949"/>
                  <a:pt x="64" y="2949"/>
                </a:cubicBezTo>
                <a:cubicBezTo>
                  <a:pt x="64" y="2949"/>
                  <a:pt x="64" y="2949"/>
                  <a:pt x="95" y="2918"/>
                </a:cubicBezTo>
                <a:lnTo>
                  <a:pt x="95" y="2918"/>
                </a:lnTo>
                <a:cubicBezTo>
                  <a:pt x="64" y="2949"/>
                  <a:pt x="64" y="2981"/>
                  <a:pt x="64" y="2981"/>
                </a:cubicBezTo>
                <a:cubicBezTo>
                  <a:pt x="64" y="3013"/>
                  <a:pt x="64" y="3044"/>
                  <a:pt x="95" y="3044"/>
                </a:cubicBezTo>
                <a:lnTo>
                  <a:pt x="127" y="3044"/>
                </a:lnTo>
                <a:cubicBezTo>
                  <a:pt x="127" y="3044"/>
                  <a:pt x="159" y="3013"/>
                  <a:pt x="190" y="2981"/>
                </a:cubicBezTo>
                <a:lnTo>
                  <a:pt x="190" y="3013"/>
                </a:lnTo>
                <a:cubicBezTo>
                  <a:pt x="159" y="3044"/>
                  <a:pt x="190" y="3108"/>
                  <a:pt x="222" y="3139"/>
                </a:cubicBezTo>
                <a:lnTo>
                  <a:pt x="254" y="3139"/>
                </a:lnTo>
                <a:cubicBezTo>
                  <a:pt x="285" y="3108"/>
                  <a:pt x="1172" y="2158"/>
                  <a:pt x="2059" y="1334"/>
                </a:cubicBezTo>
                <a:cubicBezTo>
                  <a:pt x="2217" y="1176"/>
                  <a:pt x="2376" y="1049"/>
                  <a:pt x="2534" y="891"/>
                </a:cubicBezTo>
                <a:cubicBezTo>
                  <a:pt x="3009" y="543"/>
                  <a:pt x="3389" y="289"/>
                  <a:pt x="3547" y="194"/>
                </a:cubicBezTo>
                <a:cubicBezTo>
                  <a:pt x="3579" y="163"/>
                  <a:pt x="3611" y="163"/>
                  <a:pt x="3642" y="163"/>
                </a:cubicBezTo>
                <a:lnTo>
                  <a:pt x="3674" y="163"/>
                </a:lnTo>
                <a:cubicBezTo>
                  <a:pt x="3199" y="574"/>
                  <a:pt x="254" y="2981"/>
                  <a:pt x="222" y="3329"/>
                </a:cubicBezTo>
                <a:cubicBezTo>
                  <a:pt x="222" y="3361"/>
                  <a:pt x="222" y="3361"/>
                  <a:pt x="222" y="3361"/>
                </a:cubicBezTo>
                <a:cubicBezTo>
                  <a:pt x="222" y="3393"/>
                  <a:pt x="190" y="3424"/>
                  <a:pt x="159" y="3424"/>
                </a:cubicBezTo>
                <a:cubicBezTo>
                  <a:pt x="159" y="3456"/>
                  <a:pt x="159" y="3456"/>
                  <a:pt x="159" y="3488"/>
                </a:cubicBezTo>
                <a:lnTo>
                  <a:pt x="222" y="3488"/>
                </a:lnTo>
                <a:lnTo>
                  <a:pt x="317" y="3393"/>
                </a:lnTo>
                <a:lnTo>
                  <a:pt x="349" y="3393"/>
                </a:lnTo>
                <a:cubicBezTo>
                  <a:pt x="222" y="3519"/>
                  <a:pt x="159" y="3646"/>
                  <a:pt x="127" y="3709"/>
                </a:cubicBezTo>
                <a:cubicBezTo>
                  <a:pt x="127" y="3709"/>
                  <a:pt x="159" y="3741"/>
                  <a:pt x="159" y="3741"/>
                </a:cubicBezTo>
                <a:cubicBezTo>
                  <a:pt x="159" y="3773"/>
                  <a:pt x="159" y="3773"/>
                  <a:pt x="190" y="3773"/>
                </a:cubicBezTo>
                <a:cubicBezTo>
                  <a:pt x="190" y="3773"/>
                  <a:pt x="190" y="3773"/>
                  <a:pt x="190" y="3741"/>
                </a:cubicBezTo>
                <a:cubicBezTo>
                  <a:pt x="1616" y="2443"/>
                  <a:pt x="3864" y="416"/>
                  <a:pt x="4181" y="353"/>
                </a:cubicBezTo>
                <a:lnTo>
                  <a:pt x="4181" y="353"/>
                </a:lnTo>
                <a:cubicBezTo>
                  <a:pt x="3991" y="606"/>
                  <a:pt x="2312" y="2031"/>
                  <a:pt x="887" y="3234"/>
                </a:cubicBezTo>
                <a:cubicBezTo>
                  <a:pt x="729" y="3361"/>
                  <a:pt x="634" y="3456"/>
                  <a:pt x="507" y="3551"/>
                </a:cubicBezTo>
                <a:cubicBezTo>
                  <a:pt x="412" y="3646"/>
                  <a:pt x="317" y="3709"/>
                  <a:pt x="222" y="3804"/>
                </a:cubicBezTo>
                <a:cubicBezTo>
                  <a:pt x="222" y="3804"/>
                  <a:pt x="222" y="3836"/>
                  <a:pt x="222" y="3836"/>
                </a:cubicBezTo>
                <a:cubicBezTo>
                  <a:pt x="238" y="3852"/>
                  <a:pt x="246" y="3860"/>
                  <a:pt x="254" y="3860"/>
                </a:cubicBezTo>
                <a:cubicBezTo>
                  <a:pt x="262" y="3860"/>
                  <a:pt x="270" y="3852"/>
                  <a:pt x="285" y="3836"/>
                </a:cubicBezTo>
                <a:lnTo>
                  <a:pt x="285" y="3836"/>
                </a:lnTo>
                <a:cubicBezTo>
                  <a:pt x="285" y="3868"/>
                  <a:pt x="254" y="3899"/>
                  <a:pt x="254" y="3931"/>
                </a:cubicBezTo>
                <a:cubicBezTo>
                  <a:pt x="254" y="3994"/>
                  <a:pt x="254" y="4026"/>
                  <a:pt x="285" y="4089"/>
                </a:cubicBezTo>
                <a:lnTo>
                  <a:pt x="349" y="4089"/>
                </a:lnTo>
                <a:cubicBezTo>
                  <a:pt x="349" y="4068"/>
                  <a:pt x="363" y="4061"/>
                  <a:pt x="373" y="4049"/>
                </a:cubicBezTo>
                <a:lnTo>
                  <a:pt x="373" y="4049"/>
                </a:lnTo>
                <a:cubicBezTo>
                  <a:pt x="344" y="4131"/>
                  <a:pt x="317" y="4187"/>
                  <a:pt x="317" y="4216"/>
                </a:cubicBezTo>
                <a:cubicBezTo>
                  <a:pt x="317" y="4279"/>
                  <a:pt x="317" y="4311"/>
                  <a:pt x="317" y="4311"/>
                </a:cubicBezTo>
                <a:cubicBezTo>
                  <a:pt x="349" y="4343"/>
                  <a:pt x="349" y="4343"/>
                  <a:pt x="349" y="4343"/>
                </a:cubicBezTo>
                <a:cubicBezTo>
                  <a:pt x="381" y="4343"/>
                  <a:pt x="412" y="4311"/>
                  <a:pt x="476" y="4279"/>
                </a:cubicBezTo>
                <a:lnTo>
                  <a:pt x="476" y="4279"/>
                </a:lnTo>
                <a:lnTo>
                  <a:pt x="381" y="4343"/>
                </a:lnTo>
                <a:cubicBezTo>
                  <a:pt x="381" y="4343"/>
                  <a:pt x="381" y="4374"/>
                  <a:pt x="381" y="4374"/>
                </a:cubicBezTo>
                <a:cubicBezTo>
                  <a:pt x="381" y="4406"/>
                  <a:pt x="381" y="4406"/>
                  <a:pt x="412" y="4406"/>
                </a:cubicBezTo>
                <a:cubicBezTo>
                  <a:pt x="444" y="4374"/>
                  <a:pt x="507" y="4343"/>
                  <a:pt x="634" y="4248"/>
                </a:cubicBezTo>
                <a:lnTo>
                  <a:pt x="634" y="4248"/>
                </a:lnTo>
                <a:cubicBezTo>
                  <a:pt x="571" y="4343"/>
                  <a:pt x="507" y="4438"/>
                  <a:pt x="507" y="4501"/>
                </a:cubicBezTo>
                <a:cubicBezTo>
                  <a:pt x="476" y="4533"/>
                  <a:pt x="476" y="4533"/>
                  <a:pt x="476" y="4565"/>
                </a:cubicBezTo>
                <a:cubicBezTo>
                  <a:pt x="444" y="4565"/>
                  <a:pt x="476" y="4596"/>
                  <a:pt x="476" y="4596"/>
                </a:cubicBezTo>
                <a:cubicBezTo>
                  <a:pt x="476" y="4660"/>
                  <a:pt x="476" y="4723"/>
                  <a:pt x="507" y="4786"/>
                </a:cubicBezTo>
                <a:cubicBezTo>
                  <a:pt x="539" y="4786"/>
                  <a:pt x="539" y="4818"/>
                  <a:pt x="571" y="4818"/>
                </a:cubicBezTo>
                <a:lnTo>
                  <a:pt x="634" y="4818"/>
                </a:lnTo>
                <a:lnTo>
                  <a:pt x="634" y="4786"/>
                </a:lnTo>
                <a:cubicBezTo>
                  <a:pt x="792" y="4755"/>
                  <a:pt x="1046" y="4596"/>
                  <a:pt x="1331" y="4374"/>
                </a:cubicBezTo>
                <a:lnTo>
                  <a:pt x="1331" y="4374"/>
                </a:lnTo>
                <a:cubicBezTo>
                  <a:pt x="1014" y="4691"/>
                  <a:pt x="761" y="4913"/>
                  <a:pt x="729" y="4945"/>
                </a:cubicBezTo>
                <a:cubicBezTo>
                  <a:pt x="729" y="4945"/>
                  <a:pt x="729" y="4976"/>
                  <a:pt x="729" y="4976"/>
                </a:cubicBezTo>
                <a:cubicBezTo>
                  <a:pt x="729" y="5008"/>
                  <a:pt x="761" y="5008"/>
                  <a:pt x="792" y="5008"/>
                </a:cubicBezTo>
                <a:lnTo>
                  <a:pt x="4149" y="1936"/>
                </a:lnTo>
                <a:cubicBezTo>
                  <a:pt x="4687" y="1461"/>
                  <a:pt x="5163" y="1144"/>
                  <a:pt x="5321" y="1081"/>
                </a:cubicBezTo>
                <a:lnTo>
                  <a:pt x="5321" y="1081"/>
                </a:lnTo>
                <a:lnTo>
                  <a:pt x="824" y="5071"/>
                </a:lnTo>
                <a:cubicBezTo>
                  <a:pt x="824" y="5071"/>
                  <a:pt x="824" y="5103"/>
                  <a:pt x="824" y="5103"/>
                </a:cubicBezTo>
                <a:cubicBezTo>
                  <a:pt x="824" y="5119"/>
                  <a:pt x="832" y="5127"/>
                  <a:pt x="840" y="5127"/>
                </a:cubicBezTo>
                <a:cubicBezTo>
                  <a:pt x="848" y="5127"/>
                  <a:pt x="856" y="5119"/>
                  <a:pt x="856" y="5103"/>
                </a:cubicBezTo>
                <a:lnTo>
                  <a:pt x="5321" y="1398"/>
                </a:lnTo>
                <a:lnTo>
                  <a:pt x="5321" y="1398"/>
                </a:lnTo>
                <a:cubicBezTo>
                  <a:pt x="5289" y="1429"/>
                  <a:pt x="5226" y="1524"/>
                  <a:pt x="5163" y="1619"/>
                </a:cubicBezTo>
                <a:lnTo>
                  <a:pt x="982" y="5135"/>
                </a:lnTo>
                <a:cubicBezTo>
                  <a:pt x="951" y="5166"/>
                  <a:pt x="951" y="5166"/>
                  <a:pt x="982" y="5198"/>
                </a:cubicBezTo>
                <a:lnTo>
                  <a:pt x="1014" y="5198"/>
                </a:lnTo>
                <a:cubicBezTo>
                  <a:pt x="1172" y="5071"/>
                  <a:pt x="4339" y="2664"/>
                  <a:pt x="5194" y="1714"/>
                </a:cubicBezTo>
                <a:lnTo>
                  <a:pt x="5511" y="1429"/>
                </a:lnTo>
                <a:lnTo>
                  <a:pt x="5511" y="1429"/>
                </a:lnTo>
                <a:cubicBezTo>
                  <a:pt x="5353" y="1904"/>
                  <a:pt x="2344" y="4343"/>
                  <a:pt x="1172" y="5293"/>
                </a:cubicBezTo>
                <a:cubicBezTo>
                  <a:pt x="1172" y="5325"/>
                  <a:pt x="1172" y="5325"/>
                  <a:pt x="1172" y="5325"/>
                </a:cubicBezTo>
                <a:cubicBezTo>
                  <a:pt x="1204" y="5356"/>
                  <a:pt x="1236" y="5388"/>
                  <a:pt x="1267" y="5388"/>
                </a:cubicBezTo>
                <a:lnTo>
                  <a:pt x="1331" y="5388"/>
                </a:lnTo>
                <a:cubicBezTo>
                  <a:pt x="1362" y="5388"/>
                  <a:pt x="1394" y="5388"/>
                  <a:pt x="1457" y="5356"/>
                </a:cubicBezTo>
                <a:lnTo>
                  <a:pt x="1457" y="5356"/>
                </a:lnTo>
                <a:cubicBezTo>
                  <a:pt x="1457" y="5388"/>
                  <a:pt x="1426" y="5388"/>
                  <a:pt x="1426" y="5388"/>
                </a:cubicBezTo>
                <a:cubicBezTo>
                  <a:pt x="1426" y="5420"/>
                  <a:pt x="1457" y="5420"/>
                  <a:pt x="1457" y="5420"/>
                </a:cubicBezTo>
                <a:cubicBezTo>
                  <a:pt x="1457" y="5451"/>
                  <a:pt x="1457" y="5451"/>
                  <a:pt x="1489" y="5451"/>
                </a:cubicBezTo>
                <a:cubicBezTo>
                  <a:pt x="1489" y="5451"/>
                  <a:pt x="1489" y="5451"/>
                  <a:pt x="1489" y="5420"/>
                </a:cubicBezTo>
                <a:lnTo>
                  <a:pt x="1679" y="5261"/>
                </a:lnTo>
                <a:cubicBezTo>
                  <a:pt x="1806" y="5198"/>
                  <a:pt x="1932" y="5103"/>
                  <a:pt x="2091" y="4976"/>
                </a:cubicBezTo>
                <a:lnTo>
                  <a:pt x="2091" y="4976"/>
                </a:lnTo>
                <a:cubicBezTo>
                  <a:pt x="1869" y="5198"/>
                  <a:pt x="1711" y="5388"/>
                  <a:pt x="1679" y="5483"/>
                </a:cubicBezTo>
                <a:cubicBezTo>
                  <a:pt x="1647" y="5515"/>
                  <a:pt x="1647" y="5546"/>
                  <a:pt x="1647" y="5546"/>
                </a:cubicBezTo>
                <a:cubicBezTo>
                  <a:pt x="1647" y="5546"/>
                  <a:pt x="1679" y="5546"/>
                  <a:pt x="1679" y="5578"/>
                </a:cubicBezTo>
                <a:lnTo>
                  <a:pt x="1711" y="5578"/>
                </a:lnTo>
                <a:cubicBezTo>
                  <a:pt x="3136" y="4343"/>
                  <a:pt x="5258" y="2538"/>
                  <a:pt x="5669" y="2253"/>
                </a:cubicBezTo>
                <a:lnTo>
                  <a:pt x="5669" y="2253"/>
                </a:lnTo>
                <a:cubicBezTo>
                  <a:pt x="5543" y="2443"/>
                  <a:pt x="4878" y="3013"/>
                  <a:pt x="4117" y="3709"/>
                </a:cubicBezTo>
                <a:lnTo>
                  <a:pt x="1711" y="5736"/>
                </a:lnTo>
                <a:cubicBezTo>
                  <a:pt x="1679" y="5736"/>
                  <a:pt x="1679" y="5768"/>
                  <a:pt x="1711" y="5768"/>
                </a:cubicBezTo>
                <a:cubicBezTo>
                  <a:pt x="1711" y="5768"/>
                  <a:pt x="1725" y="5782"/>
                  <a:pt x="1734" y="5782"/>
                </a:cubicBezTo>
                <a:cubicBezTo>
                  <a:pt x="1739" y="5782"/>
                  <a:pt x="1742" y="5778"/>
                  <a:pt x="1742" y="5768"/>
                </a:cubicBezTo>
                <a:cubicBezTo>
                  <a:pt x="1869" y="5673"/>
                  <a:pt x="2217" y="5388"/>
                  <a:pt x="2692" y="5008"/>
                </a:cubicBezTo>
                <a:lnTo>
                  <a:pt x="2692" y="5008"/>
                </a:lnTo>
                <a:cubicBezTo>
                  <a:pt x="2534" y="5166"/>
                  <a:pt x="2407" y="5293"/>
                  <a:pt x="2281" y="5420"/>
                </a:cubicBezTo>
                <a:lnTo>
                  <a:pt x="2027" y="5673"/>
                </a:lnTo>
                <a:cubicBezTo>
                  <a:pt x="1996" y="5705"/>
                  <a:pt x="1996" y="5705"/>
                  <a:pt x="2027" y="5736"/>
                </a:cubicBezTo>
                <a:cubicBezTo>
                  <a:pt x="2027" y="5736"/>
                  <a:pt x="2059" y="5768"/>
                  <a:pt x="2091" y="5768"/>
                </a:cubicBezTo>
                <a:cubicBezTo>
                  <a:pt x="2091" y="5831"/>
                  <a:pt x="2091" y="5863"/>
                  <a:pt x="2122" y="5895"/>
                </a:cubicBezTo>
                <a:cubicBezTo>
                  <a:pt x="2154" y="5926"/>
                  <a:pt x="2154" y="5926"/>
                  <a:pt x="2154" y="5926"/>
                </a:cubicBezTo>
                <a:cubicBezTo>
                  <a:pt x="2154" y="5926"/>
                  <a:pt x="2186" y="5926"/>
                  <a:pt x="2186" y="5895"/>
                </a:cubicBezTo>
                <a:lnTo>
                  <a:pt x="2344" y="5768"/>
                </a:lnTo>
                <a:lnTo>
                  <a:pt x="2344" y="5768"/>
                </a:lnTo>
                <a:cubicBezTo>
                  <a:pt x="2344" y="5800"/>
                  <a:pt x="2312" y="5800"/>
                  <a:pt x="2312" y="5831"/>
                </a:cubicBezTo>
                <a:cubicBezTo>
                  <a:pt x="2312" y="5831"/>
                  <a:pt x="2344" y="5863"/>
                  <a:pt x="2344" y="5863"/>
                </a:cubicBezTo>
                <a:cubicBezTo>
                  <a:pt x="2376" y="5895"/>
                  <a:pt x="2407" y="5926"/>
                  <a:pt x="2439" y="5926"/>
                </a:cubicBezTo>
                <a:cubicBezTo>
                  <a:pt x="2471" y="5926"/>
                  <a:pt x="2534" y="5895"/>
                  <a:pt x="2566" y="5895"/>
                </a:cubicBezTo>
                <a:cubicBezTo>
                  <a:pt x="2534" y="5926"/>
                  <a:pt x="2502" y="5926"/>
                  <a:pt x="2502" y="5958"/>
                </a:cubicBezTo>
                <a:cubicBezTo>
                  <a:pt x="2471" y="5958"/>
                  <a:pt x="2471" y="5958"/>
                  <a:pt x="2471" y="5990"/>
                </a:cubicBezTo>
                <a:cubicBezTo>
                  <a:pt x="2502" y="6021"/>
                  <a:pt x="2502" y="6021"/>
                  <a:pt x="2502" y="6021"/>
                </a:cubicBezTo>
                <a:cubicBezTo>
                  <a:pt x="2566" y="6021"/>
                  <a:pt x="2819" y="5831"/>
                  <a:pt x="3167" y="5546"/>
                </a:cubicBezTo>
                <a:lnTo>
                  <a:pt x="3167" y="5546"/>
                </a:lnTo>
                <a:lnTo>
                  <a:pt x="2787" y="5895"/>
                </a:lnTo>
                <a:cubicBezTo>
                  <a:pt x="2756" y="5926"/>
                  <a:pt x="2756" y="5926"/>
                  <a:pt x="2787" y="5958"/>
                </a:cubicBezTo>
                <a:cubicBezTo>
                  <a:pt x="2819" y="5990"/>
                  <a:pt x="2851" y="6021"/>
                  <a:pt x="2914" y="6021"/>
                </a:cubicBezTo>
                <a:cubicBezTo>
                  <a:pt x="2977" y="6021"/>
                  <a:pt x="3041" y="5990"/>
                  <a:pt x="3136" y="5958"/>
                </a:cubicBezTo>
                <a:lnTo>
                  <a:pt x="3167" y="5958"/>
                </a:lnTo>
                <a:cubicBezTo>
                  <a:pt x="3199" y="5958"/>
                  <a:pt x="3262" y="5958"/>
                  <a:pt x="3326" y="5926"/>
                </a:cubicBezTo>
                <a:lnTo>
                  <a:pt x="3326" y="5926"/>
                </a:lnTo>
                <a:lnTo>
                  <a:pt x="3262" y="5990"/>
                </a:lnTo>
                <a:cubicBezTo>
                  <a:pt x="3231" y="5990"/>
                  <a:pt x="3231" y="6021"/>
                  <a:pt x="3262" y="6021"/>
                </a:cubicBezTo>
                <a:cubicBezTo>
                  <a:pt x="3262" y="6053"/>
                  <a:pt x="3262" y="6053"/>
                  <a:pt x="3262" y="6053"/>
                </a:cubicBezTo>
                <a:cubicBezTo>
                  <a:pt x="3294" y="6053"/>
                  <a:pt x="3294" y="6053"/>
                  <a:pt x="3326" y="6021"/>
                </a:cubicBezTo>
                <a:cubicBezTo>
                  <a:pt x="3357" y="5990"/>
                  <a:pt x="3484" y="5895"/>
                  <a:pt x="3674" y="5736"/>
                </a:cubicBezTo>
                <a:lnTo>
                  <a:pt x="3674" y="5736"/>
                </a:lnTo>
                <a:cubicBezTo>
                  <a:pt x="3642" y="5800"/>
                  <a:pt x="3674" y="5831"/>
                  <a:pt x="3674" y="5831"/>
                </a:cubicBezTo>
                <a:cubicBezTo>
                  <a:pt x="3706" y="5863"/>
                  <a:pt x="3706" y="5863"/>
                  <a:pt x="3706" y="5863"/>
                </a:cubicBezTo>
                <a:cubicBezTo>
                  <a:pt x="3706" y="5863"/>
                  <a:pt x="3737" y="5863"/>
                  <a:pt x="3737" y="5831"/>
                </a:cubicBezTo>
                <a:lnTo>
                  <a:pt x="3864" y="5736"/>
                </a:lnTo>
                <a:lnTo>
                  <a:pt x="3864" y="5736"/>
                </a:lnTo>
                <a:cubicBezTo>
                  <a:pt x="3864" y="5768"/>
                  <a:pt x="3832" y="5800"/>
                  <a:pt x="3832" y="5800"/>
                </a:cubicBezTo>
                <a:cubicBezTo>
                  <a:pt x="3832" y="5831"/>
                  <a:pt x="3832" y="5863"/>
                  <a:pt x="3864" y="5863"/>
                </a:cubicBezTo>
                <a:cubicBezTo>
                  <a:pt x="3864" y="5863"/>
                  <a:pt x="3896" y="5895"/>
                  <a:pt x="3927" y="5895"/>
                </a:cubicBezTo>
                <a:cubicBezTo>
                  <a:pt x="4086" y="5895"/>
                  <a:pt x="4434" y="5610"/>
                  <a:pt x="4783" y="5293"/>
                </a:cubicBezTo>
                <a:lnTo>
                  <a:pt x="4783" y="5293"/>
                </a:lnTo>
                <a:cubicBezTo>
                  <a:pt x="4751" y="5356"/>
                  <a:pt x="4783" y="5356"/>
                  <a:pt x="4783" y="5388"/>
                </a:cubicBezTo>
                <a:lnTo>
                  <a:pt x="4814" y="5388"/>
                </a:lnTo>
                <a:cubicBezTo>
                  <a:pt x="4878" y="5388"/>
                  <a:pt x="5036" y="5230"/>
                  <a:pt x="5163" y="5103"/>
                </a:cubicBezTo>
                <a:cubicBezTo>
                  <a:pt x="5194" y="5071"/>
                  <a:pt x="5194" y="5071"/>
                  <a:pt x="5163" y="5040"/>
                </a:cubicBezTo>
                <a:lnTo>
                  <a:pt x="5131" y="5040"/>
                </a:lnTo>
                <a:cubicBezTo>
                  <a:pt x="5036" y="5135"/>
                  <a:pt x="4909" y="5261"/>
                  <a:pt x="4846" y="5293"/>
                </a:cubicBezTo>
                <a:cubicBezTo>
                  <a:pt x="4909" y="5230"/>
                  <a:pt x="5036" y="5071"/>
                  <a:pt x="5194" y="4881"/>
                </a:cubicBezTo>
                <a:cubicBezTo>
                  <a:pt x="5448" y="4628"/>
                  <a:pt x="5669" y="4406"/>
                  <a:pt x="5733" y="4343"/>
                </a:cubicBezTo>
                <a:cubicBezTo>
                  <a:pt x="5733" y="4343"/>
                  <a:pt x="5733" y="4311"/>
                  <a:pt x="5733" y="4279"/>
                </a:cubicBezTo>
                <a:lnTo>
                  <a:pt x="5701" y="4279"/>
                </a:lnTo>
                <a:cubicBezTo>
                  <a:pt x="5796" y="4184"/>
                  <a:pt x="5859" y="4121"/>
                  <a:pt x="5859" y="4089"/>
                </a:cubicBezTo>
                <a:cubicBezTo>
                  <a:pt x="5859" y="4058"/>
                  <a:pt x="5859" y="4026"/>
                  <a:pt x="5859" y="4026"/>
                </a:cubicBezTo>
                <a:lnTo>
                  <a:pt x="5796" y="4026"/>
                </a:lnTo>
                <a:lnTo>
                  <a:pt x="3737" y="5768"/>
                </a:lnTo>
                <a:cubicBezTo>
                  <a:pt x="3737" y="5736"/>
                  <a:pt x="3769" y="5705"/>
                  <a:pt x="3801" y="5641"/>
                </a:cubicBezTo>
                <a:cubicBezTo>
                  <a:pt x="4149" y="5356"/>
                  <a:pt x="4624" y="4945"/>
                  <a:pt x="5036" y="4565"/>
                </a:cubicBezTo>
                <a:cubicBezTo>
                  <a:pt x="5416" y="4279"/>
                  <a:pt x="5701" y="4026"/>
                  <a:pt x="5796" y="3931"/>
                </a:cubicBezTo>
                <a:lnTo>
                  <a:pt x="5859" y="3899"/>
                </a:lnTo>
                <a:cubicBezTo>
                  <a:pt x="5859" y="3899"/>
                  <a:pt x="5859" y="3899"/>
                  <a:pt x="5859" y="3868"/>
                </a:cubicBezTo>
                <a:cubicBezTo>
                  <a:pt x="5859" y="3836"/>
                  <a:pt x="5859" y="3836"/>
                  <a:pt x="5828" y="3836"/>
                </a:cubicBezTo>
                <a:cubicBezTo>
                  <a:pt x="5828" y="3836"/>
                  <a:pt x="5796" y="3868"/>
                  <a:pt x="5764" y="3899"/>
                </a:cubicBezTo>
                <a:cubicBezTo>
                  <a:pt x="5859" y="3773"/>
                  <a:pt x="5891" y="3709"/>
                  <a:pt x="5923" y="3678"/>
                </a:cubicBezTo>
                <a:cubicBezTo>
                  <a:pt x="5923" y="3646"/>
                  <a:pt x="5891" y="3646"/>
                  <a:pt x="5891" y="3614"/>
                </a:cubicBezTo>
                <a:lnTo>
                  <a:pt x="5859" y="3614"/>
                </a:lnTo>
                <a:cubicBezTo>
                  <a:pt x="5796" y="3614"/>
                  <a:pt x="5638" y="3773"/>
                  <a:pt x="5258" y="4121"/>
                </a:cubicBezTo>
                <a:cubicBezTo>
                  <a:pt x="5638" y="3709"/>
                  <a:pt x="5954" y="3361"/>
                  <a:pt x="5986" y="3329"/>
                </a:cubicBezTo>
                <a:cubicBezTo>
                  <a:pt x="5986" y="3329"/>
                  <a:pt x="5986" y="3298"/>
                  <a:pt x="5986" y="3298"/>
                </a:cubicBezTo>
                <a:cubicBezTo>
                  <a:pt x="5970" y="3282"/>
                  <a:pt x="5962" y="3274"/>
                  <a:pt x="5954" y="3274"/>
                </a:cubicBezTo>
                <a:cubicBezTo>
                  <a:pt x="5946" y="3274"/>
                  <a:pt x="5938" y="3282"/>
                  <a:pt x="5923" y="3298"/>
                </a:cubicBezTo>
                <a:lnTo>
                  <a:pt x="3167" y="5863"/>
                </a:lnTo>
                <a:cubicBezTo>
                  <a:pt x="3072" y="5895"/>
                  <a:pt x="3009" y="5926"/>
                  <a:pt x="2946" y="5926"/>
                </a:cubicBezTo>
                <a:lnTo>
                  <a:pt x="2882" y="5926"/>
                </a:lnTo>
                <a:lnTo>
                  <a:pt x="6018" y="3108"/>
                </a:lnTo>
                <a:cubicBezTo>
                  <a:pt x="6018" y="3108"/>
                  <a:pt x="6018" y="3076"/>
                  <a:pt x="6018" y="3076"/>
                </a:cubicBezTo>
                <a:cubicBezTo>
                  <a:pt x="5986" y="3044"/>
                  <a:pt x="5986" y="3044"/>
                  <a:pt x="5986" y="3044"/>
                </a:cubicBezTo>
                <a:cubicBezTo>
                  <a:pt x="6049" y="2949"/>
                  <a:pt x="6113" y="2854"/>
                  <a:pt x="6113" y="2791"/>
                </a:cubicBezTo>
                <a:cubicBezTo>
                  <a:pt x="6113" y="2759"/>
                  <a:pt x="6113" y="2759"/>
                  <a:pt x="6113" y="2728"/>
                </a:cubicBezTo>
                <a:lnTo>
                  <a:pt x="6049" y="2728"/>
                </a:lnTo>
                <a:cubicBezTo>
                  <a:pt x="5511" y="3298"/>
                  <a:pt x="4656" y="4153"/>
                  <a:pt x="3927" y="4818"/>
                </a:cubicBezTo>
                <a:cubicBezTo>
                  <a:pt x="3547" y="5135"/>
                  <a:pt x="3167" y="5420"/>
                  <a:pt x="2851" y="5673"/>
                </a:cubicBezTo>
                <a:cubicBezTo>
                  <a:pt x="2692" y="5768"/>
                  <a:pt x="2566" y="5831"/>
                  <a:pt x="2471" y="5831"/>
                </a:cubicBezTo>
                <a:lnTo>
                  <a:pt x="2439" y="5831"/>
                </a:lnTo>
                <a:cubicBezTo>
                  <a:pt x="2439" y="5800"/>
                  <a:pt x="2471" y="5768"/>
                  <a:pt x="2502" y="5705"/>
                </a:cubicBezTo>
                <a:cubicBezTo>
                  <a:pt x="3072" y="5420"/>
                  <a:pt x="3991" y="4565"/>
                  <a:pt x="4719" y="3804"/>
                </a:cubicBezTo>
                <a:lnTo>
                  <a:pt x="5986" y="2728"/>
                </a:lnTo>
                <a:cubicBezTo>
                  <a:pt x="5986" y="2728"/>
                  <a:pt x="5986" y="2696"/>
                  <a:pt x="5986" y="2696"/>
                </a:cubicBezTo>
                <a:cubicBezTo>
                  <a:pt x="5965" y="2696"/>
                  <a:pt x="5958" y="2682"/>
                  <a:pt x="5946" y="2682"/>
                </a:cubicBezTo>
                <a:cubicBezTo>
                  <a:pt x="5940" y="2682"/>
                  <a:pt x="5933" y="2685"/>
                  <a:pt x="5923" y="2696"/>
                </a:cubicBezTo>
                <a:cubicBezTo>
                  <a:pt x="5859" y="2759"/>
                  <a:pt x="5606" y="2949"/>
                  <a:pt x="5289" y="3203"/>
                </a:cubicBezTo>
                <a:cubicBezTo>
                  <a:pt x="5669" y="2823"/>
                  <a:pt x="5923" y="2506"/>
                  <a:pt x="5954" y="2474"/>
                </a:cubicBezTo>
                <a:cubicBezTo>
                  <a:pt x="5954" y="2474"/>
                  <a:pt x="5954" y="2443"/>
                  <a:pt x="5954" y="2443"/>
                </a:cubicBezTo>
                <a:cubicBezTo>
                  <a:pt x="5954" y="2427"/>
                  <a:pt x="5946" y="2419"/>
                  <a:pt x="5938" y="2419"/>
                </a:cubicBezTo>
                <a:cubicBezTo>
                  <a:pt x="5931" y="2419"/>
                  <a:pt x="5923" y="2427"/>
                  <a:pt x="5923" y="2443"/>
                </a:cubicBezTo>
                <a:cubicBezTo>
                  <a:pt x="5859" y="2474"/>
                  <a:pt x="5543" y="2696"/>
                  <a:pt x="5099" y="3044"/>
                </a:cubicBezTo>
                <a:lnTo>
                  <a:pt x="5859" y="2348"/>
                </a:lnTo>
                <a:cubicBezTo>
                  <a:pt x="5859" y="2348"/>
                  <a:pt x="5859" y="2316"/>
                  <a:pt x="5859" y="2316"/>
                </a:cubicBezTo>
                <a:cubicBezTo>
                  <a:pt x="5843" y="2300"/>
                  <a:pt x="5835" y="2292"/>
                  <a:pt x="5828" y="2292"/>
                </a:cubicBezTo>
                <a:cubicBezTo>
                  <a:pt x="5820" y="2292"/>
                  <a:pt x="5812" y="2300"/>
                  <a:pt x="5796" y="2316"/>
                </a:cubicBezTo>
                <a:lnTo>
                  <a:pt x="5479" y="2569"/>
                </a:lnTo>
                <a:cubicBezTo>
                  <a:pt x="5669" y="2379"/>
                  <a:pt x="5796" y="2253"/>
                  <a:pt x="5796" y="2189"/>
                </a:cubicBezTo>
                <a:cubicBezTo>
                  <a:pt x="5796" y="2158"/>
                  <a:pt x="5796" y="2158"/>
                  <a:pt x="5796" y="2126"/>
                </a:cubicBezTo>
                <a:cubicBezTo>
                  <a:pt x="5828" y="2094"/>
                  <a:pt x="5859" y="2063"/>
                  <a:pt x="5891" y="2063"/>
                </a:cubicBezTo>
                <a:cubicBezTo>
                  <a:pt x="5891" y="2031"/>
                  <a:pt x="5891" y="2031"/>
                  <a:pt x="5891" y="2031"/>
                </a:cubicBezTo>
                <a:cubicBezTo>
                  <a:pt x="5891" y="2031"/>
                  <a:pt x="5891" y="1999"/>
                  <a:pt x="5891" y="1999"/>
                </a:cubicBezTo>
                <a:cubicBezTo>
                  <a:pt x="5859" y="1968"/>
                  <a:pt x="5828" y="1936"/>
                  <a:pt x="5764" y="1936"/>
                </a:cubicBezTo>
                <a:cubicBezTo>
                  <a:pt x="5859" y="1841"/>
                  <a:pt x="5891" y="1778"/>
                  <a:pt x="5859" y="1746"/>
                </a:cubicBezTo>
                <a:cubicBezTo>
                  <a:pt x="5859" y="1714"/>
                  <a:pt x="5828" y="1714"/>
                  <a:pt x="5828" y="1714"/>
                </a:cubicBezTo>
                <a:lnTo>
                  <a:pt x="5796" y="1714"/>
                </a:lnTo>
                <a:cubicBezTo>
                  <a:pt x="5796" y="1683"/>
                  <a:pt x="5796" y="1651"/>
                  <a:pt x="5764" y="1619"/>
                </a:cubicBezTo>
                <a:cubicBezTo>
                  <a:pt x="5764" y="1619"/>
                  <a:pt x="5764" y="1588"/>
                  <a:pt x="5733" y="1588"/>
                </a:cubicBezTo>
                <a:cubicBezTo>
                  <a:pt x="5733" y="1588"/>
                  <a:pt x="5733" y="1619"/>
                  <a:pt x="5733" y="1619"/>
                </a:cubicBezTo>
                <a:lnTo>
                  <a:pt x="5407" y="1869"/>
                </a:lnTo>
                <a:lnTo>
                  <a:pt x="5407" y="1869"/>
                </a:lnTo>
                <a:cubicBezTo>
                  <a:pt x="5413" y="1860"/>
                  <a:pt x="5416" y="1850"/>
                  <a:pt x="5416" y="1841"/>
                </a:cubicBezTo>
                <a:cubicBezTo>
                  <a:pt x="5479" y="1778"/>
                  <a:pt x="5511" y="1746"/>
                  <a:pt x="5543" y="1714"/>
                </a:cubicBezTo>
                <a:cubicBezTo>
                  <a:pt x="5574" y="1683"/>
                  <a:pt x="5574" y="1683"/>
                  <a:pt x="5543" y="1651"/>
                </a:cubicBezTo>
                <a:lnTo>
                  <a:pt x="5511" y="1651"/>
                </a:lnTo>
                <a:cubicBezTo>
                  <a:pt x="5511" y="1651"/>
                  <a:pt x="5448" y="1714"/>
                  <a:pt x="5353" y="1809"/>
                </a:cubicBezTo>
                <a:cubicBezTo>
                  <a:pt x="5289" y="1904"/>
                  <a:pt x="5194" y="1968"/>
                  <a:pt x="5068" y="2094"/>
                </a:cubicBezTo>
                <a:cubicBezTo>
                  <a:pt x="5384" y="1746"/>
                  <a:pt x="5606" y="1493"/>
                  <a:pt x="5638" y="1398"/>
                </a:cubicBezTo>
                <a:cubicBezTo>
                  <a:pt x="5638" y="1366"/>
                  <a:pt x="5606" y="1334"/>
                  <a:pt x="5606" y="1303"/>
                </a:cubicBezTo>
                <a:lnTo>
                  <a:pt x="5543" y="1303"/>
                </a:lnTo>
                <a:lnTo>
                  <a:pt x="5384" y="1461"/>
                </a:lnTo>
                <a:cubicBezTo>
                  <a:pt x="5384" y="1429"/>
                  <a:pt x="5384" y="1398"/>
                  <a:pt x="5416" y="1366"/>
                </a:cubicBezTo>
                <a:cubicBezTo>
                  <a:pt x="5416" y="1334"/>
                  <a:pt x="5384" y="1303"/>
                  <a:pt x="5384" y="1303"/>
                </a:cubicBezTo>
                <a:cubicBezTo>
                  <a:pt x="5384" y="1271"/>
                  <a:pt x="5353" y="1271"/>
                  <a:pt x="5353" y="1271"/>
                </a:cubicBezTo>
                <a:lnTo>
                  <a:pt x="5321" y="1271"/>
                </a:lnTo>
                <a:lnTo>
                  <a:pt x="2946" y="3298"/>
                </a:lnTo>
                <a:lnTo>
                  <a:pt x="5448" y="1081"/>
                </a:lnTo>
                <a:cubicBezTo>
                  <a:pt x="5448" y="1081"/>
                  <a:pt x="5448" y="1049"/>
                  <a:pt x="5448" y="1049"/>
                </a:cubicBezTo>
                <a:cubicBezTo>
                  <a:pt x="5416" y="1018"/>
                  <a:pt x="5416" y="1018"/>
                  <a:pt x="5384" y="1018"/>
                </a:cubicBezTo>
                <a:cubicBezTo>
                  <a:pt x="5289" y="1018"/>
                  <a:pt x="5099" y="1113"/>
                  <a:pt x="4878" y="1303"/>
                </a:cubicBezTo>
                <a:lnTo>
                  <a:pt x="5131" y="1049"/>
                </a:lnTo>
                <a:cubicBezTo>
                  <a:pt x="5131" y="1049"/>
                  <a:pt x="5131" y="1018"/>
                  <a:pt x="5131" y="986"/>
                </a:cubicBezTo>
                <a:lnTo>
                  <a:pt x="5099" y="986"/>
                </a:lnTo>
                <a:cubicBezTo>
                  <a:pt x="5163" y="954"/>
                  <a:pt x="5163" y="923"/>
                  <a:pt x="5194" y="923"/>
                </a:cubicBezTo>
                <a:cubicBezTo>
                  <a:pt x="5194" y="891"/>
                  <a:pt x="5194" y="891"/>
                  <a:pt x="5194" y="859"/>
                </a:cubicBezTo>
                <a:lnTo>
                  <a:pt x="5131" y="859"/>
                </a:lnTo>
                <a:cubicBezTo>
                  <a:pt x="5099" y="891"/>
                  <a:pt x="4909" y="1018"/>
                  <a:pt x="4592" y="1239"/>
                </a:cubicBezTo>
                <a:cubicBezTo>
                  <a:pt x="4751" y="1081"/>
                  <a:pt x="4878" y="954"/>
                  <a:pt x="4973" y="891"/>
                </a:cubicBezTo>
                <a:cubicBezTo>
                  <a:pt x="5036" y="828"/>
                  <a:pt x="5036" y="828"/>
                  <a:pt x="5036" y="796"/>
                </a:cubicBezTo>
                <a:cubicBezTo>
                  <a:pt x="5036" y="796"/>
                  <a:pt x="5036" y="764"/>
                  <a:pt x="5036" y="764"/>
                </a:cubicBezTo>
                <a:lnTo>
                  <a:pt x="5004" y="764"/>
                </a:lnTo>
                <a:cubicBezTo>
                  <a:pt x="4973" y="796"/>
                  <a:pt x="4941" y="796"/>
                  <a:pt x="4909" y="828"/>
                </a:cubicBezTo>
                <a:cubicBezTo>
                  <a:pt x="4878" y="859"/>
                  <a:pt x="4846" y="891"/>
                  <a:pt x="4783" y="923"/>
                </a:cubicBezTo>
                <a:cubicBezTo>
                  <a:pt x="4814" y="891"/>
                  <a:pt x="4814" y="859"/>
                  <a:pt x="4814" y="859"/>
                </a:cubicBezTo>
                <a:cubicBezTo>
                  <a:pt x="4846" y="796"/>
                  <a:pt x="4878" y="733"/>
                  <a:pt x="4878" y="701"/>
                </a:cubicBezTo>
                <a:cubicBezTo>
                  <a:pt x="4878" y="638"/>
                  <a:pt x="4878" y="574"/>
                  <a:pt x="4846" y="543"/>
                </a:cubicBezTo>
                <a:cubicBezTo>
                  <a:pt x="4846" y="511"/>
                  <a:pt x="4814" y="511"/>
                  <a:pt x="4814" y="511"/>
                </a:cubicBezTo>
                <a:cubicBezTo>
                  <a:pt x="4814" y="511"/>
                  <a:pt x="4814" y="511"/>
                  <a:pt x="4656" y="638"/>
                </a:cubicBezTo>
                <a:cubicBezTo>
                  <a:pt x="4624" y="638"/>
                  <a:pt x="4592" y="669"/>
                  <a:pt x="4529" y="669"/>
                </a:cubicBezTo>
                <a:cubicBezTo>
                  <a:pt x="4561" y="638"/>
                  <a:pt x="4561" y="606"/>
                  <a:pt x="4561" y="606"/>
                </a:cubicBezTo>
                <a:lnTo>
                  <a:pt x="4561" y="543"/>
                </a:lnTo>
                <a:cubicBezTo>
                  <a:pt x="4561" y="543"/>
                  <a:pt x="4592" y="511"/>
                  <a:pt x="4592" y="511"/>
                </a:cubicBezTo>
                <a:cubicBezTo>
                  <a:pt x="4592" y="511"/>
                  <a:pt x="4561" y="511"/>
                  <a:pt x="4561" y="479"/>
                </a:cubicBezTo>
                <a:lnTo>
                  <a:pt x="4529" y="479"/>
                </a:lnTo>
                <a:cubicBezTo>
                  <a:pt x="4513" y="463"/>
                  <a:pt x="4505" y="455"/>
                  <a:pt x="4497" y="455"/>
                </a:cubicBezTo>
                <a:cubicBezTo>
                  <a:pt x="4490" y="455"/>
                  <a:pt x="4482" y="463"/>
                  <a:pt x="4466" y="479"/>
                </a:cubicBezTo>
                <a:lnTo>
                  <a:pt x="4371" y="543"/>
                </a:lnTo>
                <a:cubicBezTo>
                  <a:pt x="4371" y="543"/>
                  <a:pt x="4339" y="574"/>
                  <a:pt x="4339" y="574"/>
                </a:cubicBezTo>
                <a:cubicBezTo>
                  <a:pt x="4371" y="543"/>
                  <a:pt x="4371" y="511"/>
                  <a:pt x="4371" y="479"/>
                </a:cubicBezTo>
                <a:cubicBezTo>
                  <a:pt x="4371" y="448"/>
                  <a:pt x="4371" y="416"/>
                  <a:pt x="4339" y="384"/>
                </a:cubicBezTo>
                <a:cubicBezTo>
                  <a:pt x="4339" y="384"/>
                  <a:pt x="4339" y="353"/>
                  <a:pt x="4339" y="353"/>
                </a:cubicBezTo>
                <a:cubicBezTo>
                  <a:pt x="4307" y="353"/>
                  <a:pt x="4307" y="384"/>
                  <a:pt x="4307" y="384"/>
                </a:cubicBezTo>
                <a:lnTo>
                  <a:pt x="3959" y="669"/>
                </a:lnTo>
                <a:cubicBezTo>
                  <a:pt x="4307" y="321"/>
                  <a:pt x="4307" y="321"/>
                  <a:pt x="4276" y="289"/>
                </a:cubicBezTo>
                <a:cubicBezTo>
                  <a:pt x="4276" y="289"/>
                  <a:pt x="4276" y="258"/>
                  <a:pt x="4244" y="258"/>
                </a:cubicBezTo>
                <a:cubicBezTo>
                  <a:pt x="3864" y="258"/>
                  <a:pt x="824" y="3076"/>
                  <a:pt x="222" y="3646"/>
                </a:cubicBezTo>
                <a:cubicBezTo>
                  <a:pt x="285" y="3551"/>
                  <a:pt x="381" y="3424"/>
                  <a:pt x="539" y="3266"/>
                </a:cubicBezTo>
                <a:cubicBezTo>
                  <a:pt x="919" y="3013"/>
                  <a:pt x="1584" y="2379"/>
                  <a:pt x="2471" y="1556"/>
                </a:cubicBezTo>
                <a:cubicBezTo>
                  <a:pt x="2502" y="1556"/>
                  <a:pt x="2502" y="1524"/>
                  <a:pt x="2534" y="1493"/>
                </a:cubicBezTo>
                <a:cubicBezTo>
                  <a:pt x="3041" y="1081"/>
                  <a:pt x="3547" y="669"/>
                  <a:pt x="4086" y="226"/>
                </a:cubicBezTo>
                <a:cubicBezTo>
                  <a:pt x="4086" y="194"/>
                  <a:pt x="4086" y="194"/>
                  <a:pt x="4086" y="194"/>
                </a:cubicBezTo>
                <a:lnTo>
                  <a:pt x="4022" y="194"/>
                </a:lnTo>
                <a:cubicBezTo>
                  <a:pt x="3991" y="194"/>
                  <a:pt x="3991" y="226"/>
                  <a:pt x="3927" y="258"/>
                </a:cubicBezTo>
                <a:cubicBezTo>
                  <a:pt x="3927" y="226"/>
                  <a:pt x="3927" y="226"/>
                  <a:pt x="3896" y="226"/>
                </a:cubicBezTo>
                <a:cubicBezTo>
                  <a:pt x="3801" y="226"/>
                  <a:pt x="3421" y="574"/>
                  <a:pt x="2566" y="1366"/>
                </a:cubicBezTo>
                <a:cubicBezTo>
                  <a:pt x="1837" y="1999"/>
                  <a:pt x="982" y="2728"/>
                  <a:pt x="285" y="3329"/>
                </a:cubicBezTo>
                <a:cubicBezTo>
                  <a:pt x="254" y="3108"/>
                  <a:pt x="2407" y="1303"/>
                  <a:pt x="3769" y="194"/>
                </a:cubicBezTo>
                <a:cubicBezTo>
                  <a:pt x="3769" y="194"/>
                  <a:pt x="3769" y="163"/>
                  <a:pt x="3769" y="163"/>
                </a:cubicBezTo>
                <a:cubicBezTo>
                  <a:pt x="3769" y="163"/>
                  <a:pt x="3769" y="163"/>
                  <a:pt x="3769" y="131"/>
                </a:cubicBezTo>
                <a:cubicBezTo>
                  <a:pt x="3737" y="99"/>
                  <a:pt x="3706" y="99"/>
                  <a:pt x="3642" y="99"/>
                </a:cubicBezTo>
                <a:lnTo>
                  <a:pt x="3611" y="99"/>
                </a:lnTo>
                <a:cubicBezTo>
                  <a:pt x="3611" y="68"/>
                  <a:pt x="3611" y="68"/>
                  <a:pt x="3611" y="68"/>
                </a:cubicBezTo>
                <a:cubicBezTo>
                  <a:pt x="3579" y="36"/>
                  <a:pt x="3547" y="4"/>
                  <a:pt x="3484" y="4"/>
                </a:cubicBezTo>
                <a:cubicBezTo>
                  <a:pt x="3333" y="4"/>
                  <a:pt x="3125" y="119"/>
                  <a:pt x="2860" y="321"/>
                </a:cubicBezTo>
                <a:lnTo>
                  <a:pt x="2860" y="321"/>
                </a:lnTo>
                <a:cubicBezTo>
                  <a:pt x="2967" y="236"/>
                  <a:pt x="3055" y="152"/>
                  <a:pt x="3167" y="68"/>
                </a:cubicBezTo>
                <a:cubicBezTo>
                  <a:pt x="3167" y="36"/>
                  <a:pt x="3167" y="36"/>
                  <a:pt x="3167" y="4"/>
                </a:cubicBezTo>
                <a:lnTo>
                  <a:pt x="3136" y="4"/>
                </a:lnTo>
                <a:cubicBezTo>
                  <a:pt x="3131" y="2"/>
                  <a:pt x="3126" y="1"/>
                  <a:pt x="3121" y="1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ADA80CD-F81A-653E-1246-74AA235A4A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96674" y="5351196"/>
              <a:ext cx="3048000" cy="570543"/>
            </p:xfrm>
            <a:graphic>
              <a:graphicData uri="http://schemas.microsoft.com/office/powerpoint/2016/slidezoom">
                <pslz:sldZm>
                  <pslz:sldZmObj sldId="344" cId="3903323609">
                    <pslz:zmPr id="{C565274F-EB5F-4833-B189-B64F1DDB0A42}" returnToParent="0" imageType="cover" transitionDur="2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5705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1ADA80CD-F81A-653E-1246-74AA235A4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674" y="5351196"/>
                <a:ext cx="3048000" cy="5705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6891C1D7-9CE2-82D0-FFC9-0CD1CC400B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4205430"/>
                  </p:ext>
                </p:extLst>
              </p:nvPr>
            </p:nvGraphicFramePr>
            <p:xfrm>
              <a:off x="1078230" y="3810902"/>
              <a:ext cx="3409883" cy="427410"/>
            </p:xfrm>
            <a:graphic>
              <a:graphicData uri="http://schemas.microsoft.com/office/powerpoint/2016/slidezoom">
                <pslz:sldZm>
                  <pslz:sldZmObj sldId="275" cId="0">
                    <pslz:zmPr id="{732C35C2-646E-461D-A22D-4ED92F0CC208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9883" cy="4274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6891C1D7-9CE2-82D0-FFC9-0CD1CC400B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230" y="3810902"/>
                <a:ext cx="3409883" cy="427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41FCF42B-32CB-88D2-33DE-494A6B72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0710638"/>
                  </p:ext>
                </p:extLst>
              </p:nvPr>
            </p:nvGraphicFramePr>
            <p:xfrm>
              <a:off x="7923725" y="3772159"/>
              <a:ext cx="3321275" cy="504897"/>
            </p:xfrm>
            <a:graphic>
              <a:graphicData uri="http://schemas.microsoft.com/office/powerpoint/2016/slidezoom">
                <pslz:sldZm>
                  <pslz:sldZmObj sldId="278" cId="0">
                    <pslz:zmPr id="{4D453058-07F6-45FB-A59D-EECB35AF68AB}" returnToParent="0" imageType="cover" transitionDur="2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21275" cy="50489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41FCF42B-32CB-88D2-33DE-494A6B72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3725" y="3772159"/>
                <a:ext cx="3321275" cy="50489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Google Shape;2622;p58">
            <a:extLst>
              <a:ext uri="{FF2B5EF4-FFF2-40B4-BE49-F238E27FC236}">
                <a16:creationId xmlns:a16="http://schemas.microsoft.com/office/drawing/2014/main" id="{F934A356-C5EC-BA14-3966-FFD22F55441F}"/>
              </a:ext>
            </a:extLst>
          </p:cNvPr>
          <p:cNvSpPr txBox="1"/>
          <p:nvPr/>
        </p:nvSpPr>
        <p:spPr>
          <a:xfrm>
            <a:off x="8328756" y="2147653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FINISH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  <p:extLst>
      <p:ext uri="{BB962C8B-B14F-4D97-AF65-F5344CB8AC3E}">
        <p14:creationId xmlns:p14="http://schemas.microsoft.com/office/powerpoint/2010/main" val="32944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116 L -0.00052 -0.00116 C -2.08333E-6 -0.02663 -0.0013 -0.0125 0.00065 -0.02431 C 0.00091 -0.0257 0.00143 -0.03079 0.00196 -0.03172 L 0.00313 -0.0338 C 0.00326 -0.0345 0.00378 -0.0382 0.00404 -0.03913 C 0.0043 -0.04005 0.00482 -0.04098 0.00521 -0.0419 C 0.0056 -0.0426 0.00573 -0.04352 0.00612 -0.04422 C 0.00664 -0.04538 0.00729 -0.04607 0.00781 -0.04723 C 0.00821 -0.04838 0.0086 -0.04977 0.00899 -0.05093 C 0.01094 -0.05579 0.01016 -0.05325 0.01237 -0.05764 C 0.01289 -0.0588 0.01341 -0.05996 0.01406 -0.06135 C 0.01498 -0.06297 0.01628 -0.06413 0.01693 -0.06644 C 0.01719 -0.06737 0.01732 -0.06852 0.01771 -0.06945 C 0.02149 -0.07732 0.02005 -0.07338 0.02357 -0.07825 C 0.02409 -0.07894 0.02435 -0.07987 0.02487 -0.08056 C 0.02539 -0.08102 0.02591 -0.08149 0.02656 -0.08195 C 0.02722 -0.08264 0.02787 -0.08357 0.02865 -0.08426 C 0.02943 -0.08496 0.03021 -0.08565 0.03112 -0.08635 C 0.0336 -0.08889 0.03607 -0.09213 0.03906 -0.09237 C 0.06406 -0.09399 0.0543 -0.09283 0.06823 -0.09445 C 0.07253 -0.09399 0.07683 -0.09422 0.08112 -0.09306 C 0.08334 -0.09237 0.08529 -0.08866 0.08698 -0.08635 C 0.08737 -0.08588 0.08776 -0.08542 0.08815 -0.08496 C 0.08867 -0.08334 0.08946 -0.07987 0.09024 -0.07825 C 0.09206 -0.07454 0.0918 -0.07639 0.09323 -0.07246 C 0.09349 -0.0713 0.09362 -0.07014 0.09401 -0.06945 C 0.09558 -0.06575 0.09792 -0.0632 0.09909 -0.05903 C 0.1 -0.05579 0.10091 -0.05186 0.10235 -0.04931 L 0.10443 -0.04561 C 0.10469 -0.04445 0.10495 -0.04306 0.10534 -0.0419 C 0.1056 -0.04098 0.10612 -0.04005 0.10651 -0.03913 C 0.10716 -0.0375 0.10755 -0.03588 0.10821 -0.0345 C 0.10912 -0.03241 0.11029 -0.03079 0.11107 -0.02871 C 0.11211 -0.02616 0.11263 -0.02315 0.11367 -0.02061 C 0.11888 -0.00649 0.1168 -0.01482 0.12279 -0.00047 C 0.12487 0.00462 0.12448 0.00578 0.12617 0.01064 C 0.12839 0.01736 0.13086 0.02384 0.13321 0.03055 C 0.13425 0.03356 0.13529 0.03634 0.1362 0.03958 C 0.13959 0.05277 0.13659 0.04259 0.14115 0.05509 C 0.15013 0.07962 0.13933 0.05138 0.14531 0.0662 C 0.14584 0.06759 0.14636 0.06921 0.14701 0.0706 C 0.14805 0.07268 0.15117 0.07824 0.15287 0.08032 C 0.15456 0.0824 0.15625 0.08472 0.15821 0.08611 C 0.15938 0.0868 0.16055 0.0875 0.16159 0.08842 C 0.16263 0.08912 0.16341 0.0905 0.16446 0.09143 C 0.16563 0.09212 0.16706 0.09212 0.16823 0.09282 C 0.16901 0.09305 0.16966 0.09398 0.17031 0.09421 C 0.17188 0.09513 0.17344 0.0956 0.17487 0.09652 C 0.17683 0.09768 0.17852 0.09953 0.18034 0.10092 C 0.18151 0.10185 0.18281 0.10231 0.18412 0.10324 C 0.18815 0.10601 0.18438 0.10347 0.19076 0.10694 C 0.19154 0.1074 0.19232 0.1081 0.19323 0.10833 C 0.19662 0.10902 0.19987 0.10925 0.20326 0.10995 C 0.20821 0.10925 0.21328 0.10925 0.21823 0.10833 C 0.21927 0.1081 0.22018 0.10717 0.22123 0.10694 C 0.22344 0.10625 0.22787 0.10532 0.22787 0.10532 C 0.23255 0.09907 0.22696 0.1074 0.23034 0.10023 C 0.23073 0.0993 0.23138 0.09861 0.23203 0.09791 C 0.2336 0.09606 0.23568 0.09513 0.23698 0.09282 C 0.23802 0.09097 0.2388 0.08912 0.23998 0.08773 C 0.24466 0.08125 0.23685 0.09143 0.24571 0.08171 C 0.24623 0.08125 0.24662 0.08032 0.24701 0.07939 C 0.24727 0.07824 0.24792 0.07407 0.24831 0.07361 C 0.24896 0.07199 0.24987 0.07106 0.25078 0.0699 C 0.25104 0.06851 0.2513 0.06736 0.25156 0.0662 C 0.25222 0.06365 0.2543 0.06018 0.25495 0.05879 C 0.25573 0.05694 0.25638 0.05486 0.25703 0.05277 C 0.25742 0.05162 0.25768 0.05046 0.25781 0.04907 C 0.25821 0.04722 0.25873 0.04328 0.25873 0.04328 C 0.25899 0.03634 0.25873 0.02916 0.25951 0.02245 C 0.26016 0.01689 0.2599 0.0199 0.2599 0.01273 L 0.26042 0.01273 L 0.26042 0.01273 " pathEditMode="relative" ptsTypes="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1" grpId="0" animBg="1"/>
      <p:bldP spid="253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49"/>
          <p:cNvSpPr/>
          <p:nvPr/>
        </p:nvSpPr>
        <p:spPr>
          <a:xfrm>
            <a:off x="787555" y="1731701"/>
            <a:ext cx="1465952" cy="1400905"/>
          </a:xfrm>
          <a:custGeom>
            <a:avLst/>
            <a:gdLst/>
            <a:ahLst/>
            <a:cxnLst/>
            <a:rect l="l" t="t" r="r" b="b"/>
            <a:pathLst>
              <a:path w="36262" h="34653" extrusionOk="0">
                <a:moveTo>
                  <a:pt x="18723" y="1591"/>
                </a:moveTo>
                <a:cubicBezTo>
                  <a:pt x="19638" y="1591"/>
                  <a:pt x="20558" y="1668"/>
                  <a:pt x="21472" y="1825"/>
                </a:cubicBezTo>
                <a:cubicBezTo>
                  <a:pt x="24418" y="2332"/>
                  <a:pt x="27141" y="3726"/>
                  <a:pt x="29326" y="5721"/>
                </a:cubicBezTo>
                <a:cubicBezTo>
                  <a:pt x="31606" y="7811"/>
                  <a:pt x="33095" y="10408"/>
                  <a:pt x="33950" y="13353"/>
                </a:cubicBezTo>
                <a:cubicBezTo>
                  <a:pt x="35597" y="18990"/>
                  <a:pt x="33570" y="25482"/>
                  <a:pt x="29295" y="29409"/>
                </a:cubicBezTo>
                <a:cubicBezTo>
                  <a:pt x="26490" y="32004"/>
                  <a:pt x="22848" y="33254"/>
                  <a:pt x="19188" y="33254"/>
                </a:cubicBezTo>
                <a:cubicBezTo>
                  <a:pt x="15657" y="33254"/>
                  <a:pt x="12110" y="32091"/>
                  <a:pt x="9280" y="29852"/>
                </a:cubicBezTo>
                <a:cubicBezTo>
                  <a:pt x="6240" y="27414"/>
                  <a:pt x="3896" y="23899"/>
                  <a:pt x="3326" y="20035"/>
                </a:cubicBezTo>
                <a:cubicBezTo>
                  <a:pt x="2730" y="15924"/>
                  <a:pt x="3844" y="11657"/>
                  <a:pt x="5868" y="8036"/>
                </a:cubicBezTo>
                <a:lnTo>
                  <a:pt x="5868" y="8036"/>
                </a:lnTo>
                <a:cubicBezTo>
                  <a:pt x="5887" y="8015"/>
                  <a:pt x="5905" y="7993"/>
                  <a:pt x="5923" y="7969"/>
                </a:cubicBezTo>
                <a:cubicBezTo>
                  <a:pt x="8919" y="3876"/>
                  <a:pt x="13746" y="1591"/>
                  <a:pt x="18723" y="1591"/>
                </a:cubicBezTo>
                <a:close/>
                <a:moveTo>
                  <a:pt x="18489" y="0"/>
                </a:moveTo>
                <a:cubicBezTo>
                  <a:pt x="16841" y="0"/>
                  <a:pt x="15196" y="250"/>
                  <a:pt x="13618" y="780"/>
                </a:cubicBezTo>
                <a:cubicBezTo>
                  <a:pt x="10103" y="1952"/>
                  <a:pt x="7031" y="4327"/>
                  <a:pt x="4941" y="7399"/>
                </a:cubicBezTo>
                <a:cubicBezTo>
                  <a:pt x="4903" y="7455"/>
                  <a:pt x="4877" y="7510"/>
                  <a:pt x="4861" y="7563"/>
                </a:cubicBezTo>
                <a:lnTo>
                  <a:pt x="4861" y="7563"/>
                </a:lnTo>
                <a:cubicBezTo>
                  <a:pt x="0" y="13807"/>
                  <a:pt x="1150" y="23282"/>
                  <a:pt x="6366" y="28997"/>
                </a:cubicBezTo>
                <a:cubicBezTo>
                  <a:pt x="9727" y="32637"/>
                  <a:pt x="14550" y="34653"/>
                  <a:pt x="19390" y="34653"/>
                </a:cubicBezTo>
                <a:cubicBezTo>
                  <a:pt x="22258" y="34653"/>
                  <a:pt x="25131" y="33945"/>
                  <a:pt x="27711" y="32449"/>
                </a:cubicBezTo>
                <a:cubicBezTo>
                  <a:pt x="33665" y="28997"/>
                  <a:pt x="36262" y="22157"/>
                  <a:pt x="35470" y="15475"/>
                </a:cubicBezTo>
                <a:cubicBezTo>
                  <a:pt x="35058" y="12150"/>
                  <a:pt x="33950" y="9173"/>
                  <a:pt x="31891" y="6512"/>
                </a:cubicBezTo>
                <a:cubicBezTo>
                  <a:pt x="29896" y="3916"/>
                  <a:pt x="27173" y="1984"/>
                  <a:pt x="24069" y="939"/>
                </a:cubicBezTo>
                <a:cubicBezTo>
                  <a:pt x="22275" y="329"/>
                  <a:pt x="20381" y="0"/>
                  <a:pt x="18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6" name="Google Shape;1866;p49"/>
          <p:cNvSpPr/>
          <p:nvPr/>
        </p:nvSpPr>
        <p:spPr>
          <a:xfrm>
            <a:off x="1487854" y="1739462"/>
            <a:ext cx="923143" cy="1390071"/>
          </a:xfrm>
          <a:custGeom>
            <a:avLst/>
            <a:gdLst/>
            <a:ahLst/>
            <a:cxnLst/>
            <a:rect l="l" t="t" r="r" b="b"/>
            <a:pathLst>
              <a:path w="22835" h="34385" extrusionOk="0">
                <a:moveTo>
                  <a:pt x="1848" y="1"/>
                </a:moveTo>
                <a:cubicBezTo>
                  <a:pt x="1409" y="1"/>
                  <a:pt x="972" y="17"/>
                  <a:pt x="539" y="50"/>
                </a:cubicBezTo>
                <a:cubicBezTo>
                  <a:pt x="159" y="82"/>
                  <a:pt x="1" y="683"/>
                  <a:pt x="444" y="747"/>
                </a:cubicBezTo>
                <a:cubicBezTo>
                  <a:pt x="3864" y="1285"/>
                  <a:pt x="7285" y="1950"/>
                  <a:pt x="10451" y="3502"/>
                </a:cubicBezTo>
                <a:cubicBezTo>
                  <a:pt x="13523" y="5054"/>
                  <a:pt x="16342" y="7207"/>
                  <a:pt x="18179" y="10184"/>
                </a:cubicBezTo>
                <a:cubicBezTo>
                  <a:pt x="21599" y="15789"/>
                  <a:pt x="21219" y="23833"/>
                  <a:pt x="15804" y="28109"/>
                </a:cubicBezTo>
                <a:cubicBezTo>
                  <a:pt x="12795" y="30484"/>
                  <a:pt x="8900" y="31751"/>
                  <a:pt x="5289" y="32922"/>
                </a:cubicBezTo>
                <a:cubicBezTo>
                  <a:pt x="4454" y="33182"/>
                  <a:pt x="4693" y="34385"/>
                  <a:pt x="5435" y="34385"/>
                </a:cubicBezTo>
                <a:cubicBezTo>
                  <a:pt x="5508" y="34385"/>
                  <a:pt x="5587" y="34373"/>
                  <a:pt x="5669" y="34347"/>
                </a:cubicBezTo>
                <a:cubicBezTo>
                  <a:pt x="9280" y="33239"/>
                  <a:pt x="12827" y="32099"/>
                  <a:pt x="15899" y="29787"/>
                </a:cubicBezTo>
                <a:cubicBezTo>
                  <a:pt x="18717" y="27665"/>
                  <a:pt x="20934" y="24657"/>
                  <a:pt x="21567" y="21110"/>
                </a:cubicBezTo>
                <a:cubicBezTo>
                  <a:pt x="22834" y="13826"/>
                  <a:pt x="18970" y="6795"/>
                  <a:pt x="12732" y="3090"/>
                </a:cubicBezTo>
                <a:cubicBezTo>
                  <a:pt x="9555" y="1190"/>
                  <a:pt x="5616" y="1"/>
                  <a:pt x="18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7" name="Google Shape;1867;p49"/>
          <p:cNvSpPr/>
          <p:nvPr/>
        </p:nvSpPr>
        <p:spPr>
          <a:xfrm>
            <a:off x="609601" y="3473812"/>
            <a:ext cx="1876929" cy="2841712"/>
          </a:xfrm>
          <a:custGeom>
            <a:avLst/>
            <a:gdLst/>
            <a:ahLst/>
            <a:cxnLst/>
            <a:rect l="l" t="t" r="r" b="b"/>
            <a:pathLst>
              <a:path w="46428" h="70293" extrusionOk="0">
                <a:moveTo>
                  <a:pt x="23384" y="1157"/>
                </a:moveTo>
                <a:cubicBezTo>
                  <a:pt x="23435" y="1246"/>
                  <a:pt x="23514" y="1326"/>
                  <a:pt x="23626" y="1389"/>
                </a:cubicBezTo>
                <a:cubicBezTo>
                  <a:pt x="28883" y="4366"/>
                  <a:pt x="35312" y="7280"/>
                  <a:pt x="40157" y="10922"/>
                </a:cubicBezTo>
                <a:cubicBezTo>
                  <a:pt x="41392" y="11840"/>
                  <a:pt x="42437" y="12885"/>
                  <a:pt x="42817" y="14437"/>
                </a:cubicBezTo>
                <a:cubicBezTo>
                  <a:pt x="43229" y="15925"/>
                  <a:pt x="43324" y="17477"/>
                  <a:pt x="43482" y="18997"/>
                </a:cubicBezTo>
                <a:cubicBezTo>
                  <a:pt x="43831" y="22259"/>
                  <a:pt x="44116" y="25489"/>
                  <a:pt x="44337" y="28751"/>
                </a:cubicBezTo>
                <a:cubicBezTo>
                  <a:pt x="44781" y="35275"/>
                  <a:pt x="45192" y="41767"/>
                  <a:pt x="45224" y="48323"/>
                </a:cubicBezTo>
                <a:cubicBezTo>
                  <a:pt x="45224" y="51585"/>
                  <a:pt x="45161" y="54847"/>
                  <a:pt x="45066" y="58108"/>
                </a:cubicBezTo>
                <a:cubicBezTo>
                  <a:pt x="45034" y="59755"/>
                  <a:pt x="44971" y="61402"/>
                  <a:pt x="44907" y="63080"/>
                </a:cubicBezTo>
                <a:cubicBezTo>
                  <a:pt x="44844" y="64316"/>
                  <a:pt x="44812" y="65709"/>
                  <a:pt x="44179" y="66817"/>
                </a:cubicBezTo>
                <a:cubicBezTo>
                  <a:pt x="43451" y="68084"/>
                  <a:pt x="42057" y="68432"/>
                  <a:pt x="40727" y="68528"/>
                </a:cubicBezTo>
                <a:cubicBezTo>
                  <a:pt x="39175" y="68623"/>
                  <a:pt x="37592" y="68591"/>
                  <a:pt x="36040" y="68623"/>
                </a:cubicBezTo>
                <a:cubicBezTo>
                  <a:pt x="32747" y="68749"/>
                  <a:pt x="28313" y="68813"/>
                  <a:pt x="25019" y="68876"/>
                </a:cubicBezTo>
                <a:cubicBezTo>
                  <a:pt x="22249" y="68958"/>
                  <a:pt x="18292" y="69040"/>
                  <a:pt x="15203" y="69040"/>
                </a:cubicBezTo>
                <a:cubicBezTo>
                  <a:pt x="14726" y="69040"/>
                  <a:pt x="14269" y="69038"/>
                  <a:pt x="13840" y="69034"/>
                </a:cubicBezTo>
                <a:cubicBezTo>
                  <a:pt x="10768" y="69034"/>
                  <a:pt x="7665" y="68813"/>
                  <a:pt x="4751" y="67736"/>
                </a:cubicBezTo>
                <a:cubicBezTo>
                  <a:pt x="3453" y="67261"/>
                  <a:pt x="2249" y="66532"/>
                  <a:pt x="1742" y="65171"/>
                </a:cubicBezTo>
                <a:cubicBezTo>
                  <a:pt x="1236" y="63904"/>
                  <a:pt x="1299" y="62479"/>
                  <a:pt x="1299" y="61117"/>
                </a:cubicBezTo>
                <a:cubicBezTo>
                  <a:pt x="1267" y="57823"/>
                  <a:pt x="1299" y="54530"/>
                  <a:pt x="1331" y="51236"/>
                </a:cubicBezTo>
                <a:cubicBezTo>
                  <a:pt x="1426" y="44681"/>
                  <a:pt x="1552" y="38094"/>
                  <a:pt x="1774" y="31507"/>
                </a:cubicBezTo>
                <a:cubicBezTo>
                  <a:pt x="1901" y="28213"/>
                  <a:pt x="2028" y="24919"/>
                  <a:pt x="2186" y="21658"/>
                </a:cubicBezTo>
                <a:cubicBezTo>
                  <a:pt x="2281" y="20074"/>
                  <a:pt x="2313" y="18491"/>
                  <a:pt x="2503" y="16971"/>
                </a:cubicBezTo>
                <a:cubicBezTo>
                  <a:pt x="2693" y="15355"/>
                  <a:pt x="3263" y="14057"/>
                  <a:pt x="4498" y="12980"/>
                </a:cubicBezTo>
                <a:cubicBezTo>
                  <a:pt x="5511" y="12062"/>
                  <a:pt x="6715" y="11333"/>
                  <a:pt x="7823" y="10542"/>
                </a:cubicBezTo>
                <a:cubicBezTo>
                  <a:pt x="9058" y="9687"/>
                  <a:pt x="10293" y="8832"/>
                  <a:pt x="11528" y="8008"/>
                </a:cubicBezTo>
                <a:cubicBezTo>
                  <a:pt x="14030" y="6330"/>
                  <a:pt x="16564" y="4715"/>
                  <a:pt x="19065" y="3068"/>
                </a:cubicBezTo>
                <a:cubicBezTo>
                  <a:pt x="20024" y="2446"/>
                  <a:pt x="22040" y="1804"/>
                  <a:pt x="23384" y="1157"/>
                </a:cubicBezTo>
                <a:close/>
                <a:moveTo>
                  <a:pt x="23975" y="1"/>
                </a:moveTo>
                <a:cubicBezTo>
                  <a:pt x="23915" y="1"/>
                  <a:pt x="23850" y="19"/>
                  <a:pt x="23784" y="59"/>
                </a:cubicBezTo>
                <a:cubicBezTo>
                  <a:pt x="18305" y="3036"/>
                  <a:pt x="11402" y="6520"/>
                  <a:pt x="6303" y="10130"/>
                </a:cubicBezTo>
                <a:cubicBezTo>
                  <a:pt x="5194" y="10922"/>
                  <a:pt x="4023" y="11682"/>
                  <a:pt x="3104" y="12664"/>
                </a:cubicBezTo>
                <a:cubicBezTo>
                  <a:pt x="2091" y="13740"/>
                  <a:pt x="1584" y="15007"/>
                  <a:pt x="1394" y="16432"/>
                </a:cubicBezTo>
                <a:cubicBezTo>
                  <a:pt x="1172" y="18111"/>
                  <a:pt x="1141" y="19789"/>
                  <a:pt x="1046" y="21468"/>
                </a:cubicBezTo>
                <a:cubicBezTo>
                  <a:pt x="951" y="23209"/>
                  <a:pt x="856" y="24919"/>
                  <a:pt x="761" y="26661"/>
                </a:cubicBezTo>
                <a:cubicBezTo>
                  <a:pt x="412" y="33660"/>
                  <a:pt x="159" y="40659"/>
                  <a:pt x="64" y="47689"/>
                </a:cubicBezTo>
                <a:cubicBezTo>
                  <a:pt x="32" y="51141"/>
                  <a:pt x="32" y="54593"/>
                  <a:pt x="32" y="58045"/>
                </a:cubicBezTo>
                <a:cubicBezTo>
                  <a:pt x="64" y="59692"/>
                  <a:pt x="1" y="61339"/>
                  <a:pt x="127" y="62985"/>
                </a:cubicBezTo>
                <a:cubicBezTo>
                  <a:pt x="191" y="64252"/>
                  <a:pt x="412" y="65551"/>
                  <a:pt x="1141" y="66596"/>
                </a:cubicBezTo>
                <a:cubicBezTo>
                  <a:pt x="2724" y="68908"/>
                  <a:pt x="6176" y="69573"/>
                  <a:pt x="8741" y="69953"/>
                </a:cubicBezTo>
                <a:cubicBezTo>
                  <a:pt x="10701" y="70222"/>
                  <a:pt x="12671" y="70292"/>
                  <a:pt x="14640" y="70292"/>
                </a:cubicBezTo>
                <a:cubicBezTo>
                  <a:pt x="15917" y="70292"/>
                  <a:pt x="17193" y="70263"/>
                  <a:pt x="18464" y="70238"/>
                </a:cubicBezTo>
                <a:cubicBezTo>
                  <a:pt x="21947" y="70174"/>
                  <a:pt x="28218" y="70079"/>
                  <a:pt x="31701" y="69953"/>
                </a:cubicBezTo>
                <a:cubicBezTo>
                  <a:pt x="34932" y="69858"/>
                  <a:pt x="38289" y="69984"/>
                  <a:pt x="41487" y="69478"/>
                </a:cubicBezTo>
                <a:cubicBezTo>
                  <a:pt x="42659" y="69288"/>
                  <a:pt x="43799" y="68844"/>
                  <a:pt x="44591" y="67926"/>
                </a:cubicBezTo>
                <a:cubicBezTo>
                  <a:pt x="45351" y="66976"/>
                  <a:pt x="45636" y="65772"/>
                  <a:pt x="45762" y="64569"/>
                </a:cubicBezTo>
                <a:cubicBezTo>
                  <a:pt x="46174" y="61339"/>
                  <a:pt x="46206" y="58013"/>
                  <a:pt x="46269" y="54720"/>
                </a:cubicBezTo>
                <a:cubicBezTo>
                  <a:pt x="46428" y="47784"/>
                  <a:pt x="46364" y="40817"/>
                  <a:pt x="46048" y="33882"/>
                </a:cubicBezTo>
                <a:cubicBezTo>
                  <a:pt x="45889" y="30398"/>
                  <a:pt x="45636" y="26946"/>
                  <a:pt x="45287" y="23494"/>
                </a:cubicBezTo>
                <a:cubicBezTo>
                  <a:pt x="45129" y="21721"/>
                  <a:pt x="44939" y="19979"/>
                  <a:pt x="44717" y="18206"/>
                </a:cubicBezTo>
                <a:cubicBezTo>
                  <a:pt x="44559" y="16717"/>
                  <a:pt x="44496" y="15102"/>
                  <a:pt x="43957" y="13709"/>
                </a:cubicBezTo>
                <a:cubicBezTo>
                  <a:pt x="42912" y="10890"/>
                  <a:pt x="39904" y="9528"/>
                  <a:pt x="37560" y="7945"/>
                </a:cubicBezTo>
                <a:cubicBezTo>
                  <a:pt x="34932" y="6203"/>
                  <a:pt x="32303" y="4430"/>
                  <a:pt x="29611" y="2751"/>
                </a:cubicBezTo>
                <a:cubicBezTo>
                  <a:pt x="28253" y="1867"/>
                  <a:pt x="25728" y="1045"/>
                  <a:pt x="24301" y="255"/>
                </a:cubicBezTo>
                <a:lnTo>
                  <a:pt x="24301" y="255"/>
                </a:lnTo>
                <a:cubicBezTo>
                  <a:pt x="24249" y="112"/>
                  <a:pt x="24126" y="1"/>
                  <a:pt x="239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8" name="Google Shape;1868;p49"/>
          <p:cNvSpPr/>
          <p:nvPr/>
        </p:nvSpPr>
        <p:spPr>
          <a:xfrm>
            <a:off x="1551888" y="3474217"/>
            <a:ext cx="1069043" cy="2811311"/>
          </a:xfrm>
          <a:custGeom>
            <a:avLst/>
            <a:gdLst/>
            <a:ahLst/>
            <a:cxnLst/>
            <a:rect l="l" t="t" r="r" b="b"/>
            <a:pathLst>
              <a:path w="26444" h="69541" extrusionOk="0">
                <a:moveTo>
                  <a:pt x="1276" y="0"/>
                </a:moveTo>
                <a:cubicBezTo>
                  <a:pt x="1030" y="0"/>
                  <a:pt x="784" y="6"/>
                  <a:pt x="539" y="18"/>
                </a:cubicBezTo>
                <a:cubicBezTo>
                  <a:pt x="10" y="49"/>
                  <a:pt x="0" y="874"/>
                  <a:pt x="510" y="874"/>
                </a:cubicBezTo>
                <a:cubicBezTo>
                  <a:pt x="519" y="874"/>
                  <a:pt x="529" y="873"/>
                  <a:pt x="539" y="873"/>
                </a:cubicBezTo>
                <a:cubicBezTo>
                  <a:pt x="754" y="863"/>
                  <a:pt x="971" y="859"/>
                  <a:pt x="1189" y="859"/>
                </a:cubicBezTo>
                <a:cubicBezTo>
                  <a:pt x="6745" y="859"/>
                  <a:pt x="12764" y="3919"/>
                  <a:pt x="16848" y="7302"/>
                </a:cubicBezTo>
                <a:cubicBezTo>
                  <a:pt x="17925" y="8188"/>
                  <a:pt x="18970" y="9075"/>
                  <a:pt x="20015" y="9993"/>
                </a:cubicBezTo>
                <a:cubicBezTo>
                  <a:pt x="21028" y="10880"/>
                  <a:pt x="22010" y="11799"/>
                  <a:pt x="22675" y="12970"/>
                </a:cubicBezTo>
                <a:cubicBezTo>
                  <a:pt x="24037" y="15409"/>
                  <a:pt x="24037" y="18576"/>
                  <a:pt x="24290" y="21268"/>
                </a:cubicBezTo>
                <a:cubicBezTo>
                  <a:pt x="25367" y="33207"/>
                  <a:pt x="25367" y="45146"/>
                  <a:pt x="25335" y="57117"/>
                </a:cubicBezTo>
                <a:cubicBezTo>
                  <a:pt x="25335" y="59967"/>
                  <a:pt x="25715" y="63387"/>
                  <a:pt x="23625" y="65667"/>
                </a:cubicBezTo>
                <a:cubicBezTo>
                  <a:pt x="21915" y="67567"/>
                  <a:pt x="19128" y="68296"/>
                  <a:pt x="16753" y="68866"/>
                </a:cubicBezTo>
                <a:cubicBezTo>
                  <a:pt x="16370" y="68984"/>
                  <a:pt x="16481" y="69541"/>
                  <a:pt x="16830" y="69541"/>
                </a:cubicBezTo>
                <a:cubicBezTo>
                  <a:pt x="16856" y="69541"/>
                  <a:pt x="16883" y="69537"/>
                  <a:pt x="16911" y="69531"/>
                </a:cubicBezTo>
                <a:cubicBezTo>
                  <a:pt x="19192" y="68993"/>
                  <a:pt x="21472" y="68454"/>
                  <a:pt x="23372" y="66997"/>
                </a:cubicBezTo>
                <a:cubicBezTo>
                  <a:pt x="25335" y="65477"/>
                  <a:pt x="26064" y="63229"/>
                  <a:pt x="26222" y="60790"/>
                </a:cubicBezTo>
                <a:cubicBezTo>
                  <a:pt x="26444" y="57718"/>
                  <a:pt x="26317" y="54552"/>
                  <a:pt x="26317" y="51480"/>
                </a:cubicBezTo>
                <a:cubicBezTo>
                  <a:pt x="26349" y="48249"/>
                  <a:pt x="26349" y="45019"/>
                  <a:pt x="26317" y="41821"/>
                </a:cubicBezTo>
                <a:cubicBezTo>
                  <a:pt x="26254" y="35424"/>
                  <a:pt x="26000" y="29058"/>
                  <a:pt x="25367" y="22693"/>
                </a:cubicBezTo>
                <a:cubicBezTo>
                  <a:pt x="25209" y="21173"/>
                  <a:pt x="25019" y="19652"/>
                  <a:pt x="24797" y="18132"/>
                </a:cubicBezTo>
                <a:cubicBezTo>
                  <a:pt x="24607" y="16739"/>
                  <a:pt x="24417" y="15314"/>
                  <a:pt x="23942" y="13952"/>
                </a:cubicBezTo>
                <a:cubicBezTo>
                  <a:pt x="22960" y="11387"/>
                  <a:pt x="20775" y="9677"/>
                  <a:pt x="18748" y="7935"/>
                </a:cubicBezTo>
                <a:cubicBezTo>
                  <a:pt x="14111" y="3938"/>
                  <a:pt x="7739" y="0"/>
                  <a:pt x="12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9" name="Google Shape;1869;p49"/>
          <p:cNvSpPr/>
          <p:nvPr/>
        </p:nvSpPr>
        <p:spPr>
          <a:xfrm>
            <a:off x="3769586" y="1731701"/>
            <a:ext cx="1466356" cy="1400905"/>
          </a:xfrm>
          <a:custGeom>
            <a:avLst/>
            <a:gdLst/>
            <a:ahLst/>
            <a:cxnLst/>
            <a:rect l="l" t="t" r="r" b="b"/>
            <a:pathLst>
              <a:path w="36272" h="34653" extrusionOk="0">
                <a:moveTo>
                  <a:pt x="18731" y="1591"/>
                </a:moveTo>
                <a:cubicBezTo>
                  <a:pt x="19647" y="1591"/>
                  <a:pt x="20568" y="1668"/>
                  <a:pt x="21482" y="1825"/>
                </a:cubicBezTo>
                <a:cubicBezTo>
                  <a:pt x="24396" y="2332"/>
                  <a:pt x="27151" y="3726"/>
                  <a:pt x="29336" y="5721"/>
                </a:cubicBezTo>
                <a:cubicBezTo>
                  <a:pt x="31616" y="7811"/>
                  <a:pt x="33105" y="10408"/>
                  <a:pt x="33960" y="13353"/>
                </a:cubicBezTo>
                <a:cubicBezTo>
                  <a:pt x="35607" y="18990"/>
                  <a:pt x="33548" y="25482"/>
                  <a:pt x="29304" y="29409"/>
                </a:cubicBezTo>
                <a:cubicBezTo>
                  <a:pt x="26500" y="32004"/>
                  <a:pt x="22858" y="33254"/>
                  <a:pt x="19197" y="33254"/>
                </a:cubicBezTo>
                <a:cubicBezTo>
                  <a:pt x="15667" y="33254"/>
                  <a:pt x="12119" y="32091"/>
                  <a:pt x="9290" y="29852"/>
                </a:cubicBezTo>
                <a:cubicBezTo>
                  <a:pt x="6249" y="27414"/>
                  <a:pt x="3906" y="23899"/>
                  <a:pt x="3336" y="20035"/>
                </a:cubicBezTo>
                <a:cubicBezTo>
                  <a:pt x="2711" y="15942"/>
                  <a:pt x="3812" y="11695"/>
                  <a:pt x="5819" y="8084"/>
                </a:cubicBezTo>
                <a:lnTo>
                  <a:pt x="5819" y="8084"/>
                </a:lnTo>
                <a:cubicBezTo>
                  <a:pt x="5859" y="8053"/>
                  <a:pt x="5898" y="8014"/>
                  <a:pt x="5933" y="7969"/>
                </a:cubicBezTo>
                <a:cubicBezTo>
                  <a:pt x="8902" y="3876"/>
                  <a:pt x="13747" y="1591"/>
                  <a:pt x="18731" y="1591"/>
                </a:cubicBezTo>
                <a:close/>
                <a:moveTo>
                  <a:pt x="18470" y="0"/>
                </a:moveTo>
                <a:cubicBezTo>
                  <a:pt x="16820" y="0"/>
                  <a:pt x="15174" y="250"/>
                  <a:pt x="13597" y="780"/>
                </a:cubicBezTo>
                <a:cubicBezTo>
                  <a:pt x="10081" y="1952"/>
                  <a:pt x="7041" y="4327"/>
                  <a:pt x="4951" y="7399"/>
                </a:cubicBezTo>
                <a:cubicBezTo>
                  <a:pt x="4931" y="7429"/>
                  <a:pt x="4914" y="7458"/>
                  <a:pt x="4900" y="7487"/>
                </a:cubicBezTo>
                <a:lnTo>
                  <a:pt x="4900" y="7487"/>
                </a:lnTo>
                <a:cubicBezTo>
                  <a:pt x="0" y="13730"/>
                  <a:pt x="1107" y="23258"/>
                  <a:pt x="6376" y="28997"/>
                </a:cubicBezTo>
                <a:cubicBezTo>
                  <a:pt x="9717" y="32637"/>
                  <a:pt x="14545" y="34653"/>
                  <a:pt x="19384" y="34653"/>
                </a:cubicBezTo>
                <a:cubicBezTo>
                  <a:pt x="22251" y="34653"/>
                  <a:pt x="25121" y="33945"/>
                  <a:pt x="27689" y="32449"/>
                </a:cubicBezTo>
                <a:cubicBezTo>
                  <a:pt x="33675" y="28997"/>
                  <a:pt x="36272" y="22157"/>
                  <a:pt x="35448" y="15475"/>
                </a:cubicBezTo>
                <a:cubicBezTo>
                  <a:pt x="35037" y="12150"/>
                  <a:pt x="33960" y="9173"/>
                  <a:pt x="31901" y="6512"/>
                </a:cubicBezTo>
                <a:cubicBezTo>
                  <a:pt x="29906" y="3916"/>
                  <a:pt x="27151" y="1984"/>
                  <a:pt x="24079" y="939"/>
                </a:cubicBezTo>
                <a:cubicBezTo>
                  <a:pt x="22268" y="329"/>
                  <a:pt x="20366" y="0"/>
                  <a:pt x="184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0" name="Google Shape;1870;p49"/>
          <p:cNvSpPr/>
          <p:nvPr/>
        </p:nvSpPr>
        <p:spPr>
          <a:xfrm>
            <a:off x="4468994" y="1739462"/>
            <a:ext cx="924396" cy="1390071"/>
          </a:xfrm>
          <a:custGeom>
            <a:avLst/>
            <a:gdLst/>
            <a:ahLst/>
            <a:cxnLst/>
            <a:rect l="l" t="t" r="r" b="b"/>
            <a:pathLst>
              <a:path w="22866" h="34385" extrusionOk="0">
                <a:moveTo>
                  <a:pt x="1848" y="1"/>
                </a:moveTo>
                <a:cubicBezTo>
                  <a:pt x="1409" y="1"/>
                  <a:pt x="972" y="17"/>
                  <a:pt x="539" y="50"/>
                </a:cubicBezTo>
                <a:cubicBezTo>
                  <a:pt x="159" y="82"/>
                  <a:pt x="1" y="683"/>
                  <a:pt x="444" y="747"/>
                </a:cubicBezTo>
                <a:cubicBezTo>
                  <a:pt x="3896" y="1285"/>
                  <a:pt x="7316" y="1950"/>
                  <a:pt x="10452" y="3502"/>
                </a:cubicBezTo>
                <a:cubicBezTo>
                  <a:pt x="13524" y="5054"/>
                  <a:pt x="16374" y="7207"/>
                  <a:pt x="18179" y="10184"/>
                </a:cubicBezTo>
                <a:cubicBezTo>
                  <a:pt x="21631" y="15789"/>
                  <a:pt x="21219" y="23833"/>
                  <a:pt x="15835" y="28109"/>
                </a:cubicBezTo>
                <a:cubicBezTo>
                  <a:pt x="12827" y="30484"/>
                  <a:pt x="8900" y="31751"/>
                  <a:pt x="5290" y="32922"/>
                </a:cubicBezTo>
                <a:cubicBezTo>
                  <a:pt x="4483" y="33182"/>
                  <a:pt x="4725" y="34385"/>
                  <a:pt x="5467" y="34385"/>
                </a:cubicBezTo>
                <a:cubicBezTo>
                  <a:pt x="5540" y="34385"/>
                  <a:pt x="5619" y="34373"/>
                  <a:pt x="5701" y="34347"/>
                </a:cubicBezTo>
                <a:cubicBezTo>
                  <a:pt x="9312" y="33239"/>
                  <a:pt x="12859" y="32099"/>
                  <a:pt x="15899" y="29787"/>
                </a:cubicBezTo>
                <a:cubicBezTo>
                  <a:pt x="18717" y="27665"/>
                  <a:pt x="20966" y="24657"/>
                  <a:pt x="21568" y="21110"/>
                </a:cubicBezTo>
                <a:cubicBezTo>
                  <a:pt x="22866" y="13826"/>
                  <a:pt x="18971" y="6795"/>
                  <a:pt x="12764" y="3090"/>
                </a:cubicBezTo>
                <a:cubicBezTo>
                  <a:pt x="9558" y="1190"/>
                  <a:pt x="5617" y="1"/>
                  <a:pt x="18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1" name="Google Shape;1871;p49"/>
          <p:cNvSpPr/>
          <p:nvPr/>
        </p:nvSpPr>
        <p:spPr>
          <a:xfrm>
            <a:off x="3592036" y="3473812"/>
            <a:ext cx="1876929" cy="2841712"/>
          </a:xfrm>
          <a:custGeom>
            <a:avLst/>
            <a:gdLst/>
            <a:ahLst/>
            <a:cxnLst/>
            <a:rect l="l" t="t" r="r" b="b"/>
            <a:pathLst>
              <a:path w="46428" h="70293" extrusionOk="0">
                <a:moveTo>
                  <a:pt x="23371" y="1155"/>
                </a:moveTo>
                <a:cubicBezTo>
                  <a:pt x="23425" y="1245"/>
                  <a:pt x="23509" y="1326"/>
                  <a:pt x="23626" y="1389"/>
                </a:cubicBezTo>
                <a:cubicBezTo>
                  <a:pt x="28851" y="4366"/>
                  <a:pt x="35312" y="7280"/>
                  <a:pt x="40125" y="10922"/>
                </a:cubicBezTo>
                <a:cubicBezTo>
                  <a:pt x="41392" y="11840"/>
                  <a:pt x="42405" y="12885"/>
                  <a:pt x="42817" y="14437"/>
                </a:cubicBezTo>
                <a:cubicBezTo>
                  <a:pt x="43197" y="15925"/>
                  <a:pt x="43292" y="17477"/>
                  <a:pt x="43451" y="18997"/>
                </a:cubicBezTo>
                <a:cubicBezTo>
                  <a:pt x="43799" y="22259"/>
                  <a:pt x="44084" y="25489"/>
                  <a:pt x="44306" y="28751"/>
                </a:cubicBezTo>
                <a:cubicBezTo>
                  <a:pt x="44781" y="35275"/>
                  <a:pt x="45192" y="41767"/>
                  <a:pt x="45192" y="48323"/>
                </a:cubicBezTo>
                <a:cubicBezTo>
                  <a:pt x="45192" y="51585"/>
                  <a:pt x="45129" y="54847"/>
                  <a:pt x="45066" y="58108"/>
                </a:cubicBezTo>
                <a:cubicBezTo>
                  <a:pt x="45002" y="59755"/>
                  <a:pt x="44971" y="61402"/>
                  <a:pt x="44876" y="63080"/>
                </a:cubicBezTo>
                <a:cubicBezTo>
                  <a:pt x="44812" y="64316"/>
                  <a:pt x="44812" y="65709"/>
                  <a:pt x="44179" y="66817"/>
                </a:cubicBezTo>
                <a:cubicBezTo>
                  <a:pt x="43451" y="68084"/>
                  <a:pt x="42057" y="68432"/>
                  <a:pt x="40695" y="68528"/>
                </a:cubicBezTo>
                <a:cubicBezTo>
                  <a:pt x="39144" y="68623"/>
                  <a:pt x="37592" y="68591"/>
                  <a:pt x="36008" y="68623"/>
                </a:cubicBezTo>
                <a:cubicBezTo>
                  <a:pt x="32746" y="68749"/>
                  <a:pt x="28281" y="68813"/>
                  <a:pt x="25019" y="68876"/>
                </a:cubicBezTo>
                <a:cubicBezTo>
                  <a:pt x="22249" y="68958"/>
                  <a:pt x="18268" y="69040"/>
                  <a:pt x="15173" y="69040"/>
                </a:cubicBezTo>
                <a:cubicBezTo>
                  <a:pt x="14694" y="69040"/>
                  <a:pt x="14237" y="69038"/>
                  <a:pt x="13808" y="69034"/>
                </a:cubicBezTo>
                <a:cubicBezTo>
                  <a:pt x="10768" y="69034"/>
                  <a:pt x="7633" y="68813"/>
                  <a:pt x="4751" y="67736"/>
                </a:cubicBezTo>
                <a:cubicBezTo>
                  <a:pt x="3453" y="67261"/>
                  <a:pt x="2249" y="66532"/>
                  <a:pt x="1711" y="65171"/>
                </a:cubicBezTo>
                <a:cubicBezTo>
                  <a:pt x="1236" y="63904"/>
                  <a:pt x="1267" y="62479"/>
                  <a:pt x="1267" y="61117"/>
                </a:cubicBezTo>
                <a:cubicBezTo>
                  <a:pt x="1267" y="57823"/>
                  <a:pt x="1267" y="54530"/>
                  <a:pt x="1331" y="51236"/>
                </a:cubicBezTo>
                <a:cubicBezTo>
                  <a:pt x="1394" y="44681"/>
                  <a:pt x="1521" y="38094"/>
                  <a:pt x="1774" y="31507"/>
                </a:cubicBezTo>
                <a:cubicBezTo>
                  <a:pt x="1869" y="28213"/>
                  <a:pt x="2027" y="24919"/>
                  <a:pt x="2186" y="21658"/>
                </a:cubicBezTo>
                <a:cubicBezTo>
                  <a:pt x="2249" y="20074"/>
                  <a:pt x="2312" y="18491"/>
                  <a:pt x="2471" y="16971"/>
                </a:cubicBezTo>
                <a:cubicBezTo>
                  <a:pt x="2661" y="15355"/>
                  <a:pt x="3262" y="14057"/>
                  <a:pt x="4466" y="12980"/>
                </a:cubicBezTo>
                <a:cubicBezTo>
                  <a:pt x="5511" y="12062"/>
                  <a:pt x="6683" y="11333"/>
                  <a:pt x="7823" y="10542"/>
                </a:cubicBezTo>
                <a:cubicBezTo>
                  <a:pt x="9058" y="9687"/>
                  <a:pt x="10261" y="8832"/>
                  <a:pt x="11528" y="8008"/>
                </a:cubicBezTo>
                <a:cubicBezTo>
                  <a:pt x="13998" y="6330"/>
                  <a:pt x="16532" y="4715"/>
                  <a:pt x="19065" y="3068"/>
                </a:cubicBezTo>
                <a:cubicBezTo>
                  <a:pt x="20024" y="2446"/>
                  <a:pt x="22044" y="1803"/>
                  <a:pt x="23371" y="1155"/>
                </a:cubicBezTo>
                <a:close/>
                <a:moveTo>
                  <a:pt x="23956" y="1"/>
                </a:moveTo>
                <a:cubicBezTo>
                  <a:pt x="23893" y="1"/>
                  <a:pt x="23824" y="19"/>
                  <a:pt x="23752" y="59"/>
                </a:cubicBezTo>
                <a:cubicBezTo>
                  <a:pt x="18274" y="3036"/>
                  <a:pt x="11370" y="6520"/>
                  <a:pt x="6271" y="10130"/>
                </a:cubicBezTo>
                <a:cubicBezTo>
                  <a:pt x="5163" y="10922"/>
                  <a:pt x="3991" y="11682"/>
                  <a:pt x="3072" y="12664"/>
                </a:cubicBezTo>
                <a:cubicBezTo>
                  <a:pt x="2091" y="13740"/>
                  <a:pt x="1552" y="15007"/>
                  <a:pt x="1362" y="16432"/>
                </a:cubicBezTo>
                <a:cubicBezTo>
                  <a:pt x="1141" y="18111"/>
                  <a:pt x="1141" y="19789"/>
                  <a:pt x="1046" y="21468"/>
                </a:cubicBezTo>
                <a:cubicBezTo>
                  <a:pt x="951" y="23209"/>
                  <a:pt x="824" y="24919"/>
                  <a:pt x="761" y="26661"/>
                </a:cubicBezTo>
                <a:cubicBezTo>
                  <a:pt x="412" y="33660"/>
                  <a:pt x="127" y="40659"/>
                  <a:pt x="64" y="47689"/>
                </a:cubicBezTo>
                <a:cubicBezTo>
                  <a:pt x="32" y="51141"/>
                  <a:pt x="1" y="54593"/>
                  <a:pt x="32" y="58045"/>
                </a:cubicBezTo>
                <a:cubicBezTo>
                  <a:pt x="32" y="59692"/>
                  <a:pt x="1" y="61339"/>
                  <a:pt x="96" y="62985"/>
                </a:cubicBezTo>
                <a:cubicBezTo>
                  <a:pt x="191" y="64252"/>
                  <a:pt x="412" y="65551"/>
                  <a:pt x="1141" y="66596"/>
                </a:cubicBezTo>
                <a:cubicBezTo>
                  <a:pt x="2724" y="68908"/>
                  <a:pt x="6176" y="69573"/>
                  <a:pt x="8741" y="69953"/>
                </a:cubicBezTo>
                <a:cubicBezTo>
                  <a:pt x="10681" y="70222"/>
                  <a:pt x="12644" y="70292"/>
                  <a:pt x="14610" y="70292"/>
                </a:cubicBezTo>
                <a:cubicBezTo>
                  <a:pt x="15885" y="70292"/>
                  <a:pt x="17161" y="70263"/>
                  <a:pt x="18432" y="70238"/>
                </a:cubicBezTo>
                <a:cubicBezTo>
                  <a:pt x="21916" y="70174"/>
                  <a:pt x="28186" y="70079"/>
                  <a:pt x="31670" y="69953"/>
                </a:cubicBezTo>
                <a:cubicBezTo>
                  <a:pt x="34900" y="69858"/>
                  <a:pt x="38257" y="69984"/>
                  <a:pt x="41455" y="69478"/>
                </a:cubicBezTo>
                <a:cubicBezTo>
                  <a:pt x="42659" y="69288"/>
                  <a:pt x="43799" y="68844"/>
                  <a:pt x="44559" y="67926"/>
                </a:cubicBezTo>
                <a:cubicBezTo>
                  <a:pt x="45319" y="66976"/>
                  <a:pt x="45636" y="65772"/>
                  <a:pt x="45762" y="64569"/>
                </a:cubicBezTo>
                <a:cubicBezTo>
                  <a:pt x="46142" y="61339"/>
                  <a:pt x="46174" y="58013"/>
                  <a:pt x="46237" y="54720"/>
                </a:cubicBezTo>
                <a:cubicBezTo>
                  <a:pt x="46427" y="47784"/>
                  <a:pt x="46332" y="40817"/>
                  <a:pt x="46016" y="33882"/>
                </a:cubicBezTo>
                <a:cubicBezTo>
                  <a:pt x="45889" y="30398"/>
                  <a:pt x="45604" y="26946"/>
                  <a:pt x="45256" y="23494"/>
                </a:cubicBezTo>
                <a:cubicBezTo>
                  <a:pt x="45097" y="21721"/>
                  <a:pt x="44907" y="19979"/>
                  <a:pt x="44717" y="18206"/>
                </a:cubicBezTo>
                <a:cubicBezTo>
                  <a:pt x="44527" y="16717"/>
                  <a:pt x="44464" y="15102"/>
                  <a:pt x="43957" y="13709"/>
                </a:cubicBezTo>
                <a:cubicBezTo>
                  <a:pt x="42881" y="10890"/>
                  <a:pt x="39872" y="9528"/>
                  <a:pt x="37528" y="7945"/>
                </a:cubicBezTo>
                <a:cubicBezTo>
                  <a:pt x="34900" y="6203"/>
                  <a:pt x="32271" y="4430"/>
                  <a:pt x="29611" y="2751"/>
                </a:cubicBezTo>
                <a:cubicBezTo>
                  <a:pt x="28249" y="1864"/>
                  <a:pt x="25684" y="1041"/>
                  <a:pt x="24291" y="249"/>
                </a:cubicBezTo>
                <a:cubicBezTo>
                  <a:pt x="24291" y="249"/>
                  <a:pt x="24290" y="249"/>
                  <a:pt x="24290" y="249"/>
                </a:cubicBezTo>
                <a:lnTo>
                  <a:pt x="24290" y="249"/>
                </a:lnTo>
                <a:cubicBezTo>
                  <a:pt x="24239" y="109"/>
                  <a:pt x="24113" y="1"/>
                  <a:pt x="239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2" name="Google Shape;1872;p49"/>
          <p:cNvSpPr/>
          <p:nvPr/>
        </p:nvSpPr>
        <p:spPr>
          <a:xfrm>
            <a:off x="4534322" y="3474217"/>
            <a:ext cx="1067789" cy="2811311"/>
          </a:xfrm>
          <a:custGeom>
            <a:avLst/>
            <a:gdLst/>
            <a:ahLst/>
            <a:cxnLst/>
            <a:rect l="l" t="t" r="r" b="b"/>
            <a:pathLst>
              <a:path w="26413" h="69541" extrusionOk="0">
                <a:moveTo>
                  <a:pt x="1273" y="0"/>
                </a:moveTo>
                <a:cubicBezTo>
                  <a:pt x="1028" y="0"/>
                  <a:pt x="783" y="6"/>
                  <a:pt x="538" y="18"/>
                </a:cubicBezTo>
                <a:cubicBezTo>
                  <a:pt x="10" y="49"/>
                  <a:pt x="0" y="874"/>
                  <a:pt x="510" y="874"/>
                </a:cubicBezTo>
                <a:cubicBezTo>
                  <a:pt x="519" y="874"/>
                  <a:pt x="529" y="873"/>
                  <a:pt x="538" y="873"/>
                </a:cubicBezTo>
                <a:cubicBezTo>
                  <a:pt x="754" y="863"/>
                  <a:pt x="971" y="859"/>
                  <a:pt x="1189" y="859"/>
                </a:cubicBezTo>
                <a:cubicBezTo>
                  <a:pt x="6742" y="859"/>
                  <a:pt x="12734" y="3919"/>
                  <a:pt x="16848" y="7302"/>
                </a:cubicBezTo>
                <a:cubicBezTo>
                  <a:pt x="17893" y="8188"/>
                  <a:pt x="18970" y="9075"/>
                  <a:pt x="19983" y="9993"/>
                </a:cubicBezTo>
                <a:cubicBezTo>
                  <a:pt x="20997" y="10880"/>
                  <a:pt x="22010" y="11799"/>
                  <a:pt x="22675" y="12970"/>
                </a:cubicBezTo>
                <a:cubicBezTo>
                  <a:pt x="24005" y="15409"/>
                  <a:pt x="24005" y="18576"/>
                  <a:pt x="24259" y="21268"/>
                </a:cubicBezTo>
                <a:cubicBezTo>
                  <a:pt x="25367" y="33207"/>
                  <a:pt x="25335" y="45146"/>
                  <a:pt x="25335" y="57117"/>
                </a:cubicBezTo>
                <a:cubicBezTo>
                  <a:pt x="25335" y="59967"/>
                  <a:pt x="25684" y="63387"/>
                  <a:pt x="23625" y="65667"/>
                </a:cubicBezTo>
                <a:cubicBezTo>
                  <a:pt x="21883" y="67567"/>
                  <a:pt x="19128" y="68296"/>
                  <a:pt x="16721" y="68866"/>
                </a:cubicBezTo>
                <a:cubicBezTo>
                  <a:pt x="16338" y="68984"/>
                  <a:pt x="16476" y="69541"/>
                  <a:pt x="16829" y="69541"/>
                </a:cubicBezTo>
                <a:cubicBezTo>
                  <a:pt x="16855" y="69541"/>
                  <a:pt x="16883" y="69537"/>
                  <a:pt x="16911" y="69531"/>
                </a:cubicBezTo>
                <a:cubicBezTo>
                  <a:pt x="19191" y="68993"/>
                  <a:pt x="21472" y="68454"/>
                  <a:pt x="23340" y="66997"/>
                </a:cubicBezTo>
                <a:cubicBezTo>
                  <a:pt x="25335" y="65477"/>
                  <a:pt x="26032" y="63229"/>
                  <a:pt x="26222" y="60790"/>
                </a:cubicBezTo>
                <a:cubicBezTo>
                  <a:pt x="26412" y="57718"/>
                  <a:pt x="26285" y="54552"/>
                  <a:pt x="26317" y="51480"/>
                </a:cubicBezTo>
                <a:cubicBezTo>
                  <a:pt x="26317" y="48249"/>
                  <a:pt x="26349" y="45019"/>
                  <a:pt x="26317" y="41821"/>
                </a:cubicBezTo>
                <a:cubicBezTo>
                  <a:pt x="26254" y="35424"/>
                  <a:pt x="25969" y="29058"/>
                  <a:pt x="25367" y="22693"/>
                </a:cubicBezTo>
                <a:cubicBezTo>
                  <a:pt x="25209" y="21173"/>
                  <a:pt x="24987" y="19652"/>
                  <a:pt x="24797" y="18132"/>
                </a:cubicBezTo>
                <a:cubicBezTo>
                  <a:pt x="24575" y="16739"/>
                  <a:pt x="24417" y="15314"/>
                  <a:pt x="23910" y="13952"/>
                </a:cubicBezTo>
                <a:cubicBezTo>
                  <a:pt x="22960" y="11387"/>
                  <a:pt x="20743" y="9677"/>
                  <a:pt x="18716" y="7935"/>
                </a:cubicBezTo>
                <a:cubicBezTo>
                  <a:pt x="14079" y="3938"/>
                  <a:pt x="7708" y="0"/>
                  <a:pt x="12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3" name="Google Shape;1873;p49"/>
          <p:cNvSpPr/>
          <p:nvPr/>
        </p:nvSpPr>
        <p:spPr>
          <a:xfrm>
            <a:off x="6759497" y="1731701"/>
            <a:ext cx="1465952" cy="1400905"/>
          </a:xfrm>
          <a:custGeom>
            <a:avLst/>
            <a:gdLst/>
            <a:ahLst/>
            <a:cxnLst/>
            <a:rect l="l" t="t" r="r" b="b"/>
            <a:pathLst>
              <a:path w="36262" h="34653" extrusionOk="0">
                <a:moveTo>
                  <a:pt x="18723" y="1591"/>
                </a:moveTo>
                <a:cubicBezTo>
                  <a:pt x="19638" y="1591"/>
                  <a:pt x="20558" y="1668"/>
                  <a:pt x="21472" y="1825"/>
                </a:cubicBezTo>
                <a:cubicBezTo>
                  <a:pt x="24418" y="2332"/>
                  <a:pt x="27141" y="3726"/>
                  <a:pt x="29326" y="5721"/>
                </a:cubicBezTo>
                <a:cubicBezTo>
                  <a:pt x="31607" y="7811"/>
                  <a:pt x="33095" y="10408"/>
                  <a:pt x="33950" y="13353"/>
                </a:cubicBezTo>
                <a:cubicBezTo>
                  <a:pt x="35597" y="18990"/>
                  <a:pt x="33570" y="25482"/>
                  <a:pt x="29295" y="29409"/>
                </a:cubicBezTo>
                <a:cubicBezTo>
                  <a:pt x="26490" y="32004"/>
                  <a:pt x="22848" y="33254"/>
                  <a:pt x="19188" y="33254"/>
                </a:cubicBezTo>
                <a:cubicBezTo>
                  <a:pt x="15657" y="33254"/>
                  <a:pt x="12110" y="32091"/>
                  <a:pt x="9280" y="29852"/>
                </a:cubicBezTo>
                <a:cubicBezTo>
                  <a:pt x="6240" y="27414"/>
                  <a:pt x="3896" y="23899"/>
                  <a:pt x="3326" y="20035"/>
                </a:cubicBezTo>
                <a:cubicBezTo>
                  <a:pt x="2730" y="15924"/>
                  <a:pt x="3844" y="11657"/>
                  <a:pt x="5868" y="8036"/>
                </a:cubicBezTo>
                <a:lnTo>
                  <a:pt x="5868" y="8036"/>
                </a:lnTo>
                <a:cubicBezTo>
                  <a:pt x="5887" y="8015"/>
                  <a:pt x="5906" y="7993"/>
                  <a:pt x="5923" y="7969"/>
                </a:cubicBezTo>
                <a:cubicBezTo>
                  <a:pt x="8919" y="3876"/>
                  <a:pt x="13746" y="1591"/>
                  <a:pt x="18723" y="1591"/>
                </a:cubicBezTo>
                <a:close/>
                <a:moveTo>
                  <a:pt x="18489" y="0"/>
                </a:moveTo>
                <a:cubicBezTo>
                  <a:pt x="16842" y="0"/>
                  <a:pt x="15196" y="250"/>
                  <a:pt x="13618" y="780"/>
                </a:cubicBezTo>
                <a:cubicBezTo>
                  <a:pt x="10103" y="1952"/>
                  <a:pt x="7031" y="4327"/>
                  <a:pt x="4941" y="7399"/>
                </a:cubicBezTo>
                <a:cubicBezTo>
                  <a:pt x="4903" y="7455"/>
                  <a:pt x="4877" y="7510"/>
                  <a:pt x="4861" y="7563"/>
                </a:cubicBezTo>
                <a:lnTo>
                  <a:pt x="4861" y="7563"/>
                </a:lnTo>
                <a:cubicBezTo>
                  <a:pt x="0" y="13807"/>
                  <a:pt x="1150" y="23282"/>
                  <a:pt x="6366" y="28997"/>
                </a:cubicBezTo>
                <a:cubicBezTo>
                  <a:pt x="9727" y="32637"/>
                  <a:pt x="14562" y="34653"/>
                  <a:pt x="19404" y="34653"/>
                </a:cubicBezTo>
                <a:cubicBezTo>
                  <a:pt x="22272" y="34653"/>
                  <a:pt x="25143" y="33945"/>
                  <a:pt x="27711" y="32449"/>
                </a:cubicBezTo>
                <a:cubicBezTo>
                  <a:pt x="33665" y="28997"/>
                  <a:pt x="36262" y="22157"/>
                  <a:pt x="35470" y="15475"/>
                </a:cubicBezTo>
                <a:cubicBezTo>
                  <a:pt x="35058" y="12150"/>
                  <a:pt x="33950" y="9173"/>
                  <a:pt x="31892" y="6512"/>
                </a:cubicBezTo>
                <a:cubicBezTo>
                  <a:pt x="29896" y="3916"/>
                  <a:pt x="27173" y="1984"/>
                  <a:pt x="24069" y="939"/>
                </a:cubicBezTo>
                <a:cubicBezTo>
                  <a:pt x="22275" y="329"/>
                  <a:pt x="20381" y="0"/>
                  <a:pt x="18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4" name="Google Shape;1874;p49"/>
          <p:cNvSpPr/>
          <p:nvPr/>
        </p:nvSpPr>
        <p:spPr>
          <a:xfrm>
            <a:off x="7459795" y="1739462"/>
            <a:ext cx="923143" cy="1390071"/>
          </a:xfrm>
          <a:custGeom>
            <a:avLst/>
            <a:gdLst/>
            <a:ahLst/>
            <a:cxnLst/>
            <a:rect l="l" t="t" r="r" b="b"/>
            <a:pathLst>
              <a:path w="22835" h="34385" extrusionOk="0">
                <a:moveTo>
                  <a:pt x="1848" y="1"/>
                </a:moveTo>
                <a:cubicBezTo>
                  <a:pt x="1409" y="1"/>
                  <a:pt x="972" y="17"/>
                  <a:pt x="539" y="50"/>
                </a:cubicBezTo>
                <a:cubicBezTo>
                  <a:pt x="159" y="82"/>
                  <a:pt x="1" y="683"/>
                  <a:pt x="444" y="747"/>
                </a:cubicBezTo>
                <a:cubicBezTo>
                  <a:pt x="3864" y="1285"/>
                  <a:pt x="7285" y="1950"/>
                  <a:pt x="10452" y="3502"/>
                </a:cubicBezTo>
                <a:cubicBezTo>
                  <a:pt x="13523" y="5054"/>
                  <a:pt x="16342" y="7207"/>
                  <a:pt x="18179" y="10184"/>
                </a:cubicBezTo>
                <a:cubicBezTo>
                  <a:pt x="21599" y="15789"/>
                  <a:pt x="21219" y="23833"/>
                  <a:pt x="15804" y="28109"/>
                </a:cubicBezTo>
                <a:cubicBezTo>
                  <a:pt x="12795" y="30484"/>
                  <a:pt x="8900" y="31751"/>
                  <a:pt x="5290" y="32922"/>
                </a:cubicBezTo>
                <a:cubicBezTo>
                  <a:pt x="4454" y="33182"/>
                  <a:pt x="4693" y="34385"/>
                  <a:pt x="5435" y="34385"/>
                </a:cubicBezTo>
                <a:cubicBezTo>
                  <a:pt x="5508" y="34385"/>
                  <a:pt x="5587" y="34373"/>
                  <a:pt x="5670" y="34347"/>
                </a:cubicBezTo>
                <a:cubicBezTo>
                  <a:pt x="9280" y="33239"/>
                  <a:pt x="12827" y="32099"/>
                  <a:pt x="15899" y="29787"/>
                </a:cubicBezTo>
                <a:cubicBezTo>
                  <a:pt x="18717" y="27665"/>
                  <a:pt x="20934" y="24657"/>
                  <a:pt x="21567" y="21110"/>
                </a:cubicBezTo>
                <a:cubicBezTo>
                  <a:pt x="22834" y="13826"/>
                  <a:pt x="18971" y="6795"/>
                  <a:pt x="12732" y="3090"/>
                </a:cubicBezTo>
                <a:cubicBezTo>
                  <a:pt x="9555" y="1190"/>
                  <a:pt x="5616" y="1"/>
                  <a:pt x="18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5" name="Google Shape;1875;p49"/>
          <p:cNvSpPr/>
          <p:nvPr/>
        </p:nvSpPr>
        <p:spPr>
          <a:xfrm>
            <a:off x="6581544" y="3473812"/>
            <a:ext cx="1876929" cy="2841712"/>
          </a:xfrm>
          <a:custGeom>
            <a:avLst/>
            <a:gdLst/>
            <a:ahLst/>
            <a:cxnLst/>
            <a:rect l="l" t="t" r="r" b="b"/>
            <a:pathLst>
              <a:path w="46428" h="70293" extrusionOk="0">
                <a:moveTo>
                  <a:pt x="23385" y="1157"/>
                </a:moveTo>
                <a:cubicBezTo>
                  <a:pt x="23436" y="1246"/>
                  <a:pt x="23514" y="1326"/>
                  <a:pt x="23626" y="1389"/>
                </a:cubicBezTo>
                <a:cubicBezTo>
                  <a:pt x="28883" y="4366"/>
                  <a:pt x="35312" y="7280"/>
                  <a:pt x="40157" y="10922"/>
                </a:cubicBezTo>
                <a:cubicBezTo>
                  <a:pt x="41392" y="11840"/>
                  <a:pt x="42406" y="12885"/>
                  <a:pt x="42817" y="14437"/>
                </a:cubicBezTo>
                <a:cubicBezTo>
                  <a:pt x="43229" y="15925"/>
                  <a:pt x="43324" y="17477"/>
                  <a:pt x="43482" y="18997"/>
                </a:cubicBezTo>
                <a:cubicBezTo>
                  <a:pt x="43831" y="22259"/>
                  <a:pt x="44116" y="25489"/>
                  <a:pt x="44337" y="28751"/>
                </a:cubicBezTo>
                <a:cubicBezTo>
                  <a:pt x="44781" y="35275"/>
                  <a:pt x="45193" y="41767"/>
                  <a:pt x="45224" y="48323"/>
                </a:cubicBezTo>
                <a:cubicBezTo>
                  <a:pt x="45224" y="51585"/>
                  <a:pt x="45161" y="54847"/>
                  <a:pt x="45066" y="58108"/>
                </a:cubicBezTo>
                <a:cubicBezTo>
                  <a:pt x="45034" y="59755"/>
                  <a:pt x="44971" y="61402"/>
                  <a:pt x="44908" y="63080"/>
                </a:cubicBezTo>
                <a:cubicBezTo>
                  <a:pt x="44844" y="64316"/>
                  <a:pt x="44813" y="65709"/>
                  <a:pt x="44179" y="66817"/>
                </a:cubicBezTo>
                <a:cubicBezTo>
                  <a:pt x="43451" y="68084"/>
                  <a:pt x="42057" y="68432"/>
                  <a:pt x="40727" y="68528"/>
                </a:cubicBezTo>
                <a:cubicBezTo>
                  <a:pt x="39175" y="68623"/>
                  <a:pt x="37592" y="68591"/>
                  <a:pt x="36040" y="68623"/>
                </a:cubicBezTo>
                <a:cubicBezTo>
                  <a:pt x="32778" y="68749"/>
                  <a:pt x="28313" y="68813"/>
                  <a:pt x="25019" y="68876"/>
                </a:cubicBezTo>
                <a:cubicBezTo>
                  <a:pt x="22249" y="68958"/>
                  <a:pt x="18292" y="69040"/>
                  <a:pt x="15203" y="69040"/>
                </a:cubicBezTo>
                <a:cubicBezTo>
                  <a:pt x="14726" y="69040"/>
                  <a:pt x="14269" y="69038"/>
                  <a:pt x="13840" y="69034"/>
                </a:cubicBezTo>
                <a:cubicBezTo>
                  <a:pt x="10768" y="69034"/>
                  <a:pt x="7665" y="68813"/>
                  <a:pt x="4751" y="67736"/>
                </a:cubicBezTo>
                <a:cubicBezTo>
                  <a:pt x="3453" y="67261"/>
                  <a:pt x="2249" y="66532"/>
                  <a:pt x="1743" y="65171"/>
                </a:cubicBezTo>
                <a:cubicBezTo>
                  <a:pt x="1236" y="63904"/>
                  <a:pt x="1299" y="62479"/>
                  <a:pt x="1299" y="61117"/>
                </a:cubicBezTo>
                <a:cubicBezTo>
                  <a:pt x="1299" y="57823"/>
                  <a:pt x="1299" y="54530"/>
                  <a:pt x="1331" y="51236"/>
                </a:cubicBezTo>
                <a:cubicBezTo>
                  <a:pt x="1426" y="44681"/>
                  <a:pt x="1553" y="38094"/>
                  <a:pt x="1774" y="31507"/>
                </a:cubicBezTo>
                <a:cubicBezTo>
                  <a:pt x="1901" y="28213"/>
                  <a:pt x="2028" y="24919"/>
                  <a:pt x="2218" y="21658"/>
                </a:cubicBezTo>
                <a:cubicBezTo>
                  <a:pt x="2281" y="20074"/>
                  <a:pt x="2313" y="18491"/>
                  <a:pt x="2503" y="16971"/>
                </a:cubicBezTo>
                <a:cubicBezTo>
                  <a:pt x="2693" y="15355"/>
                  <a:pt x="3263" y="14057"/>
                  <a:pt x="4498" y="12980"/>
                </a:cubicBezTo>
                <a:cubicBezTo>
                  <a:pt x="5511" y="12062"/>
                  <a:pt x="6715" y="11333"/>
                  <a:pt x="7823" y="10542"/>
                </a:cubicBezTo>
                <a:cubicBezTo>
                  <a:pt x="9058" y="9687"/>
                  <a:pt x="10293" y="8832"/>
                  <a:pt x="11528" y="8008"/>
                </a:cubicBezTo>
                <a:cubicBezTo>
                  <a:pt x="14030" y="6330"/>
                  <a:pt x="16564" y="4715"/>
                  <a:pt x="19066" y="3068"/>
                </a:cubicBezTo>
                <a:cubicBezTo>
                  <a:pt x="20024" y="2446"/>
                  <a:pt x="22040" y="1804"/>
                  <a:pt x="23385" y="1157"/>
                </a:cubicBezTo>
                <a:close/>
                <a:moveTo>
                  <a:pt x="23975" y="1"/>
                </a:moveTo>
                <a:cubicBezTo>
                  <a:pt x="23915" y="1"/>
                  <a:pt x="23851" y="19"/>
                  <a:pt x="23784" y="59"/>
                </a:cubicBezTo>
                <a:cubicBezTo>
                  <a:pt x="18306" y="3036"/>
                  <a:pt x="11402" y="6520"/>
                  <a:pt x="6303" y="10130"/>
                </a:cubicBezTo>
                <a:cubicBezTo>
                  <a:pt x="5195" y="10922"/>
                  <a:pt x="4023" y="11682"/>
                  <a:pt x="3104" y="12664"/>
                </a:cubicBezTo>
                <a:cubicBezTo>
                  <a:pt x="2091" y="13740"/>
                  <a:pt x="1584" y="15007"/>
                  <a:pt x="1394" y="16432"/>
                </a:cubicBezTo>
                <a:cubicBezTo>
                  <a:pt x="1173" y="18111"/>
                  <a:pt x="1141" y="19789"/>
                  <a:pt x="1046" y="21468"/>
                </a:cubicBezTo>
                <a:cubicBezTo>
                  <a:pt x="951" y="23209"/>
                  <a:pt x="856" y="24919"/>
                  <a:pt x="761" y="26661"/>
                </a:cubicBezTo>
                <a:cubicBezTo>
                  <a:pt x="412" y="33660"/>
                  <a:pt x="159" y="40659"/>
                  <a:pt x="64" y="47689"/>
                </a:cubicBezTo>
                <a:cubicBezTo>
                  <a:pt x="32" y="51141"/>
                  <a:pt x="32" y="54593"/>
                  <a:pt x="32" y="58045"/>
                </a:cubicBezTo>
                <a:cubicBezTo>
                  <a:pt x="64" y="59692"/>
                  <a:pt x="1" y="61339"/>
                  <a:pt x="127" y="62985"/>
                </a:cubicBezTo>
                <a:cubicBezTo>
                  <a:pt x="191" y="64252"/>
                  <a:pt x="412" y="65551"/>
                  <a:pt x="1141" y="66596"/>
                </a:cubicBezTo>
                <a:cubicBezTo>
                  <a:pt x="2724" y="68908"/>
                  <a:pt x="6176" y="69573"/>
                  <a:pt x="8773" y="69953"/>
                </a:cubicBezTo>
                <a:cubicBezTo>
                  <a:pt x="10713" y="70222"/>
                  <a:pt x="12676" y="70292"/>
                  <a:pt x="14642" y="70292"/>
                </a:cubicBezTo>
                <a:cubicBezTo>
                  <a:pt x="15917" y="70292"/>
                  <a:pt x="17193" y="70263"/>
                  <a:pt x="18464" y="70238"/>
                </a:cubicBezTo>
                <a:cubicBezTo>
                  <a:pt x="21947" y="70174"/>
                  <a:pt x="28218" y="70079"/>
                  <a:pt x="31702" y="69953"/>
                </a:cubicBezTo>
                <a:cubicBezTo>
                  <a:pt x="34932" y="69858"/>
                  <a:pt x="38289" y="69984"/>
                  <a:pt x="41487" y="69478"/>
                </a:cubicBezTo>
                <a:cubicBezTo>
                  <a:pt x="42659" y="69288"/>
                  <a:pt x="43799" y="68844"/>
                  <a:pt x="44591" y="67926"/>
                </a:cubicBezTo>
                <a:cubicBezTo>
                  <a:pt x="45351" y="66976"/>
                  <a:pt x="45636" y="65772"/>
                  <a:pt x="45794" y="64569"/>
                </a:cubicBezTo>
                <a:cubicBezTo>
                  <a:pt x="46174" y="61339"/>
                  <a:pt x="46206" y="58013"/>
                  <a:pt x="46269" y="54720"/>
                </a:cubicBezTo>
                <a:cubicBezTo>
                  <a:pt x="46428" y="47784"/>
                  <a:pt x="46364" y="40817"/>
                  <a:pt x="46048" y="33882"/>
                </a:cubicBezTo>
                <a:cubicBezTo>
                  <a:pt x="45889" y="30398"/>
                  <a:pt x="45636" y="26946"/>
                  <a:pt x="45288" y="23494"/>
                </a:cubicBezTo>
                <a:cubicBezTo>
                  <a:pt x="45129" y="21721"/>
                  <a:pt x="44908" y="19979"/>
                  <a:pt x="44718" y="18206"/>
                </a:cubicBezTo>
                <a:cubicBezTo>
                  <a:pt x="44559" y="16717"/>
                  <a:pt x="44496" y="15102"/>
                  <a:pt x="43957" y="13709"/>
                </a:cubicBezTo>
                <a:cubicBezTo>
                  <a:pt x="42912" y="10890"/>
                  <a:pt x="39904" y="9528"/>
                  <a:pt x="37560" y="7945"/>
                </a:cubicBezTo>
                <a:cubicBezTo>
                  <a:pt x="34932" y="6203"/>
                  <a:pt x="32303" y="4430"/>
                  <a:pt x="29611" y="2751"/>
                </a:cubicBezTo>
                <a:cubicBezTo>
                  <a:pt x="28253" y="1867"/>
                  <a:pt x="25697" y="1045"/>
                  <a:pt x="24301" y="255"/>
                </a:cubicBezTo>
                <a:lnTo>
                  <a:pt x="24301" y="255"/>
                </a:lnTo>
                <a:cubicBezTo>
                  <a:pt x="24249" y="112"/>
                  <a:pt x="24126" y="1"/>
                  <a:pt x="239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6" name="Google Shape;1876;p49"/>
          <p:cNvSpPr/>
          <p:nvPr/>
        </p:nvSpPr>
        <p:spPr>
          <a:xfrm>
            <a:off x="7523829" y="3474217"/>
            <a:ext cx="1069043" cy="2811311"/>
          </a:xfrm>
          <a:custGeom>
            <a:avLst/>
            <a:gdLst/>
            <a:ahLst/>
            <a:cxnLst/>
            <a:rect l="l" t="t" r="r" b="b"/>
            <a:pathLst>
              <a:path w="26444" h="69541" extrusionOk="0">
                <a:moveTo>
                  <a:pt x="1276" y="0"/>
                </a:moveTo>
                <a:cubicBezTo>
                  <a:pt x="1030" y="0"/>
                  <a:pt x="785" y="6"/>
                  <a:pt x="539" y="18"/>
                </a:cubicBezTo>
                <a:cubicBezTo>
                  <a:pt x="10" y="49"/>
                  <a:pt x="0" y="874"/>
                  <a:pt x="510" y="874"/>
                </a:cubicBezTo>
                <a:cubicBezTo>
                  <a:pt x="519" y="874"/>
                  <a:pt x="529" y="873"/>
                  <a:pt x="539" y="873"/>
                </a:cubicBezTo>
                <a:cubicBezTo>
                  <a:pt x="755" y="863"/>
                  <a:pt x="971" y="859"/>
                  <a:pt x="1189" y="859"/>
                </a:cubicBezTo>
                <a:cubicBezTo>
                  <a:pt x="6745" y="859"/>
                  <a:pt x="12764" y="3919"/>
                  <a:pt x="16848" y="7302"/>
                </a:cubicBezTo>
                <a:cubicBezTo>
                  <a:pt x="17925" y="8188"/>
                  <a:pt x="18970" y="9075"/>
                  <a:pt x="20015" y="9993"/>
                </a:cubicBezTo>
                <a:cubicBezTo>
                  <a:pt x="21028" y="10880"/>
                  <a:pt x="22010" y="11799"/>
                  <a:pt x="22675" y="12970"/>
                </a:cubicBezTo>
                <a:cubicBezTo>
                  <a:pt x="24037" y="15409"/>
                  <a:pt x="24037" y="18576"/>
                  <a:pt x="24290" y="21268"/>
                </a:cubicBezTo>
                <a:cubicBezTo>
                  <a:pt x="25367" y="33207"/>
                  <a:pt x="25367" y="45146"/>
                  <a:pt x="25335" y="57117"/>
                </a:cubicBezTo>
                <a:cubicBezTo>
                  <a:pt x="25335" y="59967"/>
                  <a:pt x="25716" y="63387"/>
                  <a:pt x="23625" y="65667"/>
                </a:cubicBezTo>
                <a:cubicBezTo>
                  <a:pt x="21915" y="67567"/>
                  <a:pt x="19128" y="68296"/>
                  <a:pt x="16753" y="68866"/>
                </a:cubicBezTo>
                <a:cubicBezTo>
                  <a:pt x="16370" y="68984"/>
                  <a:pt x="16481" y="69541"/>
                  <a:pt x="16830" y="69541"/>
                </a:cubicBezTo>
                <a:cubicBezTo>
                  <a:pt x="16856" y="69541"/>
                  <a:pt x="16883" y="69537"/>
                  <a:pt x="16912" y="69531"/>
                </a:cubicBezTo>
                <a:cubicBezTo>
                  <a:pt x="19192" y="68993"/>
                  <a:pt x="21472" y="68454"/>
                  <a:pt x="23372" y="66997"/>
                </a:cubicBezTo>
                <a:cubicBezTo>
                  <a:pt x="25335" y="65477"/>
                  <a:pt x="26064" y="63229"/>
                  <a:pt x="26222" y="60790"/>
                </a:cubicBezTo>
                <a:cubicBezTo>
                  <a:pt x="26444" y="57718"/>
                  <a:pt x="26317" y="54552"/>
                  <a:pt x="26317" y="51480"/>
                </a:cubicBezTo>
                <a:cubicBezTo>
                  <a:pt x="26349" y="48249"/>
                  <a:pt x="26349" y="45019"/>
                  <a:pt x="26317" y="41821"/>
                </a:cubicBezTo>
                <a:cubicBezTo>
                  <a:pt x="26254" y="35424"/>
                  <a:pt x="26001" y="29058"/>
                  <a:pt x="25367" y="22693"/>
                </a:cubicBezTo>
                <a:cubicBezTo>
                  <a:pt x="25209" y="21173"/>
                  <a:pt x="25019" y="19652"/>
                  <a:pt x="24797" y="18132"/>
                </a:cubicBezTo>
                <a:cubicBezTo>
                  <a:pt x="24607" y="16739"/>
                  <a:pt x="24417" y="15314"/>
                  <a:pt x="23942" y="13952"/>
                </a:cubicBezTo>
                <a:cubicBezTo>
                  <a:pt x="22992" y="11387"/>
                  <a:pt x="20775" y="9677"/>
                  <a:pt x="18748" y="7935"/>
                </a:cubicBezTo>
                <a:cubicBezTo>
                  <a:pt x="14111" y="3938"/>
                  <a:pt x="7740" y="0"/>
                  <a:pt x="12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877" name="Google Shape;1877;p49"/>
          <p:cNvGrpSpPr/>
          <p:nvPr/>
        </p:nvGrpSpPr>
        <p:grpSpPr>
          <a:xfrm>
            <a:off x="9749860" y="1731701"/>
            <a:ext cx="1622552" cy="1400905"/>
            <a:chOff x="7312395" y="1298775"/>
            <a:chExt cx="1216914" cy="1050679"/>
          </a:xfrm>
        </p:grpSpPr>
        <p:sp>
          <p:nvSpPr>
            <p:cNvPr id="1878" name="Google Shape;1878;p49"/>
            <p:cNvSpPr/>
            <p:nvPr/>
          </p:nvSpPr>
          <p:spPr>
            <a:xfrm>
              <a:off x="7312395" y="1298775"/>
              <a:ext cx="1099767" cy="1050679"/>
            </a:xfrm>
            <a:custGeom>
              <a:avLst/>
              <a:gdLst/>
              <a:ahLst/>
              <a:cxnLst/>
              <a:rect l="l" t="t" r="r" b="b"/>
              <a:pathLst>
                <a:path w="36272" h="34653" extrusionOk="0">
                  <a:moveTo>
                    <a:pt x="18731" y="1591"/>
                  </a:moveTo>
                  <a:cubicBezTo>
                    <a:pt x="19647" y="1591"/>
                    <a:pt x="20568" y="1668"/>
                    <a:pt x="21482" y="1825"/>
                  </a:cubicBezTo>
                  <a:cubicBezTo>
                    <a:pt x="24396" y="2332"/>
                    <a:pt x="27151" y="3726"/>
                    <a:pt x="29336" y="5721"/>
                  </a:cubicBezTo>
                  <a:cubicBezTo>
                    <a:pt x="31616" y="7811"/>
                    <a:pt x="33105" y="10408"/>
                    <a:pt x="33960" y="13353"/>
                  </a:cubicBezTo>
                  <a:cubicBezTo>
                    <a:pt x="35607" y="18990"/>
                    <a:pt x="33548" y="25482"/>
                    <a:pt x="29305" y="29409"/>
                  </a:cubicBezTo>
                  <a:cubicBezTo>
                    <a:pt x="26500" y="32004"/>
                    <a:pt x="22858" y="33254"/>
                    <a:pt x="19198" y="33254"/>
                  </a:cubicBezTo>
                  <a:cubicBezTo>
                    <a:pt x="15667" y="33254"/>
                    <a:pt x="12120" y="32091"/>
                    <a:pt x="9290" y="29852"/>
                  </a:cubicBezTo>
                  <a:cubicBezTo>
                    <a:pt x="6249" y="27414"/>
                    <a:pt x="3906" y="23899"/>
                    <a:pt x="3336" y="20035"/>
                  </a:cubicBezTo>
                  <a:cubicBezTo>
                    <a:pt x="2711" y="15942"/>
                    <a:pt x="3812" y="11695"/>
                    <a:pt x="5819" y="8084"/>
                  </a:cubicBezTo>
                  <a:lnTo>
                    <a:pt x="5819" y="8084"/>
                  </a:lnTo>
                  <a:cubicBezTo>
                    <a:pt x="5859" y="8053"/>
                    <a:pt x="5898" y="8014"/>
                    <a:pt x="5933" y="7969"/>
                  </a:cubicBezTo>
                  <a:cubicBezTo>
                    <a:pt x="8902" y="3876"/>
                    <a:pt x="13748" y="1591"/>
                    <a:pt x="18731" y="1591"/>
                  </a:cubicBezTo>
                  <a:close/>
                  <a:moveTo>
                    <a:pt x="18481" y="0"/>
                  </a:moveTo>
                  <a:cubicBezTo>
                    <a:pt x="16827" y="0"/>
                    <a:pt x="15174" y="250"/>
                    <a:pt x="13597" y="780"/>
                  </a:cubicBezTo>
                  <a:cubicBezTo>
                    <a:pt x="10081" y="1952"/>
                    <a:pt x="7041" y="4327"/>
                    <a:pt x="4951" y="7399"/>
                  </a:cubicBezTo>
                  <a:cubicBezTo>
                    <a:pt x="4931" y="7429"/>
                    <a:pt x="4914" y="7458"/>
                    <a:pt x="4900" y="7487"/>
                  </a:cubicBezTo>
                  <a:lnTo>
                    <a:pt x="4900" y="7487"/>
                  </a:lnTo>
                  <a:cubicBezTo>
                    <a:pt x="0" y="13730"/>
                    <a:pt x="1107" y="23258"/>
                    <a:pt x="6376" y="28997"/>
                  </a:cubicBezTo>
                  <a:cubicBezTo>
                    <a:pt x="9717" y="32637"/>
                    <a:pt x="14545" y="34653"/>
                    <a:pt x="19384" y="34653"/>
                  </a:cubicBezTo>
                  <a:cubicBezTo>
                    <a:pt x="22251" y="34653"/>
                    <a:pt x="25121" y="33945"/>
                    <a:pt x="27689" y="32449"/>
                  </a:cubicBezTo>
                  <a:cubicBezTo>
                    <a:pt x="33675" y="28997"/>
                    <a:pt x="36272" y="22157"/>
                    <a:pt x="35448" y="15475"/>
                  </a:cubicBezTo>
                  <a:cubicBezTo>
                    <a:pt x="35037" y="12150"/>
                    <a:pt x="33960" y="9173"/>
                    <a:pt x="31901" y="6512"/>
                  </a:cubicBezTo>
                  <a:cubicBezTo>
                    <a:pt x="29906" y="3916"/>
                    <a:pt x="27151" y="1984"/>
                    <a:pt x="24079" y="939"/>
                  </a:cubicBezTo>
                  <a:cubicBezTo>
                    <a:pt x="22285" y="329"/>
                    <a:pt x="20382" y="0"/>
                    <a:pt x="18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7837922" y="1304596"/>
              <a:ext cx="691387" cy="1042553"/>
            </a:xfrm>
            <a:custGeom>
              <a:avLst/>
              <a:gdLst/>
              <a:ahLst/>
              <a:cxnLst/>
              <a:rect l="l" t="t" r="r" b="b"/>
              <a:pathLst>
                <a:path w="22803" h="34385" extrusionOk="0">
                  <a:moveTo>
                    <a:pt x="1816" y="1"/>
                  </a:moveTo>
                  <a:cubicBezTo>
                    <a:pt x="1377" y="1"/>
                    <a:pt x="940" y="17"/>
                    <a:pt x="507" y="50"/>
                  </a:cubicBezTo>
                  <a:cubicBezTo>
                    <a:pt x="127" y="82"/>
                    <a:pt x="1" y="683"/>
                    <a:pt x="412" y="747"/>
                  </a:cubicBezTo>
                  <a:cubicBezTo>
                    <a:pt x="3864" y="1285"/>
                    <a:pt x="7285" y="1950"/>
                    <a:pt x="10420" y="3502"/>
                  </a:cubicBezTo>
                  <a:cubicBezTo>
                    <a:pt x="13492" y="5054"/>
                    <a:pt x="16342" y="7207"/>
                    <a:pt x="18147" y="10184"/>
                  </a:cubicBezTo>
                  <a:cubicBezTo>
                    <a:pt x="21599" y="15789"/>
                    <a:pt x="21187" y="23833"/>
                    <a:pt x="15804" y="28109"/>
                  </a:cubicBezTo>
                  <a:cubicBezTo>
                    <a:pt x="12763" y="30484"/>
                    <a:pt x="8868" y="31751"/>
                    <a:pt x="5258" y="32922"/>
                  </a:cubicBezTo>
                  <a:cubicBezTo>
                    <a:pt x="4451" y="33182"/>
                    <a:pt x="4693" y="34385"/>
                    <a:pt x="5435" y="34385"/>
                  </a:cubicBezTo>
                  <a:cubicBezTo>
                    <a:pt x="5508" y="34385"/>
                    <a:pt x="5587" y="34373"/>
                    <a:pt x="5669" y="34347"/>
                  </a:cubicBezTo>
                  <a:cubicBezTo>
                    <a:pt x="9248" y="33239"/>
                    <a:pt x="12795" y="32099"/>
                    <a:pt x="15867" y="29787"/>
                  </a:cubicBezTo>
                  <a:cubicBezTo>
                    <a:pt x="18685" y="27665"/>
                    <a:pt x="20934" y="24657"/>
                    <a:pt x="21536" y="21110"/>
                  </a:cubicBezTo>
                  <a:cubicBezTo>
                    <a:pt x="22802" y="13826"/>
                    <a:pt x="18939" y="6795"/>
                    <a:pt x="12732" y="3090"/>
                  </a:cubicBezTo>
                  <a:cubicBezTo>
                    <a:pt x="9527" y="1190"/>
                    <a:pt x="5585" y="1"/>
                    <a:pt x="1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880" name="Google Shape;1880;p49"/>
          <p:cNvGrpSpPr/>
          <p:nvPr/>
        </p:nvGrpSpPr>
        <p:grpSpPr>
          <a:xfrm>
            <a:off x="9572310" y="3473812"/>
            <a:ext cx="2010077" cy="2841712"/>
            <a:chOff x="7179232" y="2605359"/>
            <a:chExt cx="1507558" cy="2131284"/>
          </a:xfrm>
        </p:grpSpPr>
        <p:sp>
          <p:nvSpPr>
            <p:cNvPr id="1881" name="Google Shape;1881;p49"/>
            <p:cNvSpPr/>
            <p:nvPr/>
          </p:nvSpPr>
          <p:spPr>
            <a:xfrm>
              <a:off x="7179232" y="2605359"/>
              <a:ext cx="1407697" cy="2131284"/>
            </a:xfrm>
            <a:custGeom>
              <a:avLst/>
              <a:gdLst/>
              <a:ahLst/>
              <a:cxnLst/>
              <a:rect l="l" t="t" r="r" b="b"/>
              <a:pathLst>
                <a:path w="46428" h="70293" extrusionOk="0">
                  <a:moveTo>
                    <a:pt x="23371" y="1155"/>
                  </a:moveTo>
                  <a:cubicBezTo>
                    <a:pt x="23425" y="1245"/>
                    <a:pt x="23509" y="1326"/>
                    <a:pt x="23626" y="1389"/>
                  </a:cubicBezTo>
                  <a:cubicBezTo>
                    <a:pt x="28883" y="4366"/>
                    <a:pt x="35312" y="7280"/>
                    <a:pt x="40125" y="10922"/>
                  </a:cubicBezTo>
                  <a:cubicBezTo>
                    <a:pt x="41392" y="11840"/>
                    <a:pt x="42406" y="12885"/>
                    <a:pt x="42817" y="14437"/>
                  </a:cubicBezTo>
                  <a:cubicBezTo>
                    <a:pt x="43197" y="15925"/>
                    <a:pt x="43324" y="17477"/>
                    <a:pt x="43482" y="18997"/>
                  </a:cubicBezTo>
                  <a:cubicBezTo>
                    <a:pt x="43799" y="22259"/>
                    <a:pt x="44084" y="25489"/>
                    <a:pt x="44337" y="28751"/>
                  </a:cubicBezTo>
                  <a:cubicBezTo>
                    <a:pt x="44781" y="35275"/>
                    <a:pt x="45192" y="41767"/>
                    <a:pt x="45192" y="48323"/>
                  </a:cubicBezTo>
                  <a:cubicBezTo>
                    <a:pt x="45224" y="51585"/>
                    <a:pt x="45129" y="54847"/>
                    <a:pt x="45066" y="58108"/>
                  </a:cubicBezTo>
                  <a:cubicBezTo>
                    <a:pt x="45002" y="59755"/>
                    <a:pt x="44971" y="61402"/>
                    <a:pt x="44876" y="63080"/>
                  </a:cubicBezTo>
                  <a:cubicBezTo>
                    <a:pt x="44844" y="64316"/>
                    <a:pt x="44812" y="65709"/>
                    <a:pt x="44179" y="66817"/>
                  </a:cubicBezTo>
                  <a:cubicBezTo>
                    <a:pt x="43451" y="68084"/>
                    <a:pt x="42057" y="68432"/>
                    <a:pt x="40695" y="68528"/>
                  </a:cubicBezTo>
                  <a:cubicBezTo>
                    <a:pt x="39144" y="68623"/>
                    <a:pt x="37592" y="68591"/>
                    <a:pt x="36008" y="68623"/>
                  </a:cubicBezTo>
                  <a:cubicBezTo>
                    <a:pt x="32746" y="68749"/>
                    <a:pt x="28281" y="68813"/>
                    <a:pt x="25019" y="68876"/>
                  </a:cubicBezTo>
                  <a:cubicBezTo>
                    <a:pt x="22249" y="68958"/>
                    <a:pt x="18292" y="69040"/>
                    <a:pt x="15183" y="69040"/>
                  </a:cubicBezTo>
                  <a:cubicBezTo>
                    <a:pt x="14702" y="69040"/>
                    <a:pt x="14241" y="69038"/>
                    <a:pt x="13808" y="69034"/>
                  </a:cubicBezTo>
                  <a:cubicBezTo>
                    <a:pt x="10768" y="69034"/>
                    <a:pt x="7633" y="68813"/>
                    <a:pt x="4751" y="67736"/>
                  </a:cubicBezTo>
                  <a:cubicBezTo>
                    <a:pt x="3453" y="67261"/>
                    <a:pt x="2249" y="66532"/>
                    <a:pt x="1711" y="65171"/>
                  </a:cubicBezTo>
                  <a:cubicBezTo>
                    <a:pt x="1236" y="63904"/>
                    <a:pt x="1267" y="62479"/>
                    <a:pt x="1267" y="61117"/>
                  </a:cubicBezTo>
                  <a:cubicBezTo>
                    <a:pt x="1267" y="57823"/>
                    <a:pt x="1299" y="54530"/>
                    <a:pt x="1331" y="51236"/>
                  </a:cubicBezTo>
                  <a:cubicBezTo>
                    <a:pt x="1394" y="44681"/>
                    <a:pt x="1521" y="38094"/>
                    <a:pt x="1774" y="31507"/>
                  </a:cubicBezTo>
                  <a:cubicBezTo>
                    <a:pt x="1869" y="28213"/>
                    <a:pt x="2028" y="24919"/>
                    <a:pt x="2186" y="21658"/>
                  </a:cubicBezTo>
                  <a:cubicBezTo>
                    <a:pt x="2281" y="20074"/>
                    <a:pt x="2313" y="18491"/>
                    <a:pt x="2503" y="16971"/>
                  </a:cubicBezTo>
                  <a:cubicBezTo>
                    <a:pt x="2661" y="15355"/>
                    <a:pt x="3263" y="14057"/>
                    <a:pt x="4466" y="12980"/>
                  </a:cubicBezTo>
                  <a:cubicBezTo>
                    <a:pt x="5511" y="12062"/>
                    <a:pt x="6683" y="11333"/>
                    <a:pt x="7823" y="10542"/>
                  </a:cubicBezTo>
                  <a:cubicBezTo>
                    <a:pt x="9058" y="9687"/>
                    <a:pt x="10293" y="8832"/>
                    <a:pt x="11528" y="8008"/>
                  </a:cubicBezTo>
                  <a:cubicBezTo>
                    <a:pt x="14030" y="6330"/>
                    <a:pt x="16532" y="4715"/>
                    <a:pt x="19065" y="3068"/>
                  </a:cubicBezTo>
                  <a:cubicBezTo>
                    <a:pt x="20024" y="2446"/>
                    <a:pt x="22044" y="1803"/>
                    <a:pt x="23371" y="1155"/>
                  </a:cubicBezTo>
                  <a:close/>
                  <a:moveTo>
                    <a:pt x="23956" y="1"/>
                  </a:moveTo>
                  <a:cubicBezTo>
                    <a:pt x="23893" y="1"/>
                    <a:pt x="23824" y="19"/>
                    <a:pt x="23752" y="59"/>
                  </a:cubicBezTo>
                  <a:cubicBezTo>
                    <a:pt x="18274" y="3036"/>
                    <a:pt x="11370" y="6520"/>
                    <a:pt x="6271" y="10130"/>
                  </a:cubicBezTo>
                  <a:cubicBezTo>
                    <a:pt x="5163" y="10922"/>
                    <a:pt x="3991" y="11682"/>
                    <a:pt x="3073" y="12664"/>
                  </a:cubicBezTo>
                  <a:cubicBezTo>
                    <a:pt x="2091" y="13740"/>
                    <a:pt x="1584" y="15007"/>
                    <a:pt x="1362" y="16432"/>
                  </a:cubicBezTo>
                  <a:cubicBezTo>
                    <a:pt x="1141" y="18111"/>
                    <a:pt x="1141" y="19789"/>
                    <a:pt x="1046" y="21468"/>
                  </a:cubicBezTo>
                  <a:cubicBezTo>
                    <a:pt x="951" y="23209"/>
                    <a:pt x="856" y="24919"/>
                    <a:pt x="761" y="26661"/>
                  </a:cubicBezTo>
                  <a:cubicBezTo>
                    <a:pt x="412" y="33660"/>
                    <a:pt x="127" y="40659"/>
                    <a:pt x="64" y="47689"/>
                  </a:cubicBezTo>
                  <a:cubicBezTo>
                    <a:pt x="32" y="51141"/>
                    <a:pt x="1" y="54593"/>
                    <a:pt x="32" y="58045"/>
                  </a:cubicBezTo>
                  <a:cubicBezTo>
                    <a:pt x="32" y="59692"/>
                    <a:pt x="1" y="61339"/>
                    <a:pt x="96" y="62985"/>
                  </a:cubicBezTo>
                  <a:cubicBezTo>
                    <a:pt x="191" y="64252"/>
                    <a:pt x="412" y="65551"/>
                    <a:pt x="1141" y="66596"/>
                  </a:cubicBezTo>
                  <a:cubicBezTo>
                    <a:pt x="2724" y="68908"/>
                    <a:pt x="6176" y="69573"/>
                    <a:pt x="8741" y="69953"/>
                  </a:cubicBezTo>
                  <a:cubicBezTo>
                    <a:pt x="10681" y="70222"/>
                    <a:pt x="12645" y="70292"/>
                    <a:pt x="14610" y="70292"/>
                  </a:cubicBezTo>
                  <a:cubicBezTo>
                    <a:pt x="15885" y="70292"/>
                    <a:pt x="17161" y="70263"/>
                    <a:pt x="18432" y="70238"/>
                  </a:cubicBezTo>
                  <a:cubicBezTo>
                    <a:pt x="21916" y="70174"/>
                    <a:pt x="28186" y="70079"/>
                    <a:pt x="31670" y="69953"/>
                  </a:cubicBezTo>
                  <a:cubicBezTo>
                    <a:pt x="34900" y="69858"/>
                    <a:pt x="38257" y="69984"/>
                    <a:pt x="41455" y="69478"/>
                  </a:cubicBezTo>
                  <a:cubicBezTo>
                    <a:pt x="42659" y="69288"/>
                    <a:pt x="43799" y="68844"/>
                    <a:pt x="44559" y="67926"/>
                  </a:cubicBezTo>
                  <a:cubicBezTo>
                    <a:pt x="45319" y="66976"/>
                    <a:pt x="45636" y="65772"/>
                    <a:pt x="45762" y="64569"/>
                  </a:cubicBezTo>
                  <a:cubicBezTo>
                    <a:pt x="46143" y="61339"/>
                    <a:pt x="46174" y="58013"/>
                    <a:pt x="46269" y="54720"/>
                  </a:cubicBezTo>
                  <a:cubicBezTo>
                    <a:pt x="46428" y="47784"/>
                    <a:pt x="46333" y="40817"/>
                    <a:pt x="46016" y="33882"/>
                  </a:cubicBezTo>
                  <a:cubicBezTo>
                    <a:pt x="45889" y="30398"/>
                    <a:pt x="45604" y="26946"/>
                    <a:pt x="45287" y="23494"/>
                  </a:cubicBezTo>
                  <a:cubicBezTo>
                    <a:pt x="45097" y="21721"/>
                    <a:pt x="44907" y="19979"/>
                    <a:pt x="44717" y="18206"/>
                  </a:cubicBezTo>
                  <a:cubicBezTo>
                    <a:pt x="44527" y="16717"/>
                    <a:pt x="44496" y="15102"/>
                    <a:pt x="43957" y="13709"/>
                  </a:cubicBezTo>
                  <a:cubicBezTo>
                    <a:pt x="42881" y="10890"/>
                    <a:pt x="39904" y="9528"/>
                    <a:pt x="37529" y="7945"/>
                  </a:cubicBezTo>
                  <a:cubicBezTo>
                    <a:pt x="34900" y="6203"/>
                    <a:pt x="32271" y="4430"/>
                    <a:pt x="29611" y="2751"/>
                  </a:cubicBezTo>
                  <a:cubicBezTo>
                    <a:pt x="28249" y="1864"/>
                    <a:pt x="25684" y="1041"/>
                    <a:pt x="24291" y="249"/>
                  </a:cubicBezTo>
                  <a:cubicBezTo>
                    <a:pt x="24291" y="249"/>
                    <a:pt x="24291" y="249"/>
                    <a:pt x="24290" y="249"/>
                  </a:cubicBezTo>
                  <a:lnTo>
                    <a:pt x="24290" y="249"/>
                  </a:lnTo>
                  <a:cubicBezTo>
                    <a:pt x="24239" y="109"/>
                    <a:pt x="24114" y="1"/>
                    <a:pt x="23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7885948" y="2605662"/>
              <a:ext cx="800842" cy="2108483"/>
            </a:xfrm>
            <a:custGeom>
              <a:avLst/>
              <a:gdLst/>
              <a:ahLst/>
              <a:cxnLst/>
              <a:rect l="l" t="t" r="r" b="b"/>
              <a:pathLst>
                <a:path w="26413" h="69541" extrusionOk="0">
                  <a:moveTo>
                    <a:pt x="1273" y="0"/>
                  </a:moveTo>
                  <a:cubicBezTo>
                    <a:pt x="1028" y="0"/>
                    <a:pt x="783" y="6"/>
                    <a:pt x="538" y="18"/>
                  </a:cubicBezTo>
                  <a:cubicBezTo>
                    <a:pt x="10" y="49"/>
                    <a:pt x="0" y="874"/>
                    <a:pt x="510" y="874"/>
                  </a:cubicBezTo>
                  <a:cubicBezTo>
                    <a:pt x="519" y="874"/>
                    <a:pt x="529" y="873"/>
                    <a:pt x="538" y="873"/>
                  </a:cubicBezTo>
                  <a:cubicBezTo>
                    <a:pt x="754" y="863"/>
                    <a:pt x="971" y="859"/>
                    <a:pt x="1189" y="859"/>
                  </a:cubicBezTo>
                  <a:cubicBezTo>
                    <a:pt x="6743" y="859"/>
                    <a:pt x="12734" y="3919"/>
                    <a:pt x="16848" y="7302"/>
                  </a:cubicBezTo>
                  <a:cubicBezTo>
                    <a:pt x="17893" y="8188"/>
                    <a:pt x="18970" y="9075"/>
                    <a:pt x="19983" y="9993"/>
                  </a:cubicBezTo>
                  <a:cubicBezTo>
                    <a:pt x="20997" y="10880"/>
                    <a:pt x="22010" y="11799"/>
                    <a:pt x="22675" y="12970"/>
                  </a:cubicBezTo>
                  <a:cubicBezTo>
                    <a:pt x="24005" y="15409"/>
                    <a:pt x="24005" y="18576"/>
                    <a:pt x="24259" y="21268"/>
                  </a:cubicBezTo>
                  <a:cubicBezTo>
                    <a:pt x="25367" y="33207"/>
                    <a:pt x="25335" y="45146"/>
                    <a:pt x="25335" y="57117"/>
                  </a:cubicBezTo>
                  <a:cubicBezTo>
                    <a:pt x="25335" y="59967"/>
                    <a:pt x="25684" y="63387"/>
                    <a:pt x="23625" y="65667"/>
                  </a:cubicBezTo>
                  <a:cubicBezTo>
                    <a:pt x="21883" y="67567"/>
                    <a:pt x="19128" y="68296"/>
                    <a:pt x="16721" y="68866"/>
                  </a:cubicBezTo>
                  <a:cubicBezTo>
                    <a:pt x="16338" y="68984"/>
                    <a:pt x="16476" y="69541"/>
                    <a:pt x="16829" y="69541"/>
                  </a:cubicBezTo>
                  <a:cubicBezTo>
                    <a:pt x="16855" y="69541"/>
                    <a:pt x="16883" y="69537"/>
                    <a:pt x="16911" y="69531"/>
                  </a:cubicBezTo>
                  <a:cubicBezTo>
                    <a:pt x="19192" y="68993"/>
                    <a:pt x="21440" y="68454"/>
                    <a:pt x="23340" y="66997"/>
                  </a:cubicBezTo>
                  <a:cubicBezTo>
                    <a:pt x="25335" y="65477"/>
                    <a:pt x="26032" y="63229"/>
                    <a:pt x="26222" y="60790"/>
                  </a:cubicBezTo>
                  <a:cubicBezTo>
                    <a:pt x="26412" y="57718"/>
                    <a:pt x="26285" y="54552"/>
                    <a:pt x="26317" y="51480"/>
                  </a:cubicBezTo>
                  <a:cubicBezTo>
                    <a:pt x="26317" y="48249"/>
                    <a:pt x="26349" y="45019"/>
                    <a:pt x="26317" y="41821"/>
                  </a:cubicBezTo>
                  <a:cubicBezTo>
                    <a:pt x="26254" y="35424"/>
                    <a:pt x="25969" y="29058"/>
                    <a:pt x="25367" y="22693"/>
                  </a:cubicBezTo>
                  <a:cubicBezTo>
                    <a:pt x="25209" y="21173"/>
                    <a:pt x="24987" y="19652"/>
                    <a:pt x="24797" y="18132"/>
                  </a:cubicBezTo>
                  <a:cubicBezTo>
                    <a:pt x="24575" y="16739"/>
                    <a:pt x="24417" y="15314"/>
                    <a:pt x="23910" y="13952"/>
                  </a:cubicBezTo>
                  <a:cubicBezTo>
                    <a:pt x="22960" y="11387"/>
                    <a:pt x="20743" y="9677"/>
                    <a:pt x="18717" y="7935"/>
                  </a:cubicBezTo>
                  <a:cubicBezTo>
                    <a:pt x="14079" y="3938"/>
                    <a:pt x="7708" y="0"/>
                    <a:pt x="1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83" name="Google Shape;1883;p49"/>
          <p:cNvSpPr txBox="1"/>
          <p:nvPr/>
        </p:nvSpPr>
        <p:spPr>
          <a:xfrm>
            <a:off x="703065" y="4280599"/>
            <a:ext cx="1690000" cy="156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The process should take just a few clicks.</a:t>
            </a:r>
            <a:endParaRPr lang="en" sz="2800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85" name="Google Shape;1885;p49"/>
          <p:cNvSpPr txBox="1"/>
          <p:nvPr/>
        </p:nvSpPr>
        <p:spPr>
          <a:xfrm>
            <a:off x="3640538" y="4517101"/>
            <a:ext cx="1779924" cy="127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DD7E6B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UI should be easily understandable.</a:t>
            </a:r>
          </a:p>
        </p:txBody>
      </p:sp>
      <p:sp>
        <p:nvSpPr>
          <p:cNvPr id="1887" name="Google Shape;1887;p49"/>
          <p:cNvSpPr txBox="1"/>
          <p:nvPr/>
        </p:nvSpPr>
        <p:spPr>
          <a:xfrm>
            <a:off x="6574471" y="4994083"/>
            <a:ext cx="1881752" cy="24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B4A7D6"/>
                </a:solidFill>
                <a:latin typeface="Sue Ellen Francisco " panose="02000000000000000000" pitchFamily="2" charset="0"/>
                <a:sym typeface="Sue Ellen Francisco"/>
              </a:rPr>
              <a:t>Should be quick and light weight.</a:t>
            </a:r>
            <a:endParaRPr sz="2800" dirty="0">
              <a:solidFill>
                <a:srgbClr val="B4A7D6"/>
              </a:solidFill>
              <a:latin typeface="Sue Ellen Francisco " panose="02000000000000000000" pitchFamily="2" charset="0"/>
              <a:sym typeface="Sue Ellen Francisco"/>
            </a:endParaRPr>
          </a:p>
        </p:txBody>
      </p:sp>
      <p:sp>
        <p:nvSpPr>
          <p:cNvPr id="1889" name="Google Shape;1889;p49"/>
          <p:cNvSpPr txBox="1"/>
          <p:nvPr/>
        </p:nvSpPr>
        <p:spPr>
          <a:xfrm>
            <a:off x="9660951" y="4784254"/>
            <a:ext cx="16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B6D7A8"/>
                </a:solidFill>
                <a:latin typeface="Sue Ellen Francisco " panose="02000000000000000000" pitchFamily="2" charset="0"/>
                <a:sym typeface="Sue Ellen Francisco"/>
              </a:rPr>
              <a:t>It should be accurate.</a:t>
            </a:r>
            <a:endParaRPr sz="2800" dirty="0">
              <a:solidFill>
                <a:srgbClr val="B6D7A8"/>
              </a:solidFill>
              <a:latin typeface="Sue Ellen Francisco " panose="02000000000000000000" pitchFamily="2" charset="0"/>
              <a:sym typeface="Sue Ellen Francisco"/>
            </a:endParaRPr>
          </a:p>
        </p:txBody>
      </p:sp>
      <p:sp>
        <p:nvSpPr>
          <p:cNvPr id="1891" name="Google Shape;1891;p49"/>
          <p:cNvSpPr/>
          <p:nvPr/>
        </p:nvSpPr>
        <p:spPr>
          <a:xfrm flipH="1">
            <a:off x="1013497" y="1988566"/>
            <a:ext cx="1069152" cy="887153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2" name="Google Shape;1892;p49"/>
          <p:cNvSpPr txBox="1"/>
          <p:nvPr/>
        </p:nvSpPr>
        <p:spPr>
          <a:xfrm>
            <a:off x="851467" y="1966967"/>
            <a:ext cx="1394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6267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6267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93" name="Google Shape;1893;p49"/>
          <p:cNvSpPr/>
          <p:nvPr/>
        </p:nvSpPr>
        <p:spPr>
          <a:xfrm flipH="1">
            <a:off x="3999464" y="1988566"/>
            <a:ext cx="1069152" cy="887153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4" name="Google Shape;1894;p49"/>
          <p:cNvSpPr/>
          <p:nvPr/>
        </p:nvSpPr>
        <p:spPr>
          <a:xfrm flipH="1">
            <a:off x="7037064" y="1988566"/>
            <a:ext cx="1069152" cy="887153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5" name="Google Shape;1895;p49"/>
          <p:cNvSpPr/>
          <p:nvPr/>
        </p:nvSpPr>
        <p:spPr>
          <a:xfrm flipH="1">
            <a:off x="10026564" y="1988566"/>
            <a:ext cx="1069152" cy="887153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6" name="Google Shape;1896;p49"/>
          <p:cNvSpPr txBox="1"/>
          <p:nvPr/>
        </p:nvSpPr>
        <p:spPr>
          <a:xfrm>
            <a:off x="3837161" y="1966967"/>
            <a:ext cx="1394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62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62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97" name="Google Shape;1897;p49"/>
          <p:cNvSpPr txBox="1"/>
          <p:nvPr/>
        </p:nvSpPr>
        <p:spPr>
          <a:xfrm>
            <a:off x="6822856" y="1966967"/>
            <a:ext cx="1394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6267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6267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98" name="Google Shape;1898;p49"/>
          <p:cNvSpPr txBox="1"/>
          <p:nvPr/>
        </p:nvSpPr>
        <p:spPr>
          <a:xfrm>
            <a:off x="9808551" y="1966967"/>
            <a:ext cx="1394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6267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6267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2" name="Picture 1" descr="A white check mark in a square&#10;&#10;Description automatically generated">
            <a:extLst>
              <a:ext uri="{FF2B5EF4-FFF2-40B4-BE49-F238E27FC236}">
                <a16:creationId xmlns:a16="http://schemas.microsoft.com/office/drawing/2014/main" id="{46BE2542-4290-26ED-F445-5627F7E5E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36" y="-462748"/>
            <a:ext cx="1913035" cy="2130778"/>
          </a:xfrm>
          <a:prstGeom prst="rect">
            <a:avLst/>
          </a:prstGeom>
        </p:spPr>
      </p:pic>
      <p:sp>
        <p:nvSpPr>
          <p:cNvPr id="3" name="Google Shape;1060;p39">
            <a:extLst>
              <a:ext uri="{FF2B5EF4-FFF2-40B4-BE49-F238E27FC236}">
                <a16:creationId xmlns:a16="http://schemas.microsoft.com/office/drawing/2014/main" id="{8BE2C74A-C558-A35D-668C-062AF967DC5C}"/>
              </a:ext>
            </a:extLst>
          </p:cNvPr>
          <p:cNvSpPr txBox="1"/>
          <p:nvPr/>
        </p:nvSpPr>
        <p:spPr>
          <a:xfrm>
            <a:off x="3513451" y="169863"/>
            <a:ext cx="7734156" cy="151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QUALITY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0000" decel="1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3241 L 1.45833E-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6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10000" decel="1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017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5" grpId="0" animBg="1"/>
      <p:bldP spid="1866" grpId="0" animBg="1"/>
      <p:bldP spid="1867" grpId="0" animBg="1"/>
      <p:bldP spid="1868" grpId="0" animBg="1"/>
      <p:bldP spid="1869" grpId="0" animBg="1"/>
      <p:bldP spid="1870" grpId="0" animBg="1"/>
      <p:bldP spid="1871" grpId="0" animBg="1"/>
      <p:bldP spid="1872" grpId="0" animBg="1"/>
      <p:bldP spid="1873" grpId="0" animBg="1"/>
      <p:bldP spid="1874" grpId="0" animBg="1"/>
      <p:bldP spid="1875" grpId="0" animBg="1"/>
      <p:bldP spid="1876" grpId="0" animBg="1"/>
      <p:bldP spid="1883" grpId="0"/>
      <p:bldP spid="1885" grpId="0"/>
      <p:bldP spid="1887" grpId="0"/>
      <p:bldP spid="1889" grpId="0"/>
      <p:bldP spid="1891" grpId="0" animBg="1"/>
      <p:bldP spid="1892" grpId="0"/>
      <p:bldP spid="1893" grpId="0" animBg="1"/>
      <p:bldP spid="1894" grpId="0" animBg="1"/>
      <p:bldP spid="1895" grpId="0" animBg="1"/>
      <p:bldP spid="1896" grpId="0"/>
      <p:bldP spid="1897" grpId="0"/>
      <p:bldP spid="1898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>
          <a:extLst>
            <a:ext uri="{FF2B5EF4-FFF2-40B4-BE49-F238E27FC236}">
              <a16:creationId xmlns:a16="http://schemas.microsoft.com/office/drawing/2014/main" id="{11A79BFB-DA43-BEA1-784A-B994EC6D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8">
            <a:extLst>
              <a:ext uri="{FF2B5EF4-FFF2-40B4-BE49-F238E27FC236}">
                <a16:creationId xmlns:a16="http://schemas.microsoft.com/office/drawing/2014/main" id="{EBCA9C52-CD97-80DE-9FB0-65FEFDF86BFD}"/>
              </a:ext>
            </a:extLst>
          </p:cNvPr>
          <p:cNvSpPr txBox="1"/>
          <p:nvPr/>
        </p:nvSpPr>
        <p:spPr>
          <a:xfrm>
            <a:off x="1197837" y="437279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REQUIREMENTS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A44CB0-357A-2F4D-3DD4-6429867140F7}"/>
              </a:ext>
            </a:extLst>
          </p:cNvPr>
          <p:cNvSpPr/>
          <p:nvPr/>
        </p:nvSpPr>
        <p:spPr>
          <a:xfrm>
            <a:off x="1091008" y="1607935"/>
            <a:ext cx="10153992" cy="4798649"/>
          </a:xfrm>
          <a:custGeom>
            <a:avLst/>
            <a:gdLst>
              <a:gd name="connsiteX0" fmla="*/ 4150235 w 10153992"/>
              <a:gd name="connsiteY0" fmla="*/ 4581497 h 4798649"/>
              <a:gd name="connsiteX1" fmla="*/ 4140983 w 10153992"/>
              <a:gd name="connsiteY1" fmla="*/ 4608498 h 4798649"/>
              <a:gd name="connsiteX2" fmla="*/ 4183308 w 10153992"/>
              <a:gd name="connsiteY2" fmla="*/ 4613986 h 4798649"/>
              <a:gd name="connsiteX3" fmla="*/ 4199931 w 10153992"/>
              <a:gd name="connsiteY3" fmla="*/ 4611857 h 4798649"/>
              <a:gd name="connsiteX4" fmla="*/ 4206777 w 10153992"/>
              <a:gd name="connsiteY4" fmla="*/ 4582563 h 4798649"/>
              <a:gd name="connsiteX5" fmla="*/ 4183308 w 10153992"/>
              <a:gd name="connsiteY5" fmla="*/ 4584861 h 4798649"/>
              <a:gd name="connsiteX6" fmla="*/ 4271129 w 10153992"/>
              <a:gd name="connsiteY6" fmla="*/ 4576261 h 4798649"/>
              <a:gd name="connsiteX7" fmla="*/ 4232281 w 10153992"/>
              <a:gd name="connsiteY7" fmla="*/ 4580065 h 4798649"/>
              <a:gd name="connsiteX8" fmla="*/ 4225372 w 10153992"/>
              <a:gd name="connsiteY8" fmla="*/ 4608599 h 4798649"/>
              <a:gd name="connsiteX9" fmla="*/ 4264535 w 10153992"/>
              <a:gd name="connsiteY9" fmla="*/ 4603583 h 4798649"/>
              <a:gd name="connsiteX10" fmla="*/ 4267910 w 10153992"/>
              <a:gd name="connsiteY10" fmla="*/ 4586307 h 4798649"/>
              <a:gd name="connsiteX11" fmla="*/ 4086154 w 10153992"/>
              <a:gd name="connsiteY11" fmla="*/ 4574979 h 4798649"/>
              <a:gd name="connsiteX12" fmla="*/ 4077268 w 10153992"/>
              <a:gd name="connsiteY12" fmla="*/ 4600235 h 4798649"/>
              <a:gd name="connsiteX13" fmla="*/ 4117149 w 10153992"/>
              <a:gd name="connsiteY13" fmla="*/ 4605407 h 4798649"/>
              <a:gd name="connsiteX14" fmla="*/ 4126487 w 10153992"/>
              <a:gd name="connsiteY14" fmla="*/ 4579082 h 4798649"/>
              <a:gd name="connsiteX15" fmla="*/ 4339851 w 10153992"/>
              <a:gd name="connsiteY15" fmla="*/ 4560054 h 4798649"/>
              <a:gd name="connsiteX16" fmla="*/ 4297339 w 10153992"/>
              <a:gd name="connsiteY16" fmla="*/ 4573042 h 4798649"/>
              <a:gd name="connsiteX17" fmla="*/ 4291142 w 10153992"/>
              <a:gd name="connsiteY17" fmla="*/ 4591999 h 4798649"/>
              <a:gd name="connsiteX18" fmla="*/ 4289194 w 10153992"/>
              <a:gd name="connsiteY18" fmla="*/ 4600425 h 4798649"/>
              <a:gd name="connsiteX19" fmla="*/ 4313502 w 10153992"/>
              <a:gd name="connsiteY19" fmla="*/ 4597312 h 4798649"/>
              <a:gd name="connsiteX20" fmla="*/ 4334099 w 10153992"/>
              <a:gd name="connsiteY20" fmla="*/ 4589722 h 4798649"/>
              <a:gd name="connsiteX21" fmla="*/ 4015072 w 10153992"/>
              <a:gd name="connsiteY21" fmla="*/ 4557264 h 4798649"/>
              <a:gd name="connsiteX22" fmla="*/ 4007533 w 10153992"/>
              <a:gd name="connsiteY22" fmla="*/ 4580573 h 4798649"/>
              <a:gd name="connsiteX23" fmla="*/ 4051979 w 10153992"/>
              <a:gd name="connsiteY23" fmla="*/ 4596956 h 4798649"/>
              <a:gd name="connsiteX24" fmla="*/ 4052904 w 10153992"/>
              <a:gd name="connsiteY24" fmla="*/ 4597076 h 4798649"/>
              <a:gd name="connsiteX25" fmla="*/ 4062240 w 10153992"/>
              <a:gd name="connsiteY25" fmla="*/ 4570757 h 4798649"/>
              <a:gd name="connsiteX26" fmla="*/ 4396600 w 10153992"/>
              <a:gd name="connsiteY26" fmla="*/ 4542716 h 4798649"/>
              <a:gd name="connsiteX27" fmla="*/ 4363434 w 10153992"/>
              <a:gd name="connsiteY27" fmla="*/ 4552849 h 4798649"/>
              <a:gd name="connsiteX28" fmla="*/ 4364180 w 10153992"/>
              <a:gd name="connsiteY28" fmla="*/ 4557074 h 4798649"/>
              <a:gd name="connsiteX29" fmla="*/ 4359538 w 10153992"/>
              <a:gd name="connsiteY29" fmla="*/ 4580349 h 4798649"/>
              <a:gd name="connsiteX30" fmla="*/ 4395166 w 10153992"/>
              <a:gd name="connsiteY30" fmla="*/ 4567221 h 4798649"/>
              <a:gd name="connsiteX31" fmla="*/ 3953568 w 10153992"/>
              <a:gd name="connsiteY31" fmla="*/ 4531216 h 4798649"/>
              <a:gd name="connsiteX32" fmla="*/ 3945877 w 10153992"/>
              <a:gd name="connsiteY32" fmla="*/ 4553486 h 4798649"/>
              <a:gd name="connsiteX33" fmla="*/ 3960835 w 10153992"/>
              <a:gd name="connsiteY33" fmla="*/ 4563360 h 4798649"/>
              <a:gd name="connsiteX34" fmla="*/ 3985329 w 10153992"/>
              <a:gd name="connsiteY34" fmla="*/ 4572388 h 4798649"/>
              <a:gd name="connsiteX35" fmla="*/ 3992923 w 10153992"/>
              <a:gd name="connsiteY35" fmla="*/ 4550886 h 4798649"/>
              <a:gd name="connsiteX36" fmla="*/ 4452247 w 10153992"/>
              <a:gd name="connsiteY36" fmla="*/ 4512793 h 4798649"/>
              <a:gd name="connsiteX37" fmla="*/ 4419596 w 10153992"/>
              <a:gd name="connsiteY37" fmla="*/ 4530417 h 4798649"/>
              <a:gd name="connsiteX38" fmla="*/ 4421139 w 10153992"/>
              <a:gd name="connsiteY38" fmla="*/ 4531749 h 4798649"/>
              <a:gd name="connsiteX39" fmla="*/ 4419470 w 10153992"/>
              <a:gd name="connsiteY39" fmla="*/ 4553445 h 4798649"/>
              <a:gd name="connsiteX40" fmla="*/ 4450988 w 10153992"/>
              <a:gd name="connsiteY40" fmla="*/ 4532410 h 4798649"/>
              <a:gd name="connsiteX41" fmla="*/ 3881155 w 10153992"/>
              <a:gd name="connsiteY41" fmla="*/ 4493982 h 4798649"/>
              <a:gd name="connsiteX42" fmla="*/ 3875600 w 10153992"/>
              <a:gd name="connsiteY42" fmla="*/ 4507096 h 4798649"/>
              <a:gd name="connsiteX43" fmla="*/ 3925898 w 10153992"/>
              <a:gd name="connsiteY43" fmla="*/ 4540298 h 4798649"/>
              <a:gd name="connsiteX44" fmla="*/ 3932655 w 10153992"/>
              <a:gd name="connsiteY44" fmla="*/ 4520763 h 4798649"/>
              <a:gd name="connsiteX45" fmla="*/ 3884540 w 10153992"/>
              <a:gd name="connsiteY45" fmla="*/ 4496714 h 4798649"/>
              <a:gd name="connsiteX46" fmla="*/ 4505371 w 10153992"/>
              <a:gd name="connsiteY46" fmla="*/ 4479803 h 4798649"/>
              <a:gd name="connsiteX47" fmla="*/ 4490246 w 10153992"/>
              <a:gd name="connsiteY47" fmla="*/ 4492281 h 4798649"/>
              <a:gd name="connsiteX48" fmla="*/ 4474878 w 10153992"/>
              <a:gd name="connsiteY48" fmla="*/ 4500577 h 4798649"/>
              <a:gd name="connsiteX49" fmla="*/ 4476780 w 10153992"/>
              <a:gd name="connsiteY49" fmla="*/ 4505186 h 4798649"/>
              <a:gd name="connsiteX50" fmla="*/ 4476171 w 10153992"/>
              <a:gd name="connsiteY50" fmla="*/ 4515602 h 4798649"/>
              <a:gd name="connsiteX51" fmla="*/ 4506407 w 10153992"/>
              <a:gd name="connsiteY51" fmla="*/ 4495423 h 4798649"/>
              <a:gd name="connsiteX52" fmla="*/ 3822943 w 10153992"/>
              <a:gd name="connsiteY52" fmla="*/ 4447000 h 4798649"/>
              <a:gd name="connsiteX53" fmla="*/ 3822308 w 10153992"/>
              <a:gd name="connsiteY53" fmla="*/ 4449210 h 4798649"/>
              <a:gd name="connsiteX54" fmla="*/ 3817455 w 10153992"/>
              <a:gd name="connsiteY54" fmla="*/ 4458046 h 4798649"/>
              <a:gd name="connsiteX55" fmla="*/ 3839916 w 10153992"/>
              <a:gd name="connsiteY55" fmla="*/ 4483540 h 4798649"/>
              <a:gd name="connsiteX56" fmla="*/ 3855749 w 10153992"/>
              <a:gd name="connsiteY56" fmla="*/ 4493991 h 4798649"/>
              <a:gd name="connsiteX57" fmla="*/ 3862608 w 10153992"/>
              <a:gd name="connsiteY57" fmla="*/ 4479013 h 4798649"/>
              <a:gd name="connsiteX58" fmla="*/ 3528875 w 10153992"/>
              <a:gd name="connsiteY58" fmla="*/ 4397658 h 4798649"/>
              <a:gd name="connsiteX59" fmla="*/ 3535626 w 10153992"/>
              <a:gd name="connsiteY59" fmla="*/ 4402731 h 4798649"/>
              <a:gd name="connsiteX60" fmla="*/ 4027688 w 10153992"/>
              <a:gd name="connsiteY60" fmla="*/ 4783471 h 4798649"/>
              <a:gd name="connsiteX61" fmla="*/ 4035277 w 10153992"/>
              <a:gd name="connsiteY61" fmla="*/ 4792338 h 4798649"/>
              <a:gd name="connsiteX62" fmla="*/ 4026450 w 10153992"/>
              <a:gd name="connsiteY62" fmla="*/ 4798649 h 4798649"/>
              <a:gd name="connsiteX63" fmla="*/ 3520447 w 10153992"/>
              <a:gd name="connsiteY63" fmla="*/ 4409042 h 4798649"/>
              <a:gd name="connsiteX64" fmla="*/ 3524242 w 10153992"/>
              <a:gd name="connsiteY64" fmla="*/ 4398936 h 4798649"/>
              <a:gd name="connsiteX65" fmla="*/ 3528875 w 10153992"/>
              <a:gd name="connsiteY65" fmla="*/ 4397658 h 4798649"/>
              <a:gd name="connsiteX66" fmla="*/ 4625575 w 10153992"/>
              <a:gd name="connsiteY66" fmla="*/ 4360081 h 4798649"/>
              <a:gd name="connsiteX67" fmla="*/ 4571966 w 10153992"/>
              <a:gd name="connsiteY67" fmla="*/ 4424858 h 4798649"/>
              <a:gd name="connsiteX68" fmla="*/ 4526595 w 10153992"/>
              <a:gd name="connsiteY68" fmla="*/ 4462292 h 4798649"/>
              <a:gd name="connsiteX69" fmla="*/ 4528628 w 10153992"/>
              <a:gd name="connsiteY69" fmla="*/ 4467240 h 4798649"/>
              <a:gd name="connsiteX70" fmla="*/ 4529288 w 10153992"/>
              <a:gd name="connsiteY70" fmla="*/ 4476714 h 4798649"/>
              <a:gd name="connsiteX71" fmla="*/ 4618017 w 10153992"/>
              <a:gd name="connsiteY71" fmla="*/ 4374074 h 4798649"/>
              <a:gd name="connsiteX72" fmla="*/ 3727150 w 10153992"/>
              <a:gd name="connsiteY72" fmla="*/ 4344685 h 4798649"/>
              <a:gd name="connsiteX73" fmla="*/ 3742937 w 10153992"/>
              <a:gd name="connsiteY73" fmla="*/ 4373466 h 4798649"/>
              <a:gd name="connsiteX74" fmla="*/ 3800407 w 10153992"/>
              <a:gd name="connsiteY74" fmla="*/ 4438697 h 4798649"/>
              <a:gd name="connsiteX75" fmla="*/ 3802912 w 10153992"/>
              <a:gd name="connsiteY75" fmla="*/ 4430832 h 4798649"/>
              <a:gd name="connsiteX76" fmla="*/ 3790220 w 10153992"/>
              <a:gd name="connsiteY76" fmla="*/ 4420589 h 4798649"/>
              <a:gd name="connsiteX77" fmla="*/ 4829724 w 10153992"/>
              <a:gd name="connsiteY77" fmla="*/ 3691810 h 4798649"/>
              <a:gd name="connsiteX78" fmla="*/ 4856755 w 10153992"/>
              <a:gd name="connsiteY78" fmla="*/ 3743809 h 4798649"/>
              <a:gd name="connsiteX79" fmla="*/ 4861948 w 10153992"/>
              <a:gd name="connsiteY79" fmla="*/ 3753163 h 4798649"/>
              <a:gd name="connsiteX80" fmla="*/ 4862921 w 10153992"/>
              <a:gd name="connsiteY80" fmla="*/ 3755672 h 4798649"/>
              <a:gd name="connsiteX81" fmla="*/ 4868609 w 10153992"/>
              <a:gd name="connsiteY81" fmla="*/ 3766614 h 4798649"/>
              <a:gd name="connsiteX82" fmla="*/ 4898027 w 10153992"/>
              <a:gd name="connsiteY82" fmla="*/ 3846151 h 4798649"/>
              <a:gd name="connsiteX83" fmla="*/ 4925868 w 10153992"/>
              <a:gd name="connsiteY83" fmla="*/ 4070033 h 4798649"/>
              <a:gd name="connsiteX84" fmla="*/ 4898806 w 10153992"/>
              <a:gd name="connsiteY84" fmla="*/ 4214084 h 4798649"/>
              <a:gd name="connsiteX85" fmla="*/ 4898749 w 10153992"/>
              <a:gd name="connsiteY85" fmla="*/ 4214236 h 4798649"/>
              <a:gd name="connsiteX86" fmla="*/ 4898631 w 10153992"/>
              <a:gd name="connsiteY86" fmla="*/ 4214718 h 4798649"/>
              <a:gd name="connsiteX87" fmla="*/ 4838536 w 10153992"/>
              <a:gd name="connsiteY87" fmla="*/ 4350870 h 4798649"/>
              <a:gd name="connsiteX88" fmla="*/ 4827264 w 10153992"/>
              <a:gd name="connsiteY88" fmla="*/ 4368085 h 4798649"/>
              <a:gd name="connsiteX89" fmla="*/ 4810751 w 10153992"/>
              <a:gd name="connsiteY89" fmla="*/ 4395132 h 4798649"/>
              <a:gd name="connsiteX90" fmla="*/ 8360235 w 10153992"/>
              <a:gd name="connsiteY90" fmla="*/ 4395132 h 4798649"/>
              <a:gd name="connsiteX91" fmla="*/ 8360235 w 10153992"/>
              <a:gd name="connsiteY91" fmla="*/ 3691810 h 4798649"/>
              <a:gd name="connsiteX92" fmla="*/ 4164334 w 10153992"/>
              <a:gd name="connsiteY92" fmla="*/ 3472958 h 4798649"/>
              <a:gd name="connsiteX93" fmla="*/ 3792422 w 10153992"/>
              <a:gd name="connsiteY93" fmla="*/ 3631094 h 4798649"/>
              <a:gd name="connsiteX94" fmla="*/ 3638081 w 10153992"/>
              <a:gd name="connsiteY94" fmla="*/ 4016907 h 4798649"/>
              <a:gd name="connsiteX95" fmla="*/ 4182029 w 10153992"/>
              <a:gd name="connsiteY95" fmla="*/ 4562094 h 4798649"/>
              <a:gd name="connsiteX96" fmla="*/ 4727216 w 10153992"/>
              <a:gd name="connsiteY96" fmla="*/ 4016907 h 4798649"/>
              <a:gd name="connsiteX97" fmla="*/ 4604550 w 10153992"/>
              <a:gd name="connsiteY97" fmla="*/ 3661451 h 4798649"/>
              <a:gd name="connsiteX98" fmla="*/ 4182029 w 10153992"/>
              <a:gd name="connsiteY98" fmla="*/ 3472958 h 4798649"/>
              <a:gd name="connsiteX99" fmla="*/ 4166012 w 10153992"/>
              <a:gd name="connsiteY99" fmla="*/ 3448633 h 4798649"/>
              <a:gd name="connsiteX100" fmla="*/ 4183308 w 10153992"/>
              <a:gd name="connsiteY100" fmla="*/ 3448952 h 4798649"/>
              <a:gd name="connsiteX101" fmla="*/ 4622245 w 10153992"/>
              <a:gd name="connsiteY101" fmla="*/ 3646272 h 4798649"/>
              <a:gd name="connsiteX102" fmla="*/ 4750024 w 10153992"/>
              <a:gd name="connsiteY102" fmla="*/ 4018185 h 4798649"/>
              <a:gd name="connsiteX103" fmla="*/ 4744842 w 10153992"/>
              <a:gd name="connsiteY103" fmla="*/ 4051009 h 4798649"/>
              <a:gd name="connsiteX104" fmla="*/ 4746229 w 10153992"/>
              <a:gd name="connsiteY104" fmla="*/ 4056138 h 4798649"/>
              <a:gd name="connsiteX105" fmla="*/ 4573313 w 10153992"/>
              <a:gd name="connsiteY105" fmla="*/ 4468840 h 4798649"/>
              <a:gd name="connsiteX106" fmla="*/ 4531150 w 10153992"/>
              <a:gd name="connsiteY106" fmla="*/ 4503454 h 4798649"/>
              <a:gd name="connsiteX107" fmla="*/ 4531184 w 10153992"/>
              <a:gd name="connsiteY107" fmla="*/ 4503948 h 4798649"/>
              <a:gd name="connsiteX108" fmla="*/ 4521039 w 10153992"/>
              <a:gd name="connsiteY108" fmla="*/ 4516570 h 4798649"/>
              <a:gd name="connsiteX109" fmla="*/ 4519800 w 10153992"/>
              <a:gd name="connsiteY109" fmla="*/ 4517848 h 4798649"/>
              <a:gd name="connsiteX110" fmla="*/ 4516849 w 10153992"/>
              <a:gd name="connsiteY110" fmla="*/ 4515194 h 4798649"/>
              <a:gd name="connsiteX111" fmla="*/ 4465239 w 10153992"/>
              <a:gd name="connsiteY111" fmla="*/ 4557564 h 4798649"/>
              <a:gd name="connsiteX112" fmla="*/ 4412747 w 10153992"/>
              <a:gd name="connsiteY112" fmla="*/ 4585176 h 4798649"/>
              <a:gd name="connsiteX113" fmla="*/ 4405960 w 10153992"/>
              <a:gd name="connsiteY113" fmla="*/ 4591224 h 4798649"/>
              <a:gd name="connsiteX114" fmla="*/ 4403404 w 10153992"/>
              <a:gd name="connsiteY114" fmla="*/ 4591224 h 4798649"/>
              <a:gd name="connsiteX115" fmla="*/ 4402478 w 10153992"/>
              <a:gd name="connsiteY115" fmla="*/ 4590578 h 4798649"/>
              <a:gd name="connsiteX116" fmla="*/ 4394890 w 10153992"/>
              <a:gd name="connsiteY116" fmla="*/ 4594569 h 4798649"/>
              <a:gd name="connsiteX117" fmla="*/ 4345277 w 10153992"/>
              <a:gd name="connsiteY117" fmla="*/ 4610276 h 4798649"/>
              <a:gd name="connsiteX118" fmla="*/ 4343968 w 10153992"/>
              <a:gd name="connsiteY118" fmla="*/ 4611437 h 4798649"/>
              <a:gd name="connsiteX119" fmla="*/ 4341607 w 10153992"/>
              <a:gd name="connsiteY119" fmla="*/ 4611437 h 4798649"/>
              <a:gd name="connsiteX120" fmla="*/ 4292945 w 10153992"/>
              <a:gd name="connsiteY120" fmla="*/ 4626843 h 4798649"/>
              <a:gd name="connsiteX121" fmla="*/ 4183308 w 10153992"/>
              <a:gd name="connsiteY121" fmla="*/ 4637992 h 4798649"/>
              <a:gd name="connsiteX122" fmla="*/ 4072835 w 10153992"/>
              <a:gd name="connsiteY122" fmla="*/ 4626549 h 4798649"/>
              <a:gd name="connsiteX123" fmla="*/ 3989691 w 10153992"/>
              <a:gd name="connsiteY123" fmla="*/ 4600053 h 4798649"/>
              <a:gd name="connsiteX124" fmla="*/ 3988509 w 10153992"/>
              <a:gd name="connsiteY124" fmla="*/ 4600053 h 4798649"/>
              <a:gd name="connsiteX125" fmla="*/ 3988285 w 10153992"/>
              <a:gd name="connsiteY125" fmla="*/ 4599605 h 4798649"/>
              <a:gd name="connsiteX126" fmla="*/ 3969566 w 10153992"/>
              <a:gd name="connsiteY126" fmla="*/ 4593640 h 4798649"/>
              <a:gd name="connsiteX127" fmla="*/ 3619108 w 10153992"/>
              <a:gd name="connsiteY127" fmla="*/ 4064965 h 4798649"/>
              <a:gd name="connsiteX128" fmla="*/ 3620871 w 10153992"/>
              <a:gd name="connsiteY128" fmla="*/ 4058545 h 4798649"/>
              <a:gd name="connsiteX129" fmla="*/ 3615313 w 10153992"/>
              <a:gd name="connsiteY129" fmla="*/ 4018185 h 4798649"/>
              <a:gd name="connsiteX130" fmla="*/ 3775965 w 10153992"/>
              <a:gd name="connsiteY130" fmla="*/ 3614637 h 4798649"/>
              <a:gd name="connsiteX131" fmla="*/ 4166012 w 10153992"/>
              <a:gd name="connsiteY131" fmla="*/ 3448633 h 4798649"/>
              <a:gd name="connsiteX132" fmla="*/ 5906721 w 10153992"/>
              <a:gd name="connsiteY132" fmla="*/ 2975068 h 4798649"/>
              <a:gd name="connsiteX133" fmla="*/ 5896056 w 10153992"/>
              <a:gd name="connsiteY133" fmla="*/ 3004650 h 4798649"/>
              <a:gd name="connsiteX134" fmla="*/ 5939078 w 10153992"/>
              <a:gd name="connsiteY134" fmla="*/ 3007444 h 4798649"/>
              <a:gd name="connsiteX135" fmla="*/ 5955552 w 10153992"/>
              <a:gd name="connsiteY135" fmla="*/ 3006397 h 4798649"/>
              <a:gd name="connsiteX136" fmla="*/ 5955542 w 10153992"/>
              <a:gd name="connsiteY136" fmla="*/ 3006213 h 4798649"/>
              <a:gd name="connsiteX137" fmla="*/ 5961553 w 10153992"/>
              <a:gd name="connsiteY137" fmla="*/ 2986601 h 4798649"/>
              <a:gd name="connsiteX138" fmla="*/ 5963781 w 10153992"/>
              <a:gd name="connsiteY138" fmla="*/ 2975929 h 4798649"/>
              <a:gd name="connsiteX139" fmla="*/ 5939076 w 10153992"/>
              <a:gd name="connsiteY139" fmla="*/ 2978360 h 4798649"/>
              <a:gd name="connsiteX140" fmla="*/ 4149861 w 10153992"/>
              <a:gd name="connsiteY140" fmla="*/ 2974957 h 4798649"/>
              <a:gd name="connsiteX141" fmla="*/ 4140867 w 10153992"/>
              <a:gd name="connsiteY141" fmla="*/ 3001939 h 4798649"/>
              <a:gd name="connsiteX142" fmla="*/ 4183308 w 10153992"/>
              <a:gd name="connsiteY142" fmla="*/ 3007444 h 4798649"/>
              <a:gd name="connsiteX143" fmla="*/ 4199934 w 10153992"/>
              <a:gd name="connsiteY143" fmla="*/ 3005314 h 4798649"/>
              <a:gd name="connsiteX144" fmla="*/ 4206545 w 10153992"/>
              <a:gd name="connsiteY144" fmla="*/ 2976072 h 4798649"/>
              <a:gd name="connsiteX145" fmla="*/ 4183308 w 10153992"/>
              <a:gd name="connsiteY145" fmla="*/ 2978360 h 4798649"/>
              <a:gd name="connsiteX146" fmla="*/ 4270820 w 10153992"/>
              <a:gd name="connsiteY146" fmla="*/ 2969745 h 4798649"/>
              <a:gd name="connsiteX147" fmla="*/ 4232275 w 10153992"/>
              <a:gd name="connsiteY147" fmla="*/ 2973539 h 4798649"/>
              <a:gd name="connsiteX148" fmla="*/ 4225145 w 10153992"/>
              <a:gd name="connsiteY148" fmla="*/ 3002085 h 4798649"/>
              <a:gd name="connsiteX149" fmla="*/ 4264313 w 10153992"/>
              <a:gd name="connsiteY149" fmla="*/ 2997068 h 4798649"/>
              <a:gd name="connsiteX150" fmla="*/ 4267910 w 10153992"/>
              <a:gd name="connsiteY150" fmla="*/ 2979007 h 4798649"/>
              <a:gd name="connsiteX151" fmla="*/ 6026908 w 10153992"/>
              <a:gd name="connsiteY151" fmla="*/ 2969719 h 4798649"/>
              <a:gd name="connsiteX152" fmla="*/ 5988155 w 10153992"/>
              <a:gd name="connsiteY152" fmla="*/ 2973531 h 4798649"/>
              <a:gd name="connsiteX153" fmla="*/ 5984326 w 10153992"/>
              <a:gd name="connsiteY153" fmla="*/ 2992292 h 4798649"/>
              <a:gd name="connsiteX154" fmla="*/ 5980605 w 10153992"/>
              <a:gd name="connsiteY154" fmla="*/ 3004804 h 4798649"/>
              <a:gd name="connsiteX155" fmla="*/ 6005753 w 10153992"/>
              <a:gd name="connsiteY155" fmla="*/ 3003205 h 4798649"/>
              <a:gd name="connsiteX156" fmla="*/ 6019490 w 10153992"/>
              <a:gd name="connsiteY156" fmla="*/ 3000534 h 4798649"/>
              <a:gd name="connsiteX157" fmla="*/ 6024178 w 10153992"/>
              <a:gd name="connsiteY157" fmla="*/ 2979007 h 4798649"/>
              <a:gd name="connsiteX158" fmla="*/ 5841496 w 10153992"/>
              <a:gd name="connsiteY158" fmla="*/ 2968431 h 4798649"/>
              <a:gd name="connsiteX159" fmla="*/ 5832100 w 10153992"/>
              <a:gd name="connsiteY159" fmla="*/ 2995203 h 4798649"/>
              <a:gd name="connsiteX160" fmla="*/ 5871059 w 10153992"/>
              <a:gd name="connsiteY160" fmla="*/ 3002874 h 4798649"/>
              <a:gd name="connsiteX161" fmla="*/ 5881851 w 10153992"/>
              <a:gd name="connsiteY161" fmla="*/ 2972537 h 4798649"/>
              <a:gd name="connsiteX162" fmla="*/ 4085721 w 10153992"/>
              <a:gd name="connsiteY162" fmla="*/ 2968430 h 4798649"/>
              <a:gd name="connsiteX163" fmla="*/ 4076853 w 10153992"/>
              <a:gd name="connsiteY163" fmla="*/ 2993635 h 4798649"/>
              <a:gd name="connsiteX164" fmla="*/ 4116730 w 10153992"/>
              <a:gd name="connsiteY164" fmla="*/ 2998808 h 4798649"/>
              <a:gd name="connsiteX165" fmla="*/ 4126051 w 10153992"/>
              <a:gd name="connsiteY165" fmla="*/ 2972534 h 4798649"/>
              <a:gd name="connsiteX166" fmla="*/ 6095617 w 10153992"/>
              <a:gd name="connsiteY166" fmla="*/ 2953472 h 4798649"/>
              <a:gd name="connsiteX167" fmla="*/ 6052701 w 10153992"/>
              <a:gd name="connsiteY167" fmla="*/ 2966626 h 4798649"/>
              <a:gd name="connsiteX168" fmla="*/ 6046946 w 10153992"/>
              <a:gd name="connsiteY168" fmla="*/ 2984684 h 4798649"/>
              <a:gd name="connsiteX169" fmla="*/ 6044349 w 10153992"/>
              <a:gd name="connsiteY169" fmla="*/ 2995699 h 4798649"/>
              <a:gd name="connsiteX170" fmla="*/ 6069711 w 10153992"/>
              <a:gd name="connsiteY170" fmla="*/ 2990767 h 4798649"/>
              <a:gd name="connsiteX171" fmla="*/ 6089618 w 10153992"/>
              <a:gd name="connsiteY171" fmla="*/ 2983439 h 4798649"/>
              <a:gd name="connsiteX172" fmla="*/ 4339822 w 10153992"/>
              <a:gd name="connsiteY172" fmla="*/ 2953439 h 4798649"/>
              <a:gd name="connsiteX173" fmla="*/ 4296931 w 10153992"/>
              <a:gd name="connsiteY173" fmla="*/ 2966604 h 4798649"/>
              <a:gd name="connsiteX174" fmla="*/ 4291142 w 10153992"/>
              <a:gd name="connsiteY174" fmla="*/ 2984684 h 4798649"/>
              <a:gd name="connsiteX175" fmla="*/ 4288965 w 10153992"/>
              <a:gd name="connsiteY175" fmla="*/ 2993910 h 4798649"/>
              <a:gd name="connsiteX176" fmla="*/ 4313502 w 10153992"/>
              <a:gd name="connsiteY176" fmla="*/ 2990767 h 4798649"/>
              <a:gd name="connsiteX177" fmla="*/ 4333880 w 10153992"/>
              <a:gd name="connsiteY177" fmla="*/ 2983255 h 4798649"/>
              <a:gd name="connsiteX178" fmla="*/ 5771707 w 10153992"/>
              <a:gd name="connsiteY178" fmla="*/ 2950997 h 4798649"/>
              <a:gd name="connsiteX179" fmla="*/ 5763334 w 10153992"/>
              <a:gd name="connsiteY179" fmla="*/ 2974021 h 4798649"/>
              <a:gd name="connsiteX180" fmla="*/ 5807754 w 10153992"/>
              <a:gd name="connsiteY180" fmla="*/ 2990409 h 4798649"/>
              <a:gd name="connsiteX181" fmla="*/ 5809437 w 10153992"/>
              <a:gd name="connsiteY181" fmla="*/ 2990740 h 4798649"/>
              <a:gd name="connsiteX182" fmla="*/ 5818749 w 10153992"/>
              <a:gd name="connsiteY182" fmla="*/ 2964462 h 4798649"/>
              <a:gd name="connsiteX183" fmla="*/ 4016379 w 10153992"/>
              <a:gd name="connsiteY183" fmla="*/ 2946573 h 4798649"/>
              <a:gd name="connsiteX184" fmla="*/ 4007272 w 10153992"/>
              <a:gd name="connsiteY184" fmla="*/ 2973920 h 4798649"/>
              <a:gd name="connsiteX185" fmla="*/ 4051979 w 10153992"/>
              <a:gd name="connsiteY185" fmla="*/ 2990409 h 4798649"/>
              <a:gd name="connsiteX186" fmla="*/ 4052484 w 10153992"/>
              <a:gd name="connsiteY186" fmla="*/ 2990474 h 4798649"/>
              <a:gd name="connsiteX187" fmla="*/ 4062080 w 10153992"/>
              <a:gd name="connsiteY187" fmla="*/ 2963396 h 4798649"/>
              <a:gd name="connsiteX188" fmla="*/ 4396534 w 10153992"/>
              <a:gd name="connsiteY188" fmla="*/ 2936031 h 4798649"/>
              <a:gd name="connsiteX189" fmla="*/ 4363626 w 10153992"/>
              <a:gd name="connsiteY189" fmla="*/ 2946132 h 4798649"/>
              <a:gd name="connsiteX190" fmla="*/ 4364180 w 10153992"/>
              <a:gd name="connsiteY190" fmla="*/ 2949254 h 4798649"/>
              <a:gd name="connsiteX191" fmla="*/ 4359418 w 10153992"/>
              <a:gd name="connsiteY191" fmla="*/ 2973840 h 4798649"/>
              <a:gd name="connsiteX192" fmla="*/ 4395092 w 10153992"/>
              <a:gd name="connsiteY192" fmla="*/ 2960689 h 4798649"/>
              <a:gd name="connsiteX193" fmla="*/ 6153162 w 10153992"/>
              <a:gd name="connsiteY193" fmla="*/ 2935811 h 4798649"/>
              <a:gd name="connsiteX194" fmla="*/ 6153068 w 10153992"/>
              <a:gd name="connsiteY194" fmla="*/ 2935862 h 4798649"/>
              <a:gd name="connsiteX195" fmla="*/ 6119440 w 10153992"/>
              <a:gd name="connsiteY195" fmla="*/ 2946170 h 4798649"/>
              <a:gd name="connsiteX196" fmla="*/ 6119989 w 10153992"/>
              <a:gd name="connsiteY196" fmla="*/ 2949254 h 4798649"/>
              <a:gd name="connsiteX197" fmla="*/ 6115168 w 10153992"/>
              <a:gd name="connsiteY197" fmla="*/ 2974034 h 4798649"/>
              <a:gd name="connsiteX198" fmla="*/ 6151689 w 10153992"/>
              <a:gd name="connsiteY198" fmla="*/ 2960590 h 4798649"/>
              <a:gd name="connsiteX199" fmla="*/ 6153513 w 10153992"/>
              <a:gd name="connsiteY199" fmla="*/ 2948474 h 4798649"/>
              <a:gd name="connsiteX200" fmla="*/ 5709661 w 10153992"/>
              <a:gd name="connsiteY200" fmla="*/ 2924840 h 4798649"/>
              <a:gd name="connsiteX201" fmla="*/ 5702280 w 10153992"/>
              <a:gd name="connsiteY201" fmla="*/ 2948644 h 4798649"/>
              <a:gd name="connsiteX202" fmla="*/ 5716632 w 10153992"/>
              <a:gd name="connsiteY202" fmla="*/ 2956792 h 4798649"/>
              <a:gd name="connsiteX203" fmla="*/ 5740826 w 10153992"/>
              <a:gd name="connsiteY203" fmla="*/ 2965718 h 4798649"/>
              <a:gd name="connsiteX204" fmla="*/ 5748606 w 10153992"/>
              <a:gd name="connsiteY204" fmla="*/ 2944324 h 4798649"/>
              <a:gd name="connsiteX205" fmla="*/ 3953945 w 10153992"/>
              <a:gd name="connsiteY205" fmla="*/ 2923589 h 4798649"/>
              <a:gd name="connsiteX206" fmla="*/ 3945897 w 10153992"/>
              <a:gd name="connsiteY206" fmla="*/ 2946921 h 4798649"/>
              <a:gd name="connsiteX207" fmla="*/ 3960835 w 10153992"/>
              <a:gd name="connsiteY207" fmla="*/ 2956792 h 4798649"/>
              <a:gd name="connsiteX208" fmla="*/ 3985054 w 10153992"/>
              <a:gd name="connsiteY208" fmla="*/ 2965725 h 4798649"/>
              <a:gd name="connsiteX209" fmla="*/ 3994895 w 10153992"/>
              <a:gd name="connsiteY209" fmla="*/ 2938664 h 4798649"/>
              <a:gd name="connsiteX210" fmla="*/ 4452268 w 10153992"/>
              <a:gd name="connsiteY210" fmla="*/ 2905950 h 4798649"/>
              <a:gd name="connsiteX211" fmla="*/ 4420004 w 10153992"/>
              <a:gd name="connsiteY211" fmla="*/ 2923438 h 4798649"/>
              <a:gd name="connsiteX212" fmla="*/ 4421139 w 10153992"/>
              <a:gd name="connsiteY212" fmla="*/ 2925247 h 4798649"/>
              <a:gd name="connsiteX213" fmla="*/ 4419476 w 10153992"/>
              <a:gd name="connsiteY213" fmla="*/ 2946869 h 4798649"/>
              <a:gd name="connsiteX214" fmla="*/ 4450993 w 10153992"/>
              <a:gd name="connsiteY214" fmla="*/ 2925813 h 4798649"/>
              <a:gd name="connsiteX215" fmla="*/ 6209499 w 10153992"/>
              <a:gd name="connsiteY215" fmla="*/ 2905343 h 4798649"/>
              <a:gd name="connsiteX216" fmla="*/ 6175949 w 10153992"/>
              <a:gd name="connsiteY216" fmla="*/ 2923487 h 4798649"/>
              <a:gd name="connsiteX217" fmla="*/ 6176910 w 10153992"/>
              <a:gd name="connsiteY217" fmla="*/ 2925247 h 4798649"/>
              <a:gd name="connsiteX218" fmla="*/ 6175725 w 10153992"/>
              <a:gd name="connsiteY218" fmla="*/ 2948477 h 4798649"/>
              <a:gd name="connsiteX219" fmla="*/ 6207090 w 10153992"/>
              <a:gd name="connsiteY219" fmla="*/ 2930545 h 4798649"/>
              <a:gd name="connsiteX220" fmla="*/ 6208869 w 10153992"/>
              <a:gd name="connsiteY220" fmla="*/ 2918277 h 4798649"/>
              <a:gd name="connsiteX221" fmla="*/ 5637504 w 10153992"/>
              <a:gd name="connsiteY221" fmla="*/ 2887876 h 4798649"/>
              <a:gd name="connsiteX222" fmla="*/ 5631227 w 10153992"/>
              <a:gd name="connsiteY222" fmla="*/ 2902720 h 4798649"/>
              <a:gd name="connsiteX223" fmla="*/ 5653566 w 10153992"/>
              <a:gd name="connsiteY223" fmla="*/ 2920987 h 4798649"/>
              <a:gd name="connsiteX224" fmla="*/ 5680712 w 10153992"/>
              <a:gd name="connsiteY224" fmla="*/ 2936399 h 4798649"/>
              <a:gd name="connsiteX225" fmla="*/ 5688151 w 10153992"/>
              <a:gd name="connsiteY225" fmla="*/ 2914079 h 4798649"/>
              <a:gd name="connsiteX226" fmla="*/ 5640310 w 10153992"/>
              <a:gd name="connsiteY226" fmla="*/ 2890144 h 4798649"/>
              <a:gd name="connsiteX227" fmla="*/ 3881140 w 10153992"/>
              <a:gd name="connsiteY227" fmla="*/ 2886223 h 4798649"/>
              <a:gd name="connsiteX228" fmla="*/ 3875210 w 10153992"/>
              <a:gd name="connsiteY228" fmla="*/ 2900209 h 4798649"/>
              <a:gd name="connsiteX229" fmla="*/ 3925817 w 10153992"/>
              <a:gd name="connsiteY229" fmla="*/ 2933652 h 4798649"/>
              <a:gd name="connsiteX230" fmla="*/ 3931879 w 10153992"/>
              <a:gd name="connsiteY230" fmla="*/ 2915466 h 4798649"/>
              <a:gd name="connsiteX231" fmla="*/ 3919296 w 10153992"/>
              <a:gd name="connsiteY231" fmla="*/ 2910833 h 4798649"/>
              <a:gd name="connsiteX232" fmla="*/ 4505398 w 10153992"/>
              <a:gd name="connsiteY232" fmla="*/ 2872820 h 4798649"/>
              <a:gd name="connsiteX233" fmla="*/ 4490246 w 10153992"/>
              <a:gd name="connsiteY233" fmla="*/ 2885365 h 4798649"/>
              <a:gd name="connsiteX234" fmla="*/ 4475181 w 10153992"/>
              <a:gd name="connsiteY234" fmla="*/ 2893531 h 4798649"/>
              <a:gd name="connsiteX235" fmla="*/ 4476780 w 10153992"/>
              <a:gd name="connsiteY235" fmla="*/ 2897407 h 4798649"/>
              <a:gd name="connsiteX236" fmla="*/ 4476100 w 10153992"/>
              <a:gd name="connsiteY236" fmla="*/ 2909040 h 4798649"/>
              <a:gd name="connsiteX237" fmla="*/ 4506423 w 10153992"/>
              <a:gd name="connsiteY237" fmla="*/ 2888781 h 4798649"/>
              <a:gd name="connsiteX238" fmla="*/ 6261861 w 10153992"/>
              <a:gd name="connsiteY238" fmla="*/ 2872630 h 4798649"/>
              <a:gd name="connsiteX239" fmla="*/ 6246437 w 10153992"/>
              <a:gd name="connsiteY239" fmla="*/ 2885365 h 4798649"/>
              <a:gd name="connsiteX240" fmla="*/ 6231055 w 10153992"/>
              <a:gd name="connsiteY240" fmla="*/ 2893684 h 4798649"/>
              <a:gd name="connsiteX241" fmla="*/ 6232591 w 10153992"/>
              <a:gd name="connsiteY241" fmla="*/ 2897407 h 4798649"/>
              <a:gd name="connsiteX242" fmla="*/ 6232359 w 10153992"/>
              <a:gd name="connsiteY242" fmla="*/ 2913364 h 4798649"/>
              <a:gd name="connsiteX243" fmla="*/ 6262854 w 10153992"/>
              <a:gd name="connsiteY243" fmla="*/ 2888060 h 4798649"/>
              <a:gd name="connsiteX244" fmla="*/ 6261985 w 10153992"/>
              <a:gd name="connsiteY244" fmla="*/ 2880330 h 4798649"/>
              <a:gd name="connsiteX245" fmla="*/ 3821054 w 10153992"/>
              <a:gd name="connsiteY245" fmla="*/ 2840693 h 4798649"/>
              <a:gd name="connsiteX246" fmla="*/ 3817059 w 10153992"/>
              <a:gd name="connsiteY246" fmla="*/ 2850898 h 4798649"/>
              <a:gd name="connsiteX247" fmla="*/ 3839916 w 10153992"/>
              <a:gd name="connsiteY247" fmla="*/ 2876886 h 4798649"/>
              <a:gd name="connsiteX248" fmla="*/ 3855349 w 10153992"/>
              <a:gd name="connsiteY248" fmla="*/ 2887084 h 4798649"/>
              <a:gd name="connsiteX249" fmla="*/ 3861534 w 10153992"/>
              <a:gd name="connsiteY249" fmla="*/ 2873577 h 4798649"/>
              <a:gd name="connsiteX250" fmla="*/ 3851367 w 10153992"/>
              <a:gd name="connsiteY250" fmla="*/ 2867020 h 4798649"/>
              <a:gd name="connsiteX251" fmla="*/ 5578701 w 10153992"/>
              <a:gd name="connsiteY251" fmla="*/ 2840348 h 4798649"/>
              <a:gd name="connsiteX252" fmla="*/ 5578257 w 10153992"/>
              <a:gd name="connsiteY252" fmla="*/ 2841590 h 4798649"/>
              <a:gd name="connsiteX253" fmla="*/ 5571797 w 10153992"/>
              <a:gd name="connsiteY253" fmla="*/ 2854121 h 4798649"/>
              <a:gd name="connsiteX254" fmla="*/ 5612010 w 10153992"/>
              <a:gd name="connsiteY254" fmla="*/ 2887005 h 4798649"/>
              <a:gd name="connsiteX255" fmla="*/ 5618166 w 10153992"/>
              <a:gd name="connsiteY255" fmla="*/ 2872246 h 4798649"/>
              <a:gd name="connsiteX256" fmla="*/ 6381495 w 10153992"/>
              <a:gd name="connsiteY256" fmla="*/ 2753565 h 4798649"/>
              <a:gd name="connsiteX257" fmla="*/ 6328389 w 10153992"/>
              <a:gd name="connsiteY257" fmla="*/ 2817703 h 4798649"/>
              <a:gd name="connsiteX258" fmla="*/ 6282677 w 10153992"/>
              <a:gd name="connsiteY258" fmla="*/ 2855444 h 4798649"/>
              <a:gd name="connsiteX259" fmla="*/ 6284439 w 10153992"/>
              <a:gd name="connsiteY259" fmla="*/ 2859460 h 4798649"/>
              <a:gd name="connsiteX260" fmla="*/ 6285141 w 10153992"/>
              <a:gd name="connsiteY260" fmla="*/ 2869567 h 4798649"/>
              <a:gd name="connsiteX261" fmla="*/ 6304830 w 10153992"/>
              <a:gd name="connsiteY261" fmla="*/ 2853230 h 4798649"/>
              <a:gd name="connsiteX262" fmla="*/ 6374144 w 10153992"/>
              <a:gd name="connsiteY262" fmla="*/ 2767248 h 4798649"/>
              <a:gd name="connsiteX263" fmla="*/ 4626322 w 10153992"/>
              <a:gd name="connsiteY263" fmla="*/ 2751835 h 4798649"/>
              <a:gd name="connsiteX264" fmla="*/ 4571966 w 10153992"/>
              <a:gd name="connsiteY264" fmla="*/ 2817703 h 4798649"/>
              <a:gd name="connsiteX265" fmla="*/ 4526680 w 10153992"/>
              <a:gd name="connsiteY265" fmla="*/ 2855199 h 4798649"/>
              <a:gd name="connsiteX266" fmla="*/ 4528628 w 10153992"/>
              <a:gd name="connsiteY266" fmla="*/ 2859460 h 4798649"/>
              <a:gd name="connsiteX267" fmla="*/ 4529361 w 10153992"/>
              <a:gd name="connsiteY267" fmla="*/ 2869974 h 4798649"/>
              <a:gd name="connsiteX268" fmla="*/ 4618017 w 10153992"/>
              <a:gd name="connsiteY268" fmla="*/ 2767248 h 4798649"/>
              <a:gd name="connsiteX269" fmla="*/ 5137093 w 10153992"/>
              <a:gd name="connsiteY269" fmla="*/ 2744343 h 4798649"/>
              <a:gd name="connsiteX270" fmla="*/ 5529256 w 10153992"/>
              <a:gd name="connsiteY270" fmla="*/ 3123844 h 4798649"/>
              <a:gd name="connsiteX271" fmla="*/ 5520389 w 10153992"/>
              <a:gd name="connsiteY271" fmla="*/ 3137744 h 4798649"/>
              <a:gd name="connsiteX272" fmla="*/ 5124471 w 10153992"/>
              <a:gd name="connsiteY272" fmla="*/ 2753210 h 4798649"/>
              <a:gd name="connsiteX273" fmla="*/ 5484204 w 10153992"/>
              <a:gd name="connsiteY273" fmla="*/ 2739407 h 4798649"/>
              <a:gd name="connsiteX274" fmla="*/ 5499029 w 10153992"/>
              <a:gd name="connsiteY274" fmla="*/ 2766622 h 4798649"/>
              <a:gd name="connsiteX275" fmla="*/ 5554967 w 10153992"/>
              <a:gd name="connsiteY275" fmla="*/ 2834701 h 4798649"/>
              <a:gd name="connsiteX276" fmla="*/ 5556282 w 10153992"/>
              <a:gd name="connsiteY276" fmla="*/ 2832113 h 4798649"/>
              <a:gd name="connsiteX277" fmla="*/ 5559185 w 10153992"/>
              <a:gd name="connsiteY277" fmla="*/ 2824575 h 4798649"/>
              <a:gd name="connsiteX278" fmla="*/ 5545994 w 10153992"/>
              <a:gd name="connsiteY278" fmla="*/ 2813913 h 4798649"/>
              <a:gd name="connsiteX279" fmla="*/ 3727304 w 10153992"/>
              <a:gd name="connsiteY279" fmla="*/ 2738054 h 4798649"/>
              <a:gd name="connsiteX280" fmla="*/ 3742937 w 10153992"/>
              <a:gd name="connsiteY280" fmla="*/ 2766622 h 4798649"/>
              <a:gd name="connsiteX281" fmla="*/ 3800271 w 10153992"/>
              <a:gd name="connsiteY281" fmla="*/ 2831810 h 4798649"/>
              <a:gd name="connsiteX282" fmla="*/ 3802485 w 10153992"/>
              <a:gd name="connsiteY282" fmla="*/ 2824566 h 4798649"/>
              <a:gd name="connsiteX283" fmla="*/ 3790220 w 10153992"/>
              <a:gd name="connsiteY283" fmla="*/ 2813913 h 4798649"/>
              <a:gd name="connsiteX284" fmla="*/ 6588051 w 10153992"/>
              <a:gd name="connsiteY284" fmla="*/ 2080236 h 4798649"/>
              <a:gd name="connsiteX285" fmla="*/ 6660149 w 10153992"/>
              <a:gd name="connsiteY285" fmla="*/ 2233299 h 4798649"/>
              <a:gd name="connsiteX286" fmla="*/ 6686711 w 10153992"/>
              <a:gd name="connsiteY286" fmla="*/ 2458459 h 4798649"/>
              <a:gd name="connsiteX287" fmla="*/ 6591845 w 10153992"/>
              <a:gd name="connsiteY287" fmla="*/ 2789869 h 4798649"/>
              <a:gd name="connsiteX288" fmla="*/ 10122357 w 10153992"/>
              <a:gd name="connsiteY288" fmla="*/ 2783557 h 4798649"/>
              <a:gd name="connsiteX289" fmla="*/ 10122357 w 10153992"/>
              <a:gd name="connsiteY289" fmla="*/ 2080236 h 4798649"/>
              <a:gd name="connsiteX290" fmla="*/ 31636 w 10153992"/>
              <a:gd name="connsiteY290" fmla="*/ 2080235 h 4798649"/>
              <a:gd name="connsiteX291" fmla="*/ 31636 w 10153992"/>
              <a:gd name="connsiteY291" fmla="*/ 2783557 h 4798649"/>
              <a:gd name="connsiteX292" fmla="*/ 3569735 w 10153992"/>
              <a:gd name="connsiteY292" fmla="*/ 2783557 h 4798649"/>
              <a:gd name="connsiteX293" fmla="*/ 3546968 w 10153992"/>
              <a:gd name="connsiteY293" fmla="*/ 2744332 h 4798649"/>
              <a:gd name="connsiteX294" fmla="*/ 3539378 w 10153992"/>
              <a:gd name="connsiteY294" fmla="*/ 2730432 h 4798649"/>
              <a:gd name="connsiteX295" fmla="*/ 3467280 w 10153992"/>
              <a:gd name="connsiteY295" fmla="*/ 2458458 h 4798649"/>
              <a:gd name="connsiteX296" fmla="*/ 3495121 w 10153992"/>
              <a:gd name="connsiteY296" fmla="*/ 2233298 h 4798649"/>
              <a:gd name="connsiteX297" fmla="*/ 3497637 w 10153992"/>
              <a:gd name="connsiteY297" fmla="*/ 2225709 h 4798649"/>
              <a:gd name="connsiteX298" fmla="*/ 3499210 w 10153992"/>
              <a:gd name="connsiteY298" fmla="*/ 2220760 h 4798649"/>
              <a:gd name="connsiteX299" fmla="*/ 3502349 w 10153992"/>
              <a:gd name="connsiteY299" fmla="*/ 2206066 h 4798649"/>
              <a:gd name="connsiteX300" fmla="*/ 3516523 w 10153992"/>
              <a:gd name="connsiteY300" fmla="*/ 2166291 h 4798649"/>
              <a:gd name="connsiteX301" fmla="*/ 3521514 w 10153992"/>
              <a:gd name="connsiteY301" fmla="*/ 2150590 h 4798649"/>
              <a:gd name="connsiteX302" fmla="*/ 3524896 w 10153992"/>
              <a:gd name="connsiteY302" fmla="*/ 2142795 h 4798649"/>
              <a:gd name="connsiteX303" fmla="*/ 3538181 w 10153992"/>
              <a:gd name="connsiteY303" fmla="*/ 2105515 h 4798649"/>
              <a:gd name="connsiteX304" fmla="*/ 3540697 w 10153992"/>
              <a:gd name="connsiteY304" fmla="*/ 2099204 h 4798649"/>
              <a:gd name="connsiteX305" fmla="*/ 3550182 w 10153992"/>
              <a:gd name="connsiteY305" fmla="*/ 2080235 h 4798649"/>
              <a:gd name="connsiteX306" fmla="*/ 5921382 w 10153992"/>
              <a:gd name="connsiteY306" fmla="*/ 1865179 h 4798649"/>
              <a:gd name="connsiteX307" fmla="*/ 5549469 w 10153992"/>
              <a:gd name="connsiteY307" fmla="*/ 2024593 h 4798649"/>
              <a:gd name="connsiteX308" fmla="*/ 5395168 w 10153992"/>
              <a:gd name="connsiteY308" fmla="*/ 2409127 h 4798649"/>
              <a:gd name="connsiteX309" fmla="*/ 5939076 w 10153992"/>
              <a:gd name="connsiteY309" fmla="*/ 2954314 h 4798649"/>
              <a:gd name="connsiteX310" fmla="*/ 6483025 w 10153992"/>
              <a:gd name="connsiteY310" fmla="*/ 2409127 h 4798649"/>
              <a:gd name="connsiteX311" fmla="*/ 6361597 w 10153992"/>
              <a:gd name="connsiteY311" fmla="*/ 2054950 h 4798649"/>
              <a:gd name="connsiteX312" fmla="*/ 5939076 w 10153992"/>
              <a:gd name="connsiteY312" fmla="*/ 1866457 h 4798649"/>
              <a:gd name="connsiteX313" fmla="*/ 5921382 w 10153992"/>
              <a:gd name="connsiteY313" fmla="*/ 1865179 h 4798649"/>
              <a:gd name="connsiteX314" fmla="*/ 4164334 w 10153992"/>
              <a:gd name="connsiteY314" fmla="*/ 1865179 h 4798649"/>
              <a:gd name="connsiteX315" fmla="*/ 3792422 w 10153992"/>
              <a:gd name="connsiteY315" fmla="*/ 2024593 h 4798649"/>
              <a:gd name="connsiteX316" fmla="*/ 3638081 w 10153992"/>
              <a:gd name="connsiteY316" fmla="*/ 2409127 h 4798649"/>
              <a:gd name="connsiteX317" fmla="*/ 4182029 w 10153992"/>
              <a:gd name="connsiteY317" fmla="*/ 2954314 h 4798649"/>
              <a:gd name="connsiteX318" fmla="*/ 4727216 w 10153992"/>
              <a:gd name="connsiteY318" fmla="*/ 2409127 h 4798649"/>
              <a:gd name="connsiteX319" fmla="*/ 4604550 w 10153992"/>
              <a:gd name="connsiteY319" fmla="*/ 2054950 h 4798649"/>
              <a:gd name="connsiteX320" fmla="*/ 4182029 w 10153992"/>
              <a:gd name="connsiteY320" fmla="*/ 1866457 h 4798649"/>
              <a:gd name="connsiteX321" fmla="*/ 4164334 w 10153992"/>
              <a:gd name="connsiteY321" fmla="*/ 1865179 h 4798649"/>
              <a:gd name="connsiteX322" fmla="*/ 5921461 w 10153992"/>
              <a:gd name="connsiteY322" fmla="*/ 1842132 h 4798649"/>
              <a:gd name="connsiteX323" fmla="*/ 5939076 w 10153992"/>
              <a:gd name="connsiteY323" fmla="*/ 1842411 h 4798649"/>
              <a:gd name="connsiteX324" fmla="*/ 6379292 w 10153992"/>
              <a:gd name="connsiteY324" fmla="*/ 2038493 h 4798649"/>
              <a:gd name="connsiteX325" fmla="*/ 6507071 w 10153992"/>
              <a:gd name="connsiteY325" fmla="*/ 2410406 h 4798649"/>
              <a:gd name="connsiteX326" fmla="*/ 6501572 w 10153992"/>
              <a:gd name="connsiteY326" fmla="*/ 2445147 h 4798649"/>
              <a:gd name="connsiteX327" fmla="*/ 6503277 w 10153992"/>
              <a:gd name="connsiteY327" fmla="*/ 2449596 h 4798649"/>
              <a:gd name="connsiteX328" fmla="*/ 6343412 w 10153992"/>
              <a:gd name="connsiteY328" fmla="*/ 2846846 h 4798649"/>
              <a:gd name="connsiteX329" fmla="*/ 6286542 w 10153992"/>
              <a:gd name="connsiteY329" fmla="*/ 2897788 h 4798649"/>
              <a:gd name="connsiteX330" fmla="*/ 6284748 w 10153992"/>
              <a:gd name="connsiteY330" fmla="*/ 2905000 h 4798649"/>
              <a:gd name="connsiteX331" fmla="*/ 6276849 w 10153992"/>
              <a:gd name="connsiteY331" fmla="*/ 2910068 h 4798649"/>
              <a:gd name="connsiteX332" fmla="*/ 6275571 w 10153992"/>
              <a:gd name="connsiteY332" fmla="*/ 2910068 h 4798649"/>
              <a:gd name="connsiteX333" fmla="*/ 6273669 w 10153992"/>
              <a:gd name="connsiteY333" fmla="*/ 2909320 h 4798649"/>
              <a:gd name="connsiteX334" fmla="*/ 6243777 w 10153992"/>
              <a:gd name="connsiteY334" fmla="*/ 2936096 h 4798649"/>
              <a:gd name="connsiteX335" fmla="*/ 6227518 w 10153992"/>
              <a:gd name="connsiteY335" fmla="*/ 2945194 h 4798649"/>
              <a:gd name="connsiteX336" fmla="*/ 6225781 w 10153992"/>
              <a:gd name="connsiteY336" fmla="*/ 2948484 h 4798649"/>
              <a:gd name="connsiteX337" fmla="*/ 6218651 w 10153992"/>
              <a:gd name="connsiteY337" fmla="*/ 2951810 h 4798649"/>
              <a:gd name="connsiteX338" fmla="*/ 6217101 w 10153992"/>
              <a:gd name="connsiteY338" fmla="*/ 2951023 h 4798649"/>
              <a:gd name="connsiteX339" fmla="*/ 6171958 w 10153992"/>
              <a:gd name="connsiteY339" fmla="*/ 2976282 h 4798649"/>
              <a:gd name="connsiteX340" fmla="*/ 6161731 w 10153992"/>
              <a:gd name="connsiteY340" fmla="*/ 2983444 h 4798649"/>
              <a:gd name="connsiteX341" fmla="*/ 6160493 w 10153992"/>
              <a:gd name="connsiteY341" fmla="*/ 2983444 h 4798649"/>
              <a:gd name="connsiteX342" fmla="*/ 6159852 w 10153992"/>
              <a:gd name="connsiteY342" fmla="*/ 2983056 h 4798649"/>
              <a:gd name="connsiteX343" fmla="*/ 6151219 w 10153992"/>
              <a:gd name="connsiteY343" fmla="*/ 2987887 h 4798649"/>
              <a:gd name="connsiteX344" fmla="*/ 5939078 w 10153992"/>
              <a:gd name="connsiteY344" fmla="*/ 3031490 h 4798649"/>
              <a:gd name="connsiteX345" fmla="*/ 5374918 w 10153992"/>
              <a:gd name="connsiteY345" fmla="*/ 2457185 h 4798649"/>
              <a:gd name="connsiteX346" fmla="*/ 5376873 w 10153992"/>
              <a:gd name="connsiteY346" fmla="*/ 2452356 h 4798649"/>
              <a:gd name="connsiteX347" fmla="*/ 5371122 w 10153992"/>
              <a:gd name="connsiteY347" fmla="*/ 2410406 h 4798649"/>
              <a:gd name="connsiteX348" fmla="*/ 5531774 w 10153992"/>
              <a:gd name="connsiteY348" fmla="*/ 2008136 h 4798649"/>
              <a:gd name="connsiteX349" fmla="*/ 5921461 w 10153992"/>
              <a:gd name="connsiteY349" fmla="*/ 1842132 h 4798649"/>
              <a:gd name="connsiteX350" fmla="*/ 4165692 w 10153992"/>
              <a:gd name="connsiteY350" fmla="*/ 1842132 h 4798649"/>
              <a:gd name="connsiteX351" fmla="*/ 4183308 w 10153992"/>
              <a:gd name="connsiteY351" fmla="*/ 1842411 h 4798649"/>
              <a:gd name="connsiteX352" fmla="*/ 4622245 w 10153992"/>
              <a:gd name="connsiteY352" fmla="*/ 2038493 h 4798649"/>
              <a:gd name="connsiteX353" fmla="*/ 4750024 w 10153992"/>
              <a:gd name="connsiteY353" fmla="*/ 2410406 h 4798649"/>
              <a:gd name="connsiteX354" fmla="*/ 4744749 w 10153992"/>
              <a:gd name="connsiteY354" fmla="*/ 2443829 h 4798649"/>
              <a:gd name="connsiteX355" fmla="*/ 4746229 w 10153992"/>
              <a:gd name="connsiteY355" fmla="*/ 2449596 h 4798649"/>
              <a:gd name="connsiteX356" fmla="*/ 4587003 w 10153992"/>
              <a:gd name="connsiteY356" fmla="*/ 2846846 h 4798649"/>
              <a:gd name="connsiteX357" fmla="*/ 4530950 w 10153992"/>
              <a:gd name="connsiteY357" fmla="*/ 2897062 h 4798649"/>
              <a:gd name="connsiteX358" fmla="*/ 4528957 w 10153992"/>
              <a:gd name="connsiteY358" fmla="*/ 2905000 h 4798649"/>
              <a:gd name="connsiteX359" fmla="*/ 4521039 w 10153992"/>
              <a:gd name="connsiteY359" fmla="*/ 2910068 h 4798649"/>
              <a:gd name="connsiteX360" fmla="*/ 4519800 w 10153992"/>
              <a:gd name="connsiteY360" fmla="*/ 2910068 h 4798649"/>
              <a:gd name="connsiteX361" fmla="*/ 4518022 w 10153992"/>
              <a:gd name="connsiteY361" fmla="*/ 2908643 h 4798649"/>
              <a:gd name="connsiteX362" fmla="*/ 4487378 w 10153992"/>
              <a:gd name="connsiteY362" fmla="*/ 2936096 h 4798649"/>
              <a:gd name="connsiteX363" fmla="*/ 4465377 w 10153992"/>
              <a:gd name="connsiteY363" fmla="*/ 2948416 h 4798649"/>
              <a:gd name="connsiteX364" fmla="*/ 4461602 w 10153992"/>
              <a:gd name="connsiteY364" fmla="*/ 2951810 h 4798649"/>
              <a:gd name="connsiteX365" fmla="*/ 4460781 w 10153992"/>
              <a:gd name="connsiteY365" fmla="*/ 2950989 h 4798649"/>
              <a:gd name="connsiteX366" fmla="*/ 4413981 w 10153992"/>
              <a:gd name="connsiteY366" fmla="*/ 2977196 h 4798649"/>
              <a:gd name="connsiteX367" fmla="*/ 4405960 w 10153992"/>
              <a:gd name="connsiteY367" fmla="*/ 2983444 h 4798649"/>
              <a:gd name="connsiteX368" fmla="*/ 4403404 w 10153992"/>
              <a:gd name="connsiteY368" fmla="*/ 2983444 h 4798649"/>
              <a:gd name="connsiteX369" fmla="*/ 4403146 w 10153992"/>
              <a:gd name="connsiteY369" fmla="*/ 2983264 h 4798649"/>
              <a:gd name="connsiteX370" fmla="*/ 4394890 w 10153992"/>
              <a:gd name="connsiteY370" fmla="*/ 2987887 h 4798649"/>
              <a:gd name="connsiteX371" fmla="*/ 4183308 w 10153992"/>
              <a:gd name="connsiteY371" fmla="*/ 3031490 h 4798649"/>
              <a:gd name="connsiteX372" fmla="*/ 3619108 w 10153992"/>
              <a:gd name="connsiteY372" fmla="*/ 2457185 h 4798649"/>
              <a:gd name="connsiteX373" fmla="*/ 3620889 w 10153992"/>
              <a:gd name="connsiteY373" fmla="*/ 2451044 h 4798649"/>
              <a:gd name="connsiteX374" fmla="*/ 3615313 w 10153992"/>
              <a:gd name="connsiteY374" fmla="*/ 2410406 h 4798649"/>
              <a:gd name="connsiteX375" fmla="*/ 3775965 w 10153992"/>
              <a:gd name="connsiteY375" fmla="*/ 2008136 h 4798649"/>
              <a:gd name="connsiteX376" fmla="*/ 4165692 w 10153992"/>
              <a:gd name="connsiteY376" fmla="*/ 1842132 h 4798649"/>
              <a:gd name="connsiteX377" fmla="*/ 4757626 w 10153992"/>
              <a:gd name="connsiteY377" fmla="*/ 1837378 h 4798649"/>
              <a:gd name="connsiteX378" fmla="*/ 5046017 w 10153992"/>
              <a:gd name="connsiteY378" fmla="*/ 2307910 h 4798649"/>
              <a:gd name="connsiteX379" fmla="*/ 5030839 w 10153992"/>
              <a:gd name="connsiteY379" fmla="*/ 2312983 h 4798649"/>
              <a:gd name="connsiteX380" fmla="*/ 4746242 w 10153992"/>
              <a:gd name="connsiteY380" fmla="*/ 1847483 h 4798649"/>
              <a:gd name="connsiteX381" fmla="*/ 5906679 w 10153992"/>
              <a:gd name="connsiteY381" fmla="*/ 1341960 h 4798649"/>
              <a:gd name="connsiteX382" fmla="*/ 5896701 w 10153992"/>
              <a:gd name="connsiteY382" fmla="*/ 1368861 h 4798649"/>
              <a:gd name="connsiteX383" fmla="*/ 5939078 w 10153992"/>
              <a:gd name="connsiteY383" fmla="*/ 1374383 h 4798649"/>
              <a:gd name="connsiteX384" fmla="*/ 5955565 w 10153992"/>
              <a:gd name="connsiteY384" fmla="*/ 1372278 h 4798649"/>
              <a:gd name="connsiteX385" fmla="*/ 5955542 w 10153992"/>
              <a:gd name="connsiteY385" fmla="*/ 1371830 h 4798649"/>
              <a:gd name="connsiteX386" fmla="*/ 5963252 w 10153992"/>
              <a:gd name="connsiteY386" fmla="*/ 1342878 h 4798649"/>
              <a:gd name="connsiteX387" fmla="*/ 5939076 w 10153992"/>
              <a:gd name="connsiteY387" fmla="*/ 1345256 h 4798649"/>
              <a:gd name="connsiteX388" fmla="*/ 6026825 w 10153992"/>
              <a:gd name="connsiteY388" fmla="*/ 1336624 h 4798649"/>
              <a:gd name="connsiteX389" fmla="*/ 5988085 w 10153992"/>
              <a:gd name="connsiteY389" fmla="*/ 1340435 h 4798649"/>
              <a:gd name="connsiteX390" fmla="*/ 5980912 w 10153992"/>
              <a:gd name="connsiteY390" fmla="*/ 1369042 h 4798649"/>
              <a:gd name="connsiteX391" fmla="*/ 6020213 w 10153992"/>
              <a:gd name="connsiteY391" fmla="*/ 1364024 h 4798649"/>
              <a:gd name="connsiteX392" fmla="*/ 6024178 w 10153992"/>
              <a:gd name="connsiteY392" fmla="*/ 1345449 h 4798649"/>
              <a:gd name="connsiteX393" fmla="*/ 5841498 w 10153992"/>
              <a:gd name="connsiteY393" fmla="*/ 1335329 h 4798649"/>
              <a:gd name="connsiteX394" fmla="*/ 5832665 w 10153992"/>
              <a:gd name="connsiteY394" fmla="*/ 1360515 h 4798649"/>
              <a:gd name="connsiteX395" fmla="*/ 5872516 w 10153992"/>
              <a:gd name="connsiteY395" fmla="*/ 1365709 h 4798649"/>
              <a:gd name="connsiteX396" fmla="*/ 5881853 w 10153992"/>
              <a:gd name="connsiteY396" fmla="*/ 1339434 h 4798649"/>
              <a:gd name="connsiteX397" fmla="*/ 6095624 w 10153992"/>
              <a:gd name="connsiteY397" fmla="*/ 1320369 h 4798649"/>
              <a:gd name="connsiteX398" fmla="*/ 6052679 w 10153992"/>
              <a:gd name="connsiteY398" fmla="*/ 1333530 h 4798649"/>
              <a:gd name="connsiteX399" fmla="*/ 6046946 w 10153992"/>
              <a:gd name="connsiteY399" fmla="*/ 1351141 h 4798649"/>
              <a:gd name="connsiteX400" fmla="*/ 6044693 w 10153992"/>
              <a:gd name="connsiteY400" fmla="*/ 1360898 h 4798649"/>
              <a:gd name="connsiteX401" fmla="*/ 6069711 w 10153992"/>
              <a:gd name="connsiteY401" fmla="*/ 1357704 h 4798649"/>
              <a:gd name="connsiteX402" fmla="*/ 6089611 w 10153992"/>
              <a:gd name="connsiteY402" fmla="*/ 1350378 h 4798649"/>
              <a:gd name="connsiteX403" fmla="*/ 5771387 w 10153992"/>
              <a:gd name="connsiteY403" fmla="*/ 1317806 h 4798649"/>
              <a:gd name="connsiteX404" fmla="*/ 5763275 w 10153992"/>
              <a:gd name="connsiteY404" fmla="*/ 1340796 h 4798649"/>
              <a:gd name="connsiteX405" fmla="*/ 5807754 w 10153992"/>
              <a:gd name="connsiteY405" fmla="*/ 1357269 h 4798649"/>
              <a:gd name="connsiteX406" fmla="*/ 5809500 w 10153992"/>
              <a:gd name="connsiteY406" fmla="*/ 1357496 h 4798649"/>
              <a:gd name="connsiteX407" fmla="*/ 5818761 w 10153992"/>
              <a:gd name="connsiteY407" fmla="*/ 1331364 h 4798649"/>
              <a:gd name="connsiteX408" fmla="*/ 6152335 w 10153992"/>
              <a:gd name="connsiteY408" fmla="*/ 1302988 h 4798649"/>
              <a:gd name="connsiteX409" fmla="*/ 6119435 w 10153992"/>
              <a:gd name="connsiteY409" fmla="*/ 1313071 h 4798649"/>
              <a:gd name="connsiteX410" fmla="*/ 6119989 w 10153992"/>
              <a:gd name="connsiteY410" fmla="*/ 1316190 h 4798649"/>
              <a:gd name="connsiteX411" fmla="*/ 6115013 w 10153992"/>
              <a:gd name="connsiteY411" fmla="*/ 1341025 h 4798649"/>
              <a:gd name="connsiteX412" fmla="*/ 6150859 w 10153992"/>
              <a:gd name="connsiteY412" fmla="*/ 1327828 h 4798649"/>
              <a:gd name="connsiteX413" fmla="*/ 5709577 w 10153992"/>
              <a:gd name="connsiteY413" fmla="*/ 1291701 h 4798649"/>
              <a:gd name="connsiteX414" fmla="*/ 5702388 w 10153992"/>
              <a:gd name="connsiteY414" fmla="*/ 1314076 h 4798649"/>
              <a:gd name="connsiteX415" fmla="*/ 5716632 w 10153992"/>
              <a:gd name="connsiteY415" fmla="*/ 1323522 h 4798649"/>
              <a:gd name="connsiteX416" fmla="*/ 5740770 w 10153992"/>
              <a:gd name="connsiteY416" fmla="*/ 1332462 h 4798649"/>
              <a:gd name="connsiteX417" fmla="*/ 5748315 w 10153992"/>
              <a:gd name="connsiteY417" fmla="*/ 1311080 h 4798649"/>
              <a:gd name="connsiteX418" fmla="*/ 6209059 w 10153992"/>
              <a:gd name="connsiteY418" fmla="*/ 1272485 h 4798649"/>
              <a:gd name="connsiteX419" fmla="*/ 6176223 w 10153992"/>
              <a:gd name="connsiteY419" fmla="*/ 1290242 h 4798649"/>
              <a:gd name="connsiteX420" fmla="*/ 6176910 w 10153992"/>
              <a:gd name="connsiteY420" fmla="*/ 1290906 h 4798649"/>
              <a:gd name="connsiteX421" fmla="*/ 6175740 w 10153992"/>
              <a:gd name="connsiteY421" fmla="*/ 1313849 h 4798649"/>
              <a:gd name="connsiteX422" fmla="*/ 6207149 w 10153992"/>
              <a:gd name="connsiteY422" fmla="*/ 1292857 h 4798649"/>
              <a:gd name="connsiteX423" fmla="*/ 5637506 w 10153992"/>
              <a:gd name="connsiteY423" fmla="*/ 1254784 h 4798649"/>
              <a:gd name="connsiteX424" fmla="*/ 5632140 w 10153992"/>
              <a:gd name="connsiteY424" fmla="*/ 1267490 h 4798649"/>
              <a:gd name="connsiteX425" fmla="*/ 5681444 w 10153992"/>
              <a:gd name="connsiteY425" fmla="*/ 1300187 h 4798649"/>
              <a:gd name="connsiteX426" fmla="*/ 5688102 w 10153992"/>
              <a:gd name="connsiteY426" fmla="*/ 1280958 h 4798649"/>
              <a:gd name="connsiteX427" fmla="*/ 5640310 w 10153992"/>
              <a:gd name="connsiteY427" fmla="*/ 1257050 h 4798649"/>
              <a:gd name="connsiteX428" fmla="*/ 6262429 w 10153992"/>
              <a:gd name="connsiteY428" fmla="*/ 1239069 h 4798649"/>
              <a:gd name="connsiteX429" fmla="*/ 6246437 w 10153992"/>
              <a:gd name="connsiteY429" fmla="*/ 1252272 h 4798649"/>
              <a:gd name="connsiteX430" fmla="*/ 6231047 w 10153992"/>
              <a:gd name="connsiteY430" fmla="*/ 1260594 h 4798649"/>
              <a:gd name="connsiteX431" fmla="*/ 6232591 w 10153992"/>
              <a:gd name="connsiteY431" fmla="*/ 1264344 h 4798649"/>
              <a:gd name="connsiteX432" fmla="*/ 6231878 w 10153992"/>
              <a:gd name="connsiteY432" fmla="*/ 1276330 h 4798649"/>
              <a:gd name="connsiteX433" fmla="*/ 6263498 w 10153992"/>
              <a:gd name="connsiteY433" fmla="*/ 1255197 h 4798649"/>
              <a:gd name="connsiteX434" fmla="*/ 5578701 w 10153992"/>
              <a:gd name="connsiteY434" fmla="*/ 1207258 h 4798649"/>
              <a:gd name="connsiteX435" fmla="*/ 5578256 w 10153992"/>
              <a:gd name="connsiteY435" fmla="*/ 1208501 h 4798649"/>
              <a:gd name="connsiteX436" fmla="*/ 5573426 w 10153992"/>
              <a:gd name="connsiteY436" fmla="*/ 1217863 h 4798649"/>
              <a:gd name="connsiteX437" fmla="*/ 5595806 w 10153992"/>
              <a:gd name="connsiteY437" fmla="*/ 1243395 h 4798649"/>
              <a:gd name="connsiteX438" fmla="*/ 5611940 w 10153992"/>
              <a:gd name="connsiteY438" fmla="*/ 1254095 h 4798649"/>
              <a:gd name="connsiteX439" fmla="*/ 5618165 w 10153992"/>
              <a:gd name="connsiteY439" fmla="*/ 1239152 h 4798649"/>
              <a:gd name="connsiteX440" fmla="*/ 6381491 w 10153992"/>
              <a:gd name="connsiteY440" fmla="*/ 1120483 h 4798649"/>
              <a:gd name="connsiteX441" fmla="*/ 6328389 w 10153992"/>
              <a:gd name="connsiteY441" fmla="*/ 1184614 h 4798649"/>
              <a:gd name="connsiteX442" fmla="*/ 6282759 w 10153992"/>
              <a:gd name="connsiteY442" fmla="*/ 1222285 h 4798649"/>
              <a:gd name="connsiteX443" fmla="*/ 6284439 w 10153992"/>
              <a:gd name="connsiteY443" fmla="*/ 1226356 h 4798649"/>
              <a:gd name="connsiteX444" fmla="*/ 6285198 w 10153992"/>
              <a:gd name="connsiteY444" fmla="*/ 1237431 h 4798649"/>
              <a:gd name="connsiteX445" fmla="*/ 6374144 w 10153992"/>
              <a:gd name="connsiteY445" fmla="*/ 1134159 h 4798649"/>
              <a:gd name="connsiteX446" fmla="*/ 5485064 w 10153992"/>
              <a:gd name="connsiteY446" fmla="*/ 1107358 h 4798649"/>
              <a:gd name="connsiteX447" fmla="*/ 5499029 w 10153992"/>
              <a:gd name="connsiteY447" fmla="*/ 1132989 h 4798649"/>
              <a:gd name="connsiteX448" fmla="*/ 5556038 w 10153992"/>
              <a:gd name="connsiteY448" fmla="*/ 1198026 h 4798649"/>
              <a:gd name="connsiteX449" fmla="*/ 5559006 w 10153992"/>
              <a:gd name="connsiteY449" fmla="*/ 1191340 h 4798649"/>
              <a:gd name="connsiteX450" fmla="*/ 5545994 w 10153992"/>
              <a:gd name="connsiteY450" fmla="*/ 1180824 h 4798649"/>
              <a:gd name="connsiteX451" fmla="*/ 1758325 w 10153992"/>
              <a:gd name="connsiteY451" fmla="*/ 414258 h 4798649"/>
              <a:gd name="connsiteX452" fmla="*/ 1758325 w 10153992"/>
              <a:gd name="connsiteY452" fmla="*/ 1116303 h 4798649"/>
              <a:gd name="connsiteX453" fmla="*/ 5291393 w 10153992"/>
              <a:gd name="connsiteY453" fmla="*/ 1116303 h 4798649"/>
              <a:gd name="connsiteX454" fmla="*/ 5243001 w 10153992"/>
              <a:gd name="connsiteY454" fmla="*/ 1000412 h 4798649"/>
              <a:gd name="connsiteX455" fmla="*/ 5234660 w 10153992"/>
              <a:gd name="connsiteY455" fmla="*/ 973004 h 4798649"/>
              <a:gd name="connsiteX456" fmla="*/ 5231029 w 10153992"/>
              <a:gd name="connsiteY456" fmla="*/ 964194 h 4798649"/>
              <a:gd name="connsiteX457" fmla="*/ 5228308 w 10153992"/>
              <a:gd name="connsiteY457" fmla="*/ 952133 h 4798649"/>
              <a:gd name="connsiteX458" fmla="*/ 5220944 w 10153992"/>
              <a:gd name="connsiteY458" fmla="*/ 927935 h 4798649"/>
              <a:gd name="connsiteX459" fmla="*/ 5212584 w 10153992"/>
              <a:gd name="connsiteY459" fmla="*/ 882426 h 4798649"/>
              <a:gd name="connsiteX460" fmla="*/ 5210475 w 10153992"/>
              <a:gd name="connsiteY460" fmla="*/ 873079 h 4798649"/>
              <a:gd name="connsiteX461" fmla="*/ 5209911 w 10153992"/>
              <a:gd name="connsiteY461" fmla="*/ 867879 h 4798649"/>
              <a:gd name="connsiteX462" fmla="*/ 5207911 w 10153992"/>
              <a:gd name="connsiteY462" fmla="*/ 856990 h 4798649"/>
              <a:gd name="connsiteX463" fmla="*/ 5206994 w 10153992"/>
              <a:gd name="connsiteY463" fmla="*/ 840978 h 4798649"/>
              <a:gd name="connsiteX464" fmla="*/ 5200362 w 10153992"/>
              <a:gd name="connsiteY464" fmla="*/ 779815 h 4798649"/>
              <a:gd name="connsiteX465" fmla="*/ 5202881 w 10153992"/>
              <a:gd name="connsiteY465" fmla="*/ 683250 h 4798649"/>
              <a:gd name="connsiteX466" fmla="*/ 5209823 w 10153992"/>
              <a:gd name="connsiteY466" fmla="*/ 643737 h 4798649"/>
              <a:gd name="connsiteX467" fmla="*/ 5211270 w 10153992"/>
              <a:gd name="connsiteY467" fmla="*/ 629652 h 4798649"/>
              <a:gd name="connsiteX468" fmla="*/ 5216110 w 10153992"/>
              <a:gd name="connsiteY468" fmla="*/ 607955 h 4798649"/>
              <a:gd name="connsiteX469" fmla="*/ 5219640 w 10153992"/>
              <a:gd name="connsiteY469" fmla="*/ 587868 h 4798649"/>
              <a:gd name="connsiteX470" fmla="*/ 5222612 w 10153992"/>
              <a:gd name="connsiteY470" fmla="*/ 578808 h 4798649"/>
              <a:gd name="connsiteX471" fmla="*/ 5224328 w 10153992"/>
              <a:gd name="connsiteY471" fmla="*/ 571116 h 4798649"/>
              <a:gd name="connsiteX472" fmla="*/ 5235079 w 10153992"/>
              <a:gd name="connsiteY472" fmla="*/ 540811 h 4798649"/>
              <a:gd name="connsiteX473" fmla="*/ 5250157 w 10153992"/>
              <a:gd name="connsiteY473" fmla="*/ 494853 h 4798649"/>
              <a:gd name="connsiteX474" fmla="*/ 5254607 w 10153992"/>
              <a:gd name="connsiteY474" fmla="*/ 485762 h 4798649"/>
              <a:gd name="connsiteX475" fmla="*/ 5255179 w 10153992"/>
              <a:gd name="connsiteY475" fmla="*/ 484149 h 4798649"/>
              <a:gd name="connsiteX476" fmla="*/ 5288876 w 10153992"/>
              <a:gd name="connsiteY476" fmla="*/ 414258 h 4798649"/>
              <a:gd name="connsiteX477" fmla="*/ 5921382 w 10153992"/>
              <a:gd name="connsiteY477" fmla="*/ 232116 h 4798649"/>
              <a:gd name="connsiteX478" fmla="*/ 5549469 w 10153992"/>
              <a:gd name="connsiteY478" fmla="*/ 391489 h 4798649"/>
              <a:gd name="connsiteX479" fmla="*/ 5395168 w 10153992"/>
              <a:gd name="connsiteY479" fmla="*/ 776023 h 4798649"/>
              <a:gd name="connsiteX480" fmla="*/ 5939076 w 10153992"/>
              <a:gd name="connsiteY480" fmla="*/ 1321250 h 4798649"/>
              <a:gd name="connsiteX481" fmla="*/ 6483025 w 10153992"/>
              <a:gd name="connsiteY481" fmla="*/ 776023 h 4798649"/>
              <a:gd name="connsiteX482" fmla="*/ 6361597 w 10153992"/>
              <a:gd name="connsiteY482" fmla="*/ 421846 h 4798649"/>
              <a:gd name="connsiteX483" fmla="*/ 5939076 w 10153992"/>
              <a:gd name="connsiteY483" fmla="*/ 232116 h 4798649"/>
              <a:gd name="connsiteX484" fmla="*/ 5917867 w 10153992"/>
              <a:gd name="connsiteY484" fmla="*/ 208869 h 4798649"/>
              <a:gd name="connsiteX485" fmla="*/ 5939076 w 10153992"/>
              <a:gd name="connsiteY485" fmla="*/ 209348 h 4798649"/>
              <a:gd name="connsiteX486" fmla="*/ 6379292 w 10153992"/>
              <a:gd name="connsiteY486" fmla="*/ 405390 h 4798649"/>
              <a:gd name="connsiteX487" fmla="*/ 6507071 w 10153992"/>
              <a:gd name="connsiteY487" fmla="*/ 777302 h 4798649"/>
              <a:gd name="connsiteX488" fmla="*/ 6501596 w 10153992"/>
              <a:gd name="connsiteY488" fmla="*/ 811895 h 4798649"/>
              <a:gd name="connsiteX489" fmla="*/ 6503277 w 10153992"/>
              <a:gd name="connsiteY489" fmla="*/ 816534 h 4798649"/>
              <a:gd name="connsiteX490" fmla="*/ 6285933 w 10153992"/>
              <a:gd name="connsiteY490" fmla="*/ 1269675 h 4798649"/>
              <a:gd name="connsiteX491" fmla="*/ 6285154 w 10153992"/>
              <a:gd name="connsiteY491" fmla="*/ 1270161 h 4798649"/>
              <a:gd name="connsiteX492" fmla="*/ 6284748 w 10153992"/>
              <a:gd name="connsiteY492" fmla="*/ 1271761 h 4798649"/>
              <a:gd name="connsiteX493" fmla="*/ 6276849 w 10153992"/>
              <a:gd name="connsiteY493" fmla="*/ 1275726 h 4798649"/>
              <a:gd name="connsiteX494" fmla="*/ 6275571 w 10153992"/>
              <a:gd name="connsiteY494" fmla="*/ 1276964 h 4798649"/>
              <a:gd name="connsiteX495" fmla="*/ 6274776 w 10153992"/>
              <a:gd name="connsiteY495" fmla="*/ 1276638 h 4798649"/>
              <a:gd name="connsiteX496" fmla="*/ 6230205 w 10153992"/>
              <a:gd name="connsiteY496" fmla="*/ 1304453 h 4798649"/>
              <a:gd name="connsiteX497" fmla="*/ 6230035 w 10153992"/>
              <a:gd name="connsiteY497" fmla="*/ 1307322 h 4798649"/>
              <a:gd name="connsiteX498" fmla="*/ 6218651 w 10153992"/>
              <a:gd name="connsiteY498" fmla="*/ 1317468 h 4798649"/>
              <a:gd name="connsiteX499" fmla="*/ 6216134 w 10153992"/>
              <a:gd name="connsiteY499" fmla="*/ 1317468 h 4798649"/>
              <a:gd name="connsiteX500" fmla="*/ 6213879 w 10153992"/>
              <a:gd name="connsiteY500" fmla="*/ 1314642 h 4798649"/>
              <a:gd name="connsiteX501" fmla="*/ 6174444 w 10153992"/>
              <a:gd name="connsiteY501" fmla="*/ 1339253 h 4798649"/>
              <a:gd name="connsiteX502" fmla="*/ 6174394 w 10153992"/>
              <a:gd name="connsiteY502" fmla="*/ 1340236 h 4798649"/>
              <a:gd name="connsiteX503" fmla="*/ 6161731 w 10153992"/>
              <a:gd name="connsiteY503" fmla="*/ 1350342 h 4798649"/>
              <a:gd name="connsiteX504" fmla="*/ 6160493 w 10153992"/>
              <a:gd name="connsiteY504" fmla="*/ 1350342 h 4798649"/>
              <a:gd name="connsiteX505" fmla="*/ 6158553 w 10153992"/>
              <a:gd name="connsiteY505" fmla="*/ 1349170 h 4798649"/>
              <a:gd name="connsiteX506" fmla="*/ 6151219 w 10153992"/>
              <a:gd name="connsiteY506" fmla="*/ 1353747 h 4798649"/>
              <a:gd name="connsiteX507" fmla="*/ 6100757 w 10153992"/>
              <a:gd name="connsiteY507" fmla="*/ 1369684 h 4798649"/>
              <a:gd name="connsiteX508" fmla="*/ 6099737 w 10153992"/>
              <a:gd name="connsiteY508" fmla="*/ 1370593 h 4798649"/>
              <a:gd name="connsiteX509" fmla="*/ 6097880 w 10153992"/>
              <a:gd name="connsiteY509" fmla="*/ 1370593 h 4798649"/>
              <a:gd name="connsiteX510" fmla="*/ 6049084 w 10153992"/>
              <a:gd name="connsiteY510" fmla="*/ 1386004 h 4798649"/>
              <a:gd name="connsiteX511" fmla="*/ 5939078 w 10153992"/>
              <a:gd name="connsiteY511" fmla="*/ 1397151 h 4798649"/>
              <a:gd name="connsiteX512" fmla="*/ 5828616 w 10153992"/>
              <a:gd name="connsiteY512" fmla="*/ 1385707 h 4798649"/>
              <a:gd name="connsiteX513" fmla="*/ 5745468 w 10153992"/>
              <a:gd name="connsiteY513" fmla="*/ 1359209 h 4798649"/>
              <a:gd name="connsiteX514" fmla="*/ 5744278 w 10153992"/>
              <a:gd name="connsiteY514" fmla="*/ 1359209 h 4798649"/>
              <a:gd name="connsiteX515" fmla="*/ 5743726 w 10153992"/>
              <a:gd name="connsiteY515" fmla="*/ 1358654 h 4798649"/>
              <a:gd name="connsiteX516" fmla="*/ 5725354 w 10153992"/>
              <a:gd name="connsiteY516" fmla="*/ 1352799 h 4798649"/>
              <a:gd name="connsiteX517" fmla="*/ 5374918 w 10153992"/>
              <a:gd name="connsiteY517" fmla="*/ 824123 h 4798649"/>
              <a:gd name="connsiteX518" fmla="*/ 5376848 w 10153992"/>
              <a:gd name="connsiteY518" fmla="*/ 819068 h 4798649"/>
              <a:gd name="connsiteX519" fmla="*/ 5371122 w 10153992"/>
              <a:gd name="connsiteY519" fmla="*/ 777302 h 4798649"/>
              <a:gd name="connsiteX520" fmla="*/ 5531774 w 10153992"/>
              <a:gd name="connsiteY520" fmla="*/ 373794 h 4798649"/>
              <a:gd name="connsiteX521" fmla="*/ 5917867 w 10153992"/>
              <a:gd name="connsiteY521" fmla="*/ 208869 h 4798649"/>
              <a:gd name="connsiteX522" fmla="*/ 5912871 w 10153992"/>
              <a:gd name="connsiteY522" fmla="*/ 38187 h 4798649"/>
              <a:gd name="connsiteX523" fmla="*/ 5935279 w 10153992"/>
              <a:gd name="connsiteY523" fmla="*/ 38546 h 4798649"/>
              <a:gd name="connsiteX524" fmla="*/ 6507068 w 10153992"/>
              <a:gd name="connsiteY524" fmla="*/ 290270 h 4798649"/>
              <a:gd name="connsiteX525" fmla="*/ 6671439 w 10153992"/>
              <a:gd name="connsiteY525" fmla="*/ 641441 h 4798649"/>
              <a:gd name="connsiteX526" fmla="*/ 6674938 w 10153992"/>
              <a:gd name="connsiteY526" fmla="*/ 760851 h 4798649"/>
              <a:gd name="connsiteX527" fmla="*/ 7070008 w 10153992"/>
              <a:gd name="connsiteY527" fmla="*/ 760851 h 4798649"/>
              <a:gd name="connsiteX528" fmla="*/ 7085186 w 10153992"/>
              <a:gd name="connsiteY528" fmla="*/ 776029 h 4798649"/>
              <a:gd name="connsiteX529" fmla="*/ 7070008 w 10153992"/>
              <a:gd name="connsiteY529" fmla="*/ 792486 h 4798649"/>
              <a:gd name="connsiteX530" fmla="*/ 6662666 w 10153992"/>
              <a:gd name="connsiteY530" fmla="*/ 792486 h 4798649"/>
              <a:gd name="connsiteX531" fmla="*/ 6651751 w 10153992"/>
              <a:gd name="connsiteY531" fmla="*/ 787583 h 4798649"/>
              <a:gd name="connsiteX532" fmla="*/ 6650237 w 10153992"/>
              <a:gd name="connsiteY532" fmla="*/ 783481 h 4798649"/>
              <a:gd name="connsiteX533" fmla="*/ 6648098 w 10153992"/>
              <a:gd name="connsiteY533" fmla="*/ 782506 h 4798649"/>
              <a:gd name="connsiteX534" fmla="*/ 6644952 w 10153992"/>
              <a:gd name="connsiteY534" fmla="*/ 770988 h 4798649"/>
              <a:gd name="connsiteX535" fmla="*/ 6484300 w 10153992"/>
              <a:gd name="connsiteY535" fmla="*/ 311799 h 4798649"/>
              <a:gd name="connsiteX536" fmla="*/ 5934041 w 10153992"/>
              <a:gd name="connsiteY536" fmla="*/ 70182 h 4798649"/>
              <a:gd name="connsiteX537" fmla="*/ 5911992 w 10153992"/>
              <a:gd name="connsiteY537" fmla="*/ 69782 h 4798649"/>
              <a:gd name="connsiteX538" fmla="*/ 5372667 w 10153992"/>
              <a:gd name="connsiteY538" fmla="*/ 344207 h 4798649"/>
              <a:gd name="connsiteX539" fmla="*/ 5328901 w 10153992"/>
              <a:gd name="connsiteY539" fmla="*/ 409892 h 4798649"/>
              <a:gd name="connsiteX540" fmla="*/ 5305389 w 10153992"/>
              <a:gd name="connsiteY540" fmla="*/ 454043 h 4798649"/>
              <a:gd name="connsiteX541" fmla="*/ 5286756 w 10153992"/>
              <a:gd name="connsiteY541" fmla="*/ 492078 h 4798649"/>
              <a:gd name="connsiteX542" fmla="*/ 5265026 w 10153992"/>
              <a:gd name="connsiteY542" fmla="*/ 551640 h 4798649"/>
              <a:gd name="connsiteX543" fmla="*/ 5252304 w 10153992"/>
              <a:gd name="connsiteY543" fmla="*/ 590675 h 4798649"/>
              <a:gd name="connsiteX544" fmla="*/ 5249030 w 10153992"/>
              <a:gd name="connsiteY544" fmla="*/ 605370 h 4798649"/>
              <a:gd name="connsiteX545" fmla="*/ 5240432 w 10153992"/>
              <a:gd name="connsiteY545" fmla="*/ 654400 h 4798649"/>
              <a:gd name="connsiteX546" fmla="*/ 5235727 w 10153992"/>
              <a:gd name="connsiteY546" fmla="*/ 700922 h 4798649"/>
              <a:gd name="connsiteX547" fmla="*/ 5234772 w 10153992"/>
              <a:gd name="connsiteY547" fmla="*/ 774389 h 4798649"/>
              <a:gd name="connsiteX548" fmla="*/ 5236780 w 10153992"/>
              <a:gd name="connsiteY548" fmla="*/ 807805 h 4798649"/>
              <a:gd name="connsiteX549" fmla="*/ 5259396 w 10153992"/>
              <a:gd name="connsiteY549" fmla="*/ 944878 h 4798649"/>
              <a:gd name="connsiteX550" fmla="*/ 5270901 w 10153992"/>
              <a:gd name="connsiteY550" fmla="*/ 979271 h 4798649"/>
              <a:gd name="connsiteX551" fmla="*/ 5326910 w 10153992"/>
              <a:gd name="connsiteY551" fmla="*/ 1114145 h 4798649"/>
              <a:gd name="connsiteX552" fmla="*/ 5331855 w 10153992"/>
              <a:gd name="connsiteY552" fmla="*/ 1122654 h 4798649"/>
              <a:gd name="connsiteX553" fmla="*/ 5349590 w 10153992"/>
              <a:gd name="connsiteY553" fmla="*/ 1147938 h 4798649"/>
              <a:gd name="connsiteX554" fmla="*/ 5349536 w 10153992"/>
              <a:gd name="connsiteY554" fmla="*/ 1147938 h 4798649"/>
              <a:gd name="connsiteX555" fmla="*/ 5427255 w 10153992"/>
              <a:gd name="connsiteY555" fmla="*/ 1255306 h 4798649"/>
              <a:gd name="connsiteX556" fmla="*/ 5550745 w 10153992"/>
              <a:gd name="connsiteY556" fmla="*/ 1362988 h 4798649"/>
              <a:gd name="connsiteX557" fmla="*/ 5926452 w 10153992"/>
              <a:gd name="connsiteY557" fmla="*/ 1569176 h 4798649"/>
              <a:gd name="connsiteX558" fmla="*/ 5955196 w 10153992"/>
              <a:gd name="connsiteY558" fmla="*/ 1583274 h 4798649"/>
              <a:gd name="connsiteX559" fmla="*/ 5977070 w 10153992"/>
              <a:gd name="connsiteY559" fmla="*/ 1574228 h 4798649"/>
              <a:gd name="connsiteX560" fmla="*/ 6017532 w 10153992"/>
              <a:gd name="connsiteY560" fmla="*/ 1614730 h 4798649"/>
              <a:gd name="connsiteX561" fmla="*/ 6017075 w 10153992"/>
              <a:gd name="connsiteY561" fmla="*/ 1615813 h 4798649"/>
              <a:gd name="connsiteX562" fmla="*/ 6147135 w 10153992"/>
              <a:gd name="connsiteY562" fmla="*/ 1683876 h 4798649"/>
              <a:gd name="connsiteX563" fmla="*/ 6524763 w 10153992"/>
              <a:gd name="connsiteY563" fmla="*/ 1987881 h 4798649"/>
              <a:gd name="connsiteX564" fmla="*/ 6562603 w 10153992"/>
              <a:gd name="connsiteY564" fmla="*/ 2048601 h 4798649"/>
              <a:gd name="connsiteX565" fmla="*/ 10153992 w 10153992"/>
              <a:gd name="connsiteY565" fmla="*/ 2048601 h 4798649"/>
              <a:gd name="connsiteX566" fmla="*/ 10153992 w 10153992"/>
              <a:gd name="connsiteY566" fmla="*/ 2815193 h 4798649"/>
              <a:gd name="connsiteX567" fmla="*/ 6569073 w 10153992"/>
              <a:gd name="connsiteY567" fmla="*/ 2822702 h 4798649"/>
              <a:gd name="connsiteX568" fmla="*/ 6489034 w 10153992"/>
              <a:gd name="connsiteY568" fmla="*/ 2925391 h 4798649"/>
              <a:gd name="connsiteX569" fmla="*/ 6375495 w 10153992"/>
              <a:gd name="connsiteY569" fmla="*/ 3017580 h 4798649"/>
              <a:gd name="connsiteX570" fmla="*/ 5918862 w 10153992"/>
              <a:gd name="connsiteY570" fmla="*/ 3155465 h 4798649"/>
              <a:gd name="connsiteX571" fmla="*/ 5772110 w 10153992"/>
              <a:gd name="connsiteY571" fmla="*/ 3140246 h 4798649"/>
              <a:gd name="connsiteX572" fmla="*/ 5128449 w 10153992"/>
              <a:gd name="connsiteY572" fmla="*/ 2621735 h 4798649"/>
              <a:gd name="connsiteX573" fmla="*/ 5080950 w 10153992"/>
              <a:gd name="connsiteY573" fmla="*/ 2548034 h 4798649"/>
              <a:gd name="connsiteX574" fmla="*/ 5071305 w 10153992"/>
              <a:gd name="connsiteY574" fmla="*/ 2552052 h 4798649"/>
              <a:gd name="connsiteX575" fmla="*/ 5030842 w 10153992"/>
              <a:gd name="connsiteY575" fmla="*/ 2512867 h 4798649"/>
              <a:gd name="connsiteX576" fmla="*/ 5041632 w 10153992"/>
              <a:gd name="connsiteY576" fmla="*/ 2486303 h 4798649"/>
              <a:gd name="connsiteX577" fmla="*/ 5016443 w 10153992"/>
              <a:gd name="connsiteY577" fmla="*/ 2443441 h 4798649"/>
              <a:gd name="connsiteX578" fmla="*/ 4980215 w 10153992"/>
              <a:gd name="connsiteY578" fmla="*/ 2380005 h 4798649"/>
              <a:gd name="connsiteX579" fmla="*/ 4911912 w 10153992"/>
              <a:gd name="connsiteY579" fmla="*/ 2250988 h 4798649"/>
              <a:gd name="connsiteX580" fmla="*/ 4763922 w 10153992"/>
              <a:gd name="connsiteY580" fmla="*/ 2001782 h 4798649"/>
              <a:gd name="connsiteX581" fmla="*/ 4512199 w 10153992"/>
              <a:gd name="connsiteY581" fmla="*/ 1793078 h 4798649"/>
              <a:gd name="connsiteX582" fmla="*/ 4201799 w 10153992"/>
              <a:gd name="connsiteY582" fmla="*/ 1715108 h 4798649"/>
              <a:gd name="connsiteX583" fmla="*/ 3992296 w 10153992"/>
              <a:gd name="connsiteY583" fmla="*/ 1747542 h 4798649"/>
              <a:gd name="connsiteX584" fmla="*/ 3659471 w 10153992"/>
              <a:gd name="connsiteY584" fmla="*/ 1967584 h 4798649"/>
              <a:gd name="connsiteX585" fmla="*/ 3605913 w 10153992"/>
              <a:gd name="connsiteY585" fmla="*/ 2048600 h 4798649"/>
              <a:gd name="connsiteX586" fmla="*/ 3610238 w 10153992"/>
              <a:gd name="connsiteY586" fmla="*/ 2048600 h 4798649"/>
              <a:gd name="connsiteX587" fmla="*/ 3593781 w 10153992"/>
              <a:gd name="connsiteY587" fmla="*/ 2073924 h 4798649"/>
              <a:gd name="connsiteX588" fmla="*/ 3556990 w 10153992"/>
              <a:gd name="connsiteY588" fmla="*/ 2146880 h 4798649"/>
              <a:gd name="connsiteX589" fmla="*/ 3551848 w 10153992"/>
              <a:gd name="connsiteY589" fmla="*/ 2161253 h 4798649"/>
              <a:gd name="connsiteX590" fmla="*/ 3529561 w 10153992"/>
              <a:gd name="connsiteY590" fmla="*/ 2229761 h 4798649"/>
              <a:gd name="connsiteX591" fmla="*/ 3511588 w 10153992"/>
              <a:gd name="connsiteY591" fmla="*/ 2313450 h 4798649"/>
              <a:gd name="connsiteX592" fmla="*/ 3509062 w 10153992"/>
              <a:gd name="connsiteY592" fmla="*/ 2515373 h 4798649"/>
              <a:gd name="connsiteX593" fmla="*/ 3541811 w 10153992"/>
              <a:gd name="connsiteY593" fmla="*/ 2649943 h 4798649"/>
              <a:gd name="connsiteX594" fmla="*/ 3604913 w 10153992"/>
              <a:gd name="connsiteY594" fmla="*/ 2777858 h 4798649"/>
              <a:gd name="connsiteX595" fmla="*/ 3612754 w 10153992"/>
              <a:gd name="connsiteY595" fmla="*/ 2789868 h 4798649"/>
              <a:gd name="connsiteX596" fmla="*/ 3615027 w 10153992"/>
              <a:gd name="connsiteY596" fmla="*/ 2793120 h 4798649"/>
              <a:gd name="connsiteX597" fmla="*/ 3711300 w 10153992"/>
              <a:gd name="connsiteY597" fmla="*/ 2919215 h 4798649"/>
              <a:gd name="connsiteX598" fmla="*/ 3844266 w 10153992"/>
              <a:gd name="connsiteY598" fmla="*/ 3045382 h 4798649"/>
              <a:gd name="connsiteX599" fmla="*/ 3969529 w 10153992"/>
              <a:gd name="connsiteY599" fmla="*/ 3132658 h 4798649"/>
              <a:gd name="connsiteX600" fmla="*/ 4059331 w 10153992"/>
              <a:gd name="connsiteY600" fmla="*/ 3184070 h 4798649"/>
              <a:gd name="connsiteX601" fmla="*/ 4154081 w 10153992"/>
              <a:gd name="connsiteY601" fmla="*/ 3232940 h 4798649"/>
              <a:gd name="connsiteX602" fmla="*/ 4175725 w 10153992"/>
              <a:gd name="connsiteY602" fmla="*/ 3223789 h 4798649"/>
              <a:gd name="connsiteX603" fmla="*/ 4203376 w 10153992"/>
              <a:gd name="connsiteY603" fmla="*/ 3235961 h 4798649"/>
              <a:gd name="connsiteX604" fmla="*/ 4213590 w 10153992"/>
              <a:gd name="connsiteY604" fmla="*/ 3261015 h 4798649"/>
              <a:gd name="connsiteX605" fmla="*/ 4280688 w 10153992"/>
              <a:gd name="connsiteY605" fmla="*/ 3292092 h 4798649"/>
              <a:gd name="connsiteX606" fmla="*/ 4548867 w 10153992"/>
              <a:gd name="connsiteY606" fmla="*/ 3426182 h 4798649"/>
              <a:gd name="connsiteX607" fmla="*/ 4761461 w 10153992"/>
              <a:gd name="connsiteY607" fmla="*/ 3598541 h 4798649"/>
              <a:gd name="connsiteX608" fmla="*/ 4808715 w 10153992"/>
              <a:gd name="connsiteY608" fmla="*/ 3660175 h 4798649"/>
              <a:gd name="connsiteX609" fmla="*/ 8391870 w 10153992"/>
              <a:gd name="connsiteY609" fmla="*/ 3660175 h 4798649"/>
              <a:gd name="connsiteX610" fmla="*/ 8391870 w 10153992"/>
              <a:gd name="connsiteY610" fmla="*/ 4426767 h 4798649"/>
              <a:gd name="connsiteX611" fmla="*/ 4787860 w 10153992"/>
              <a:gd name="connsiteY611" fmla="*/ 4426767 h 4798649"/>
              <a:gd name="connsiteX612" fmla="*/ 4733256 w 10153992"/>
              <a:gd name="connsiteY612" fmla="*/ 4494260 h 4798649"/>
              <a:gd name="connsiteX613" fmla="*/ 4190895 w 10153992"/>
              <a:gd name="connsiteY613" fmla="*/ 4744272 h 4798649"/>
              <a:gd name="connsiteX614" fmla="*/ 3884769 w 10153992"/>
              <a:gd name="connsiteY614" fmla="*/ 4672174 h 4798649"/>
              <a:gd name="connsiteX615" fmla="*/ 3523656 w 10153992"/>
              <a:gd name="connsiteY615" fmla="*/ 4237231 h 4798649"/>
              <a:gd name="connsiteX616" fmla="*/ 3497181 w 10153992"/>
              <a:gd name="connsiteY616" fmla="*/ 4054859 h 4798649"/>
              <a:gd name="connsiteX617" fmla="*/ 3087816 w 10153992"/>
              <a:gd name="connsiteY617" fmla="*/ 4054859 h 4798649"/>
              <a:gd name="connsiteX618" fmla="*/ 3071399 w 10153992"/>
              <a:gd name="connsiteY618" fmla="*/ 4038402 h 4798649"/>
              <a:gd name="connsiteX619" fmla="*/ 3087816 w 10153992"/>
              <a:gd name="connsiteY619" fmla="*/ 4023224 h 4798649"/>
              <a:gd name="connsiteX620" fmla="*/ 3506541 w 10153992"/>
              <a:gd name="connsiteY620" fmla="*/ 4023224 h 4798649"/>
              <a:gd name="connsiteX621" fmla="*/ 3510716 w 10153992"/>
              <a:gd name="connsiteY621" fmla="*/ 4024860 h 4798649"/>
              <a:gd name="connsiteX622" fmla="*/ 3511578 w 10153992"/>
              <a:gd name="connsiteY622" fmla="*/ 4024493 h 4798649"/>
              <a:gd name="connsiteX623" fmla="*/ 3526797 w 10153992"/>
              <a:gd name="connsiteY623" fmla="*/ 4040950 h 4798649"/>
              <a:gd name="connsiteX624" fmla="*/ 3898670 w 10153992"/>
              <a:gd name="connsiteY624" fmla="*/ 4643056 h 4798649"/>
              <a:gd name="connsiteX625" fmla="*/ 4194850 w 10153992"/>
              <a:gd name="connsiteY625" fmla="*/ 4713915 h 4798649"/>
              <a:gd name="connsiteX626" fmla="*/ 4767717 w 10153992"/>
              <a:gd name="connsiteY626" fmla="*/ 4401439 h 4798649"/>
              <a:gd name="connsiteX627" fmla="*/ 4811974 w 10153992"/>
              <a:gd name="connsiteY627" fmla="*/ 4334413 h 4798649"/>
              <a:gd name="connsiteX628" fmla="*/ 4818261 w 10153992"/>
              <a:gd name="connsiteY628" fmla="*/ 4322085 h 4798649"/>
              <a:gd name="connsiteX629" fmla="*/ 4844236 w 10153992"/>
              <a:gd name="connsiteY629" fmla="*/ 4271005 h 4798649"/>
              <a:gd name="connsiteX630" fmla="*/ 4885466 w 10153992"/>
              <a:gd name="connsiteY630" fmla="*/ 4136614 h 4798649"/>
              <a:gd name="connsiteX631" fmla="*/ 4892088 w 10153992"/>
              <a:gd name="connsiteY631" fmla="*/ 4084423 h 4798649"/>
              <a:gd name="connsiteX632" fmla="*/ 4894217 w 10153992"/>
              <a:gd name="connsiteY632" fmla="*/ 4067512 h 4798649"/>
              <a:gd name="connsiteX633" fmla="*/ 4867655 w 10153992"/>
              <a:gd name="connsiteY633" fmla="*/ 3854974 h 4798649"/>
              <a:gd name="connsiteX634" fmla="*/ 4787968 w 10153992"/>
              <a:gd name="connsiteY634" fmla="*/ 3685494 h 4798649"/>
              <a:gd name="connsiteX635" fmla="*/ 4533689 w 10153992"/>
              <a:gd name="connsiteY635" fmla="*/ 3453983 h 4798649"/>
              <a:gd name="connsiteX636" fmla="*/ 4268066 w 10153992"/>
              <a:gd name="connsiteY636" fmla="*/ 3321171 h 4798649"/>
              <a:gd name="connsiteX637" fmla="*/ 4204189 w 10153992"/>
              <a:gd name="connsiteY637" fmla="*/ 3290993 h 4798649"/>
              <a:gd name="connsiteX638" fmla="*/ 4203376 w 10153992"/>
              <a:gd name="connsiteY638" fmla="*/ 3293020 h 4798649"/>
              <a:gd name="connsiteX639" fmla="*/ 4175725 w 10153992"/>
              <a:gd name="connsiteY639" fmla="*/ 3304714 h 4798649"/>
              <a:gd name="connsiteX640" fmla="*/ 4135222 w 10153992"/>
              <a:gd name="connsiteY640" fmla="*/ 3264251 h 4798649"/>
              <a:gd name="connsiteX641" fmla="*/ 4137478 w 10153992"/>
              <a:gd name="connsiteY641" fmla="*/ 3258803 h 4798649"/>
              <a:gd name="connsiteX642" fmla="*/ 4044787 w 10153992"/>
              <a:gd name="connsiteY642" fmla="*/ 3211276 h 4798649"/>
              <a:gd name="connsiteX643" fmla="*/ 3953072 w 10153992"/>
              <a:gd name="connsiteY643" fmla="*/ 3159260 h 4798649"/>
              <a:gd name="connsiteX644" fmla="*/ 3825293 w 10153992"/>
              <a:gd name="connsiteY644" fmla="*/ 3069428 h 4798649"/>
              <a:gd name="connsiteX645" fmla="*/ 3688068 w 10153992"/>
              <a:gd name="connsiteY645" fmla="*/ 2939467 h 4798649"/>
              <a:gd name="connsiteX646" fmla="*/ 3592798 w 10153992"/>
              <a:gd name="connsiteY646" fmla="*/ 2815192 h 4798649"/>
              <a:gd name="connsiteX647" fmla="*/ 0 w 10153992"/>
              <a:gd name="connsiteY647" fmla="*/ 2815192 h 4798649"/>
              <a:gd name="connsiteX648" fmla="*/ 0 w 10153992"/>
              <a:gd name="connsiteY648" fmla="*/ 2048600 h 4798649"/>
              <a:gd name="connsiteX649" fmla="*/ 3568007 w 10153992"/>
              <a:gd name="connsiteY649" fmla="*/ 2048600 h 4798649"/>
              <a:gd name="connsiteX650" fmla="*/ 3634934 w 10153992"/>
              <a:gd name="connsiteY650" fmla="*/ 1946987 h 4798649"/>
              <a:gd name="connsiteX651" fmla="*/ 3982151 w 10153992"/>
              <a:gd name="connsiteY651" fmla="*/ 1715907 h 4798649"/>
              <a:gd name="connsiteX652" fmla="*/ 4199243 w 10153992"/>
              <a:gd name="connsiteY652" fmla="*/ 1683154 h 4798649"/>
              <a:gd name="connsiteX653" fmla="*/ 4527377 w 10153992"/>
              <a:gd name="connsiteY653" fmla="*/ 1765237 h 4798649"/>
              <a:gd name="connsiteX654" fmla="*/ 4789206 w 10153992"/>
              <a:gd name="connsiteY654" fmla="*/ 1981571 h 4798649"/>
              <a:gd name="connsiteX655" fmla="*/ 4939752 w 10153992"/>
              <a:gd name="connsiteY655" fmla="*/ 2235810 h 4798649"/>
              <a:gd name="connsiteX656" fmla="*/ 5006777 w 10153992"/>
              <a:gd name="connsiteY656" fmla="*/ 2364827 h 4798649"/>
              <a:gd name="connsiteX657" fmla="*/ 5043470 w 10153992"/>
              <a:gd name="connsiteY657" fmla="*/ 2427623 h 4798649"/>
              <a:gd name="connsiteX658" fmla="*/ 5070003 w 10153992"/>
              <a:gd name="connsiteY658" fmla="*/ 2472895 h 4798649"/>
              <a:gd name="connsiteX659" fmla="*/ 5071305 w 10153992"/>
              <a:gd name="connsiteY659" fmla="*/ 2472365 h 4798649"/>
              <a:gd name="connsiteX660" fmla="*/ 5110529 w 10153992"/>
              <a:gd name="connsiteY660" fmla="*/ 2512867 h 4798649"/>
              <a:gd name="connsiteX661" fmla="*/ 5104600 w 10153992"/>
              <a:gd name="connsiteY661" fmla="*/ 2527075 h 4798649"/>
              <a:gd name="connsiteX662" fmla="*/ 5153547 w 10153992"/>
              <a:gd name="connsiteY662" fmla="*/ 2603302 h 4798649"/>
              <a:gd name="connsiteX663" fmla="*/ 5778421 w 10153992"/>
              <a:gd name="connsiteY663" fmla="*/ 3108651 h 4798649"/>
              <a:gd name="connsiteX664" fmla="*/ 5919501 w 10153992"/>
              <a:gd name="connsiteY664" fmla="*/ 3122831 h 4798649"/>
              <a:gd name="connsiteX665" fmla="*/ 6357800 w 10153992"/>
              <a:gd name="connsiteY665" fmla="*/ 2991018 h 4798649"/>
              <a:gd name="connsiteX666" fmla="*/ 6466426 w 10153992"/>
              <a:gd name="connsiteY666" fmla="*/ 2902923 h 4798649"/>
              <a:gd name="connsiteX667" fmla="*/ 6544706 w 10153992"/>
              <a:gd name="connsiteY667" fmla="*/ 2803355 h 4798649"/>
              <a:gd name="connsiteX668" fmla="*/ 6548827 w 10153992"/>
              <a:gd name="connsiteY668" fmla="*/ 2797458 h 4798649"/>
              <a:gd name="connsiteX669" fmla="*/ 6553927 w 10153992"/>
              <a:gd name="connsiteY669" fmla="*/ 2788862 h 4798649"/>
              <a:gd name="connsiteX670" fmla="*/ 6622029 w 10153992"/>
              <a:gd name="connsiteY670" fmla="*/ 2629901 h 4798649"/>
              <a:gd name="connsiteX671" fmla="*/ 6545014 w 10153992"/>
              <a:gd name="connsiteY671" fmla="*/ 2080230 h 4798649"/>
              <a:gd name="connsiteX672" fmla="*/ 6499479 w 10153992"/>
              <a:gd name="connsiteY672" fmla="*/ 2005576 h 4798649"/>
              <a:gd name="connsiteX673" fmla="*/ 6130530 w 10153992"/>
              <a:gd name="connsiteY673" fmla="*/ 1710485 h 4798649"/>
              <a:gd name="connsiteX674" fmla="*/ 6002953 w 10153992"/>
              <a:gd name="connsiteY674" fmla="*/ 1643560 h 4798649"/>
              <a:gd name="connsiteX675" fmla="*/ 5977070 w 10153992"/>
              <a:gd name="connsiteY675" fmla="*/ 1653955 h 4798649"/>
              <a:gd name="connsiteX676" fmla="*/ 5936567 w 10153992"/>
              <a:gd name="connsiteY676" fmla="*/ 1614730 h 4798649"/>
              <a:gd name="connsiteX677" fmla="*/ 5938509 w 10153992"/>
              <a:gd name="connsiteY677" fmla="*/ 1610141 h 4798649"/>
              <a:gd name="connsiteX678" fmla="*/ 5913790 w 10153992"/>
              <a:gd name="connsiteY678" fmla="*/ 1598254 h 4798649"/>
              <a:gd name="connsiteX679" fmla="*/ 5533050 w 10153992"/>
              <a:gd name="connsiteY679" fmla="*/ 1389550 h 4798649"/>
              <a:gd name="connsiteX680" fmla="*/ 5404008 w 10153992"/>
              <a:gd name="connsiteY680" fmla="*/ 1276641 h 4798649"/>
              <a:gd name="connsiteX681" fmla="*/ 5310720 w 10153992"/>
              <a:gd name="connsiteY681" fmla="*/ 1147938 h 4798649"/>
              <a:gd name="connsiteX682" fmla="*/ 1726691 w 10153992"/>
              <a:gd name="connsiteY682" fmla="*/ 1147938 h 4798649"/>
              <a:gd name="connsiteX683" fmla="*/ 1726691 w 10153992"/>
              <a:gd name="connsiteY683" fmla="*/ 382623 h 4798649"/>
              <a:gd name="connsiteX684" fmla="*/ 5309092 w 10153992"/>
              <a:gd name="connsiteY684" fmla="*/ 382623 h 4798649"/>
              <a:gd name="connsiteX685" fmla="*/ 5347364 w 10153992"/>
              <a:gd name="connsiteY685" fmla="*/ 325089 h 4798649"/>
              <a:gd name="connsiteX686" fmla="*/ 5912871 w 10153992"/>
              <a:gd name="connsiteY686" fmla="*/ 38187 h 4798649"/>
              <a:gd name="connsiteX687" fmla="*/ 6046333 w 10153992"/>
              <a:gd name="connsiteY687" fmla="*/ 0 h 4798649"/>
              <a:gd name="connsiteX688" fmla="*/ 6588045 w 10153992"/>
              <a:gd name="connsiteY688" fmla="*/ 292824 h 4798649"/>
              <a:gd name="connsiteX689" fmla="*/ 6585488 w 10153992"/>
              <a:gd name="connsiteY689" fmla="*/ 302930 h 4798649"/>
              <a:gd name="connsiteX690" fmla="*/ 6581694 w 10153992"/>
              <a:gd name="connsiteY690" fmla="*/ 304208 h 4798649"/>
              <a:gd name="connsiteX691" fmla="*/ 6575383 w 10153992"/>
              <a:gd name="connsiteY691" fmla="*/ 301652 h 4798649"/>
              <a:gd name="connsiteX692" fmla="*/ 6044456 w 10153992"/>
              <a:gd name="connsiteY692" fmla="*/ 15298 h 4798649"/>
              <a:gd name="connsiteX693" fmla="*/ 6021329 w 10153992"/>
              <a:gd name="connsiteY693" fmla="*/ 15778 h 4798649"/>
              <a:gd name="connsiteX694" fmla="*/ 6019451 w 10153992"/>
              <a:gd name="connsiteY694" fmla="*/ 16017 h 4798649"/>
              <a:gd name="connsiteX695" fmla="*/ 6012461 w 10153992"/>
              <a:gd name="connsiteY695" fmla="*/ 8188 h 4798649"/>
              <a:gd name="connsiteX696" fmla="*/ 6020050 w 10153992"/>
              <a:gd name="connsiteY696" fmla="*/ 599 h 4798649"/>
              <a:gd name="connsiteX697" fmla="*/ 6046333 w 10153992"/>
              <a:gd name="connsiteY697" fmla="*/ 0 h 47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0153992" h="4798649">
                <a:moveTo>
                  <a:pt x="4150235" y="4581497"/>
                </a:moveTo>
                <a:lnTo>
                  <a:pt x="4140983" y="4608498"/>
                </a:lnTo>
                <a:lnTo>
                  <a:pt x="4183308" y="4613986"/>
                </a:lnTo>
                <a:lnTo>
                  <a:pt x="4199931" y="4611857"/>
                </a:lnTo>
                <a:lnTo>
                  <a:pt x="4206777" y="4582563"/>
                </a:lnTo>
                <a:lnTo>
                  <a:pt x="4183308" y="4584861"/>
                </a:lnTo>
                <a:close/>
                <a:moveTo>
                  <a:pt x="4271129" y="4576261"/>
                </a:moveTo>
                <a:lnTo>
                  <a:pt x="4232281" y="4580065"/>
                </a:lnTo>
                <a:lnTo>
                  <a:pt x="4225372" y="4608599"/>
                </a:lnTo>
                <a:lnTo>
                  <a:pt x="4264535" y="4603583"/>
                </a:lnTo>
                <a:lnTo>
                  <a:pt x="4267910" y="4586307"/>
                </a:lnTo>
                <a:close/>
                <a:moveTo>
                  <a:pt x="4086154" y="4574979"/>
                </a:moveTo>
                <a:lnTo>
                  <a:pt x="4077268" y="4600235"/>
                </a:lnTo>
                <a:lnTo>
                  <a:pt x="4117149" y="4605407"/>
                </a:lnTo>
                <a:lnTo>
                  <a:pt x="4126487" y="4579082"/>
                </a:lnTo>
                <a:close/>
                <a:moveTo>
                  <a:pt x="4339851" y="4560054"/>
                </a:moveTo>
                <a:lnTo>
                  <a:pt x="4297339" y="4573042"/>
                </a:lnTo>
                <a:lnTo>
                  <a:pt x="4291142" y="4591999"/>
                </a:lnTo>
                <a:lnTo>
                  <a:pt x="4289194" y="4600425"/>
                </a:lnTo>
                <a:lnTo>
                  <a:pt x="4313502" y="4597312"/>
                </a:lnTo>
                <a:lnTo>
                  <a:pt x="4334099" y="4589722"/>
                </a:lnTo>
                <a:close/>
                <a:moveTo>
                  <a:pt x="4015072" y="4557264"/>
                </a:moveTo>
                <a:lnTo>
                  <a:pt x="4007533" y="4580573"/>
                </a:lnTo>
                <a:lnTo>
                  <a:pt x="4051979" y="4596956"/>
                </a:lnTo>
                <a:lnTo>
                  <a:pt x="4052904" y="4597076"/>
                </a:lnTo>
                <a:lnTo>
                  <a:pt x="4062240" y="4570757"/>
                </a:lnTo>
                <a:close/>
                <a:moveTo>
                  <a:pt x="4396600" y="4542716"/>
                </a:moveTo>
                <a:lnTo>
                  <a:pt x="4363434" y="4552849"/>
                </a:lnTo>
                <a:lnTo>
                  <a:pt x="4364180" y="4557074"/>
                </a:lnTo>
                <a:lnTo>
                  <a:pt x="4359538" y="4580349"/>
                </a:lnTo>
                <a:lnTo>
                  <a:pt x="4395166" y="4567221"/>
                </a:lnTo>
                <a:close/>
                <a:moveTo>
                  <a:pt x="3953568" y="4531216"/>
                </a:moveTo>
                <a:lnTo>
                  <a:pt x="3945877" y="4553486"/>
                </a:lnTo>
                <a:lnTo>
                  <a:pt x="3960835" y="4563360"/>
                </a:lnTo>
                <a:lnTo>
                  <a:pt x="3985329" y="4572388"/>
                </a:lnTo>
                <a:lnTo>
                  <a:pt x="3992923" y="4550886"/>
                </a:lnTo>
                <a:close/>
                <a:moveTo>
                  <a:pt x="4452247" y="4512793"/>
                </a:moveTo>
                <a:lnTo>
                  <a:pt x="4419596" y="4530417"/>
                </a:lnTo>
                <a:lnTo>
                  <a:pt x="4421139" y="4531749"/>
                </a:lnTo>
                <a:lnTo>
                  <a:pt x="4419470" y="4553445"/>
                </a:lnTo>
                <a:lnTo>
                  <a:pt x="4450988" y="4532410"/>
                </a:lnTo>
                <a:close/>
                <a:moveTo>
                  <a:pt x="3881155" y="4493982"/>
                </a:moveTo>
                <a:lnTo>
                  <a:pt x="3875600" y="4507096"/>
                </a:lnTo>
                <a:lnTo>
                  <a:pt x="3925898" y="4540298"/>
                </a:lnTo>
                <a:lnTo>
                  <a:pt x="3932655" y="4520763"/>
                </a:lnTo>
                <a:lnTo>
                  <a:pt x="3884540" y="4496714"/>
                </a:lnTo>
                <a:close/>
                <a:moveTo>
                  <a:pt x="4505371" y="4479803"/>
                </a:moveTo>
                <a:lnTo>
                  <a:pt x="4490246" y="4492281"/>
                </a:lnTo>
                <a:lnTo>
                  <a:pt x="4474878" y="4500577"/>
                </a:lnTo>
                <a:lnTo>
                  <a:pt x="4476780" y="4505186"/>
                </a:lnTo>
                <a:lnTo>
                  <a:pt x="4476171" y="4515602"/>
                </a:lnTo>
                <a:lnTo>
                  <a:pt x="4506407" y="4495423"/>
                </a:lnTo>
                <a:close/>
                <a:moveTo>
                  <a:pt x="3822943" y="4447000"/>
                </a:moveTo>
                <a:lnTo>
                  <a:pt x="3822308" y="4449210"/>
                </a:lnTo>
                <a:lnTo>
                  <a:pt x="3817455" y="4458046"/>
                </a:lnTo>
                <a:lnTo>
                  <a:pt x="3839916" y="4483540"/>
                </a:lnTo>
                <a:lnTo>
                  <a:pt x="3855749" y="4493991"/>
                </a:lnTo>
                <a:lnTo>
                  <a:pt x="3862608" y="4479013"/>
                </a:lnTo>
                <a:close/>
                <a:moveTo>
                  <a:pt x="3528875" y="4397658"/>
                </a:moveTo>
                <a:cubicBezTo>
                  <a:pt x="3531711" y="4397658"/>
                  <a:pt x="3533948" y="4399376"/>
                  <a:pt x="3535626" y="4402731"/>
                </a:cubicBezTo>
                <a:cubicBezTo>
                  <a:pt x="3629253" y="4606402"/>
                  <a:pt x="3822779" y="4755670"/>
                  <a:pt x="4027688" y="4783471"/>
                </a:cubicBezTo>
                <a:cubicBezTo>
                  <a:pt x="4032761" y="4783471"/>
                  <a:pt x="4035277" y="4787265"/>
                  <a:pt x="4035277" y="4792338"/>
                </a:cubicBezTo>
                <a:cubicBezTo>
                  <a:pt x="4034039" y="4796133"/>
                  <a:pt x="4031483" y="4798649"/>
                  <a:pt x="4026450" y="4798649"/>
                </a:cubicBezTo>
                <a:cubicBezTo>
                  <a:pt x="3815189" y="4769571"/>
                  <a:pt x="3616591" y="4617786"/>
                  <a:pt x="3520447" y="4409042"/>
                </a:cubicBezTo>
                <a:cubicBezTo>
                  <a:pt x="3519209" y="4405247"/>
                  <a:pt x="3520447" y="4400215"/>
                  <a:pt x="3524242" y="4398936"/>
                </a:cubicBezTo>
                <a:cubicBezTo>
                  <a:pt x="3525920" y="4398098"/>
                  <a:pt x="3527477" y="4397658"/>
                  <a:pt x="3528875" y="4397658"/>
                </a:cubicBezTo>
                <a:close/>
                <a:moveTo>
                  <a:pt x="4625575" y="4360081"/>
                </a:moveTo>
                <a:lnTo>
                  <a:pt x="4571966" y="4424858"/>
                </a:lnTo>
                <a:lnTo>
                  <a:pt x="4526595" y="4462292"/>
                </a:lnTo>
                <a:lnTo>
                  <a:pt x="4528628" y="4467240"/>
                </a:lnTo>
                <a:lnTo>
                  <a:pt x="4529288" y="4476714"/>
                </a:lnTo>
                <a:lnTo>
                  <a:pt x="4618017" y="4374074"/>
                </a:lnTo>
                <a:close/>
                <a:moveTo>
                  <a:pt x="3727150" y="4344685"/>
                </a:moveTo>
                <a:lnTo>
                  <a:pt x="3742937" y="4373466"/>
                </a:lnTo>
                <a:lnTo>
                  <a:pt x="3800407" y="4438697"/>
                </a:lnTo>
                <a:lnTo>
                  <a:pt x="3802912" y="4430832"/>
                </a:lnTo>
                <a:lnTo>
                  <a:pt x="3790220" y="4420589"/>
                </a:lnTo>
                <a:close/>
                <a:moveTo>
                  <a:pt x="4829724" y="3691810"/>
                </a:moveTo>
                <a:lnTo>
                  <a:pt x="4856755" y="3743809"/>
                </a:lnTo>
                <a:lnTo>
                  <a:pt x="4861948" y="3753163"/>
                </a:lnTo>
                <a:lnTo>
                  <a:pt x="4862921" y="3755672"/>
                </a:lnTo>
                <a:lnTo>
                  <a:pt x="4868609" y="3766614"/>
                </a:lnTo>
                <a:cubicBezTo>
                  <a:pt x="4879993" y="3792387"/>
                  <a:pt x="4889799" y="3818949"/>
                  <a:pt x="4898027" y="3846151"/>
                </a:cubicBezTo>
                <a:cubicBezTo>
                  <a:pt x="4920795" y="3919527"/>
                  <a:pt x="4929662" y="3995419"/>
                  <a:pt x="4925868" y="4070033"/>
                </a:cubicBezTo>
                <a:cubicBezTo>
                  <a:pt x="4922692" y="4118744"/>
                  <a:pt x="4913515" y="4167125"/>
                  <a:pt x="4898806" y="4214084"/>
                </a:cubicBezTo>
                <a:lnTo>
                  <a:pt x="4898749" y="4214236"/>
                </a:lnTo>
                <a:lnTo>
                  <a:pt x="4898631" y="4214718"/>
                </a:lnTo>
                <a:cubicBezTo>
                  <a:pt x="4884082" y="4261996"/>
                  <a:pt x="4863841" y="4307851"/>
                  <a:pt x="4838536" y="4350870"/>
                </a:cubicBezTo>
                <a:lnTo>
                  <a:pt x="4827264" y="4368085"/>
                </a:lnTo>
                <a:lnTo>
                  <a:pt x="4810751" y="4395132"/>
                </a:lnTo>
                <a:lnTo>
                  <a:pt x="8360235" y="4395132"/>
                </a:lnTo>
                <a:lnTo>
                  <a:pt x="8360235" y="3691810"/>
                </a:lnTo>
                <a:close/>
                <a:moveTo>
                  <a:pt x="4164334" y="3472958"/>
                </a:moveTo>
                <a:cubicBezTo>
                  <a:pt x="4027688" y="3472958"/>
                  <a:pt x="3893638" y="3529917"/>
                  <a:pt x="3792422" y="3631094"/>
                </a:cubicBezTo>
                <a:cubicBezTo>
                  <a:pt x="3688689" y="3737343"/>
                  <a:pt x="3631770" y="3877744"/>
                  <a:pt x="3638081" y="4016907"/>
                </a:cubicBezTo>
                <a:cubicBezTo>
                  <a:pt x="3652021" y="4323032"/>
                  <a:pt x="3891082" y="4562094"/>
                  <a:pt x="4182029" y="4562094"/>
                </a:cubicBezTo>
                <a:cubicBezTo>
                  <a:pt x="4475493" y="4562094"/>
                  <a:pt x="4703210" y="4331900"/>
                  <a:pt x="4727216" y="4016907"/>
                </a:cubicBezTo>
                <a:cubicBezTo>
                  <a:pt x="4736083" y="3886611"/>
                  <a:pt x="4693064" y="3760111"/>
                  <a:pt x="4604550" y="3661451"/>
                </a:cubicBezTo>
                <a:cubicBezTo>
                  <a:pt x="4503334" y="3547612"/>
                  <a:pt x="4348992" y="3479309"/>
                  <a:pt x="4182029" y="3472958"/>
                </a:cubicBezTo>
                <a:close/>
                <a:moveTo>
                  <a:pt x="4166012" y="3448633"/>
                </a:moveTo>
                <a:cubicBezTo>
                  <a:pt x="4171764" y="3448633"/>
                  <a:pt x="4177516" y="3448753"/>
                  <a:pt x="4183308" y="3448952"/>
                </a:cubicBezTo>
                <a:cubicBezTo>
                  <a:pt x="4356582" y="3455263"/>
                  <a:pt x="4515996" y="3527361"/>
                  <a:pt x="4622245" y="3646272"/>
                </a:cubicBezTo>
                <a:cubicBezTo>
                  <a:pt x="4714594" y="3748727"/>
                  <a:pt x="4760129" y="3881539"/>
                  <a:pt x="4750024" y="4018185"/>
                </a:cubicBezTo>
                <a:lnTo>
                  <a:pt x="4744842" y="4051009"/>
                </a:lnTo>
                <a:lnTo>
                  <a:pt x="4746229" y="4056138"/>
                </a:lnTo>
                <a:cubicBezTo>
                  <a:pt x="4734394" y="4222359"/>
                  <a:pt x="4670772" y="4365910"/>
                  <a:pt x="4573313" y="4468840"/>
                </a:cubicBezTo>
                <a:lnTo>
                  <a:pt x="4531150" y="4503454"/>
                </a:lnTo>
                <a:lnTo>
                  <a:pt x="4531184" y="4503948"/>
                </a:lnTo>
                <a:cubicBezTo>
                  <a:pt x="4532422" y="4510259"/>
                  <a:pt x="4527390" y="4516570"/>
                  <a:pt x="4521039" y="4516570"/>
                </a:cubicBezTo>
                <a:cubicBezTo>
                  <a:pt x="4521039" y="4517848"/>
                  <a:pt x="4519800" y="4517848"/>
                  <a:pt x="4519800" y="4517848"/>
                </a:cubicBezTo>
                <a:lnTo>
                  <a:pt x="4516849" y="4515194"/>
                </a:lnTo>
                <a:lnTo>
                  <a:pt x="4465239" y="4557564"/>
                </a:lnTo>
                <a:lnTo>
                  <a:pt x="4412747" y="4585176"/>
                </a:lnTo>
                <a:lnTo>
                  <a:pt x="4405960" y="4591224"/>
                </a:lnTo>
                <a:lnTo>
                  <a:pt x="4403404" y="4591224"/>
                </a:lnTo>
                <a:lnTo>
                  <a:pt x="4402478" y="4590578"/>
                </a:lnTo>
                <a:lnTo>
                  <a:pt x="4394890" y="4594569"/>
                </a:lnTo>
                <a:lnTo>
                  <a:pt x="4345277" y="4610276"/>
                </a:lnTo>
                <a:lnTo>
                  <a:pt x="4343968" y="4611437"/>
                </a:lnTo>
                <a:lnTo>
                  <a:pt x="4341607" y="4611437"/>
                </a:lnTo>
                <a:lnTo>
                  <a:pt x="4292945" y="4626843"/>
                </a:lnTo>
                <a:cubicBezTo>
                  <a:pt x="4257583" y="4634178"/>
                  <a:pt x="4220939" y="4637992"/>
                  <a:pt x="4183308" y="4637992"/>
                </a:cubicBezTo>
                <a:cubicBezTo>
                  <a:pt x="4145516" y="4637992"/>
                  <a:pt x="4108575" y="4634059"/>
                  <a:pt x="4072835" y="4626549"/>
                </a:cubicBezTo>
                <a:lnTo>
                  <a:pt x="3989691" y="4600053"/>
                </a:lnTo>
                <a:lnTo>
                  <a:pt x="3988509" y="4600053"/>
                </a:lnTo>
                <a:lnTo>
                  <a:pt x="3988285" y="4599605"/>
                </a:lnTo>
                <a:lnTo>
                  <a:pt x="3969566" y="4593640"/>
                </a:lnTo>
                <a:cubicBezTo>
                  <a:pt x="3771637" y="4507782"/>
                  <a:pt x="3629564" y="4305943"/>
                  <a:pt x="3619108" y="4064965"/>
                </a:cubicBezTo>
                <a:lnTo>
                  <a:pt x="3620871" y="4058545"/>
                </a:lnTo>
                <a:lnTo>
                  <a:pt x="3615313" y="4018185"/>
                </a:lnTo>
                <a:cubicBezTo>
                  <a:pt x="3609002" y="3871433"/>
                  <a:pt x="3667200" y="3724721"/>
                  <a:pt x="3775965" y="3614637"/>
                </a:cubicBezTo>
                <a:cubicBezTo>
                  <a:pt x="3881775" y="3508867"/>
                  <a:pt x="4022655" y="3448633"/>
                  <a:pt x="4166012" y="3448633"/>
                </a:cubicBezTo>
                <a:close/>
                <a:moveTo>
                  <a:pt x="5906721" y="2975068"/>
                </a:moveTo>
                <a:lnTo>
                  <a:pt x="5896056" y="3004650"/>
                </a:lnTo>
                <a:lnTo>
                  <a:pt x="5939078" y="3007444"/>
                </a:lnTo>
                <a:lnTo>
                  <a:pt x="5955552" y="3006397"/>
                </a:lnTo>
                <a:lnTo>
                  <a:pt x="5955542" y="3006213"/>
                </a:lnTo>
                <a:cubicBezTo>
                  <a:pt x="5958078" y="2998624"/>
                  <a:pt x="5959975" y="2992612"/>
                  <a:pt x="5961553" y="2986601"/>
                </a:cubicBezTo>
                <a:lnTo>
                  <a:pt x="5963781" y="2975929"/>
                </a:lnTo>
                <a:lnTo>
                  <a:pt x="5939076" y="2978360"/>
                </a:lnTo>
                <a:close/>
                <a:moveTo>
                  <a:pt x="4149861" y="2974957"/>
                </a:moveTo>
                <a:lnTo>
                  <a:pt x="4140867" y="3001939"/>
                </a:lnTo>
                <a:lnTo>
                  <a:pt x="4183308" y="3007444"/>
                </a:lnTo>
                <a:lnTo>
                  <a:pt x="4199934" y="3005314"/>
                </a:lnTo>
                <a:lnTo>
                  <a:pt x="4206545" y="2976072"/>
                </a:lnTo>
                <a:lnTo>
                  <a:pt x="4183308" y="2978360"/>
                </a:lnTo>
                <a:close/>
                <a:moveTo>
                  <a:pt x="4270820" y="2969745"/>
                </a:moveTo>
                <a:lnTo>
                  <a:pt x="4232275" y="2973539"/>
                </a:lnTo>
                <a:lnTo>
                  <a:pt x="4225145" y="3002085"/>
                </a:lnTo>
                <a:lnTo>
                  <a:pt x="4264313" y="2997068"/>
                </a:lnTo>
                <a:lnTo>
                  <a:pt x="4267910" y="2979007"/>
                </a:lnTo>
                <a:close/>
                <a:moveTo>
                  <a:pt x="6026908" y="2969719"/>
                </a:moveTo>
                <a:lnTo>
                  <a:pt x="5988155" y="2973531"/>
                </a:lnTo>
                <a:lnTo>
                  <a:pt x="5984326" y="2992292"/>
                </a:lnTo>
                <a:lnTo>
                  <a:pt x="5980605" y="3004804"/>
                </a:lnTo>
                <a:lnTo>
                  <a:pt x="6005753" y="3003205"/>
                </a:lnTo>
                <a:lnTo>
                  <a:pt x="6019490" y="3000534"/>
                </a:lnTo>
                <a:lnTo>
                  <a:pt x="6024178" y="2979007"/>
                </a:lnTo>
                <a:close/>
                <a:moveTo>
                  <a:pt x="5841496" y="2968431"/>
                </a:moveTo>
                <a:lnTo>
                  <a:pt x="5832100" y="2995203"/>
                </a:lnTo>
                <a:lnTo>
                  <a:pt x="5871059" y="3002874"/>
                </a:lnTo>
                <a:lnTo>
                  <a:pt x="5881851" y="2972537"/>
                </a:lnTo>
                <a:close/>
                <a:moveTo>
                  <a:pt x="4085721" y="2968430"/>
                </a:moveTo>
                <a:lnTo>
                  <a:pt x="4076853" y="2993635"/>
                </a:lnTo>
                <a:lnTo>
                  <a:pt x="4116730" y="2998808"/>
                </a:lnTo>
                <a:lnTo>
                  <a:pt x="4126051" y="2972534"/>
                </a:lnTo>
                <a:close/>
                <a:moveTo>
                  <a:pt x="6095617" y="2953472"/>
                </a:moveTo>
                <a:lnTo>
                  <a:pt x="6052701" y="2966626"/>
                </a:lnTo>
                <a:lnTo>
                  <a:pt x="6046946" y="2984684"/>
                </a:lnTo>
                <a:lnTo>
                  <a:pt x="6044349" y="2995699"/>
                </a:lnTo>
                <a:lnTo>
                  <a:pt x="6069711" y="2990767"/>
                </a:lnTo>
                <a:lnTo>
                  <a:pt x="6089618" y="2983439"/>
                </a:lnTo>
                <a:close/>
                <a:moveTo>
                  <a:pt x="4339822" y="2953439"/>
                </a:moveTo>
                <a:lnTo>
                  <a:pt x="4296931" y="2966604"/>
                </a:lnTo>
                <a:lnTo>
                  <a:pt x="4291142" y="2984684"/>
                </a:lnTo>
                <a:lnTo>
                  <a:pt x="4288965" y="2993910"/>
                </a:lnTo>
                <a:lnTo>
                  <a:pt x="4313502" y="2990767"/>
                </a:lnTo>
                <a:lnTo>
                  <a:pt x="4333880" y="2983255"/>
                </a:lnTo>
                <a:close/>
                <a:moveTo>
                  <a:pt x="5771707" y="2950997"/>
                </a:moveTo>
                <a:lnTo>
                  <a:pt x="5763334" y="2974021"/>
                </a:lnTo>
                <a:lnTo>
                  <a:pt x="5807754" y="2990409"/>
                </a:lnTo>
                <a:lnTo>
                  <a:pt x="5809437" y="2990740"/>
                </a:lnTo>
                <a:lnTo>
                  <a:pt x="5818749" y="2964462"/>
                </a:lnTo>
                <a:close/>
                <a:moveTo>
                  <a:pt x="4016379" y="2946573"/>
                </a:moveTo>
                <a:lnTo>
                  <a:pt x="4007272" y="2973920"/>
                </a:lnTo>
                <a:lnTo>
                  <a:pt x="4051979" y="2990409"/>
                </a:lnTo>
                <a:lnTo>
                  <a:pt x="4052484" y="2990474"/>
                </a:lnTo>
                <a:lnTo>
                  <a:pt x="4062080" y="2963396"/>
                </a:lnTo>
                <a:close/>
                <a:moveTo>
                  <a:pt x="4396534" y="2936031"/>
                </a:moveTo>
                <a:lnTo>
                  <a:pt x="4363626" y="2946132"/>
                </a:lnTo>
                <a:lnTo>
                  <a:pt x="4364180" y="2949254"/>
                </a:lnTo>
                <a:lnTo>
                  <a:pt x="4359418" y="2973840"/>
                </a:lnTo>
                <a:lnTo>
                  <a:pt x="4395092" y="2960689"/>
                </a:lnTo>
                <a:close/>
                <a:moveTo>
                  <a:pt x="6153162" y="2935811"/>
                </a:moveTo>
                <a:lnTo>
                  <a:pt x="6153068" y="2935862"/>
                </a:lnTo>
                <a:lnTo>
                  <a:pt x="6119440" y="2946170"/>
                </a:lnTo>
                <a:lnTo>
                  <a:pt x="6119989" y="2949254"/>
                </a:lnTo>
                <a:lnTo>
                  <a:pt x="6115168" y="2974034"/>
                </a:lnTo>
                <a:lnTo>
                  <a:pt x="6151689" y="2960590"/>
                </a:lnTo>
                <a:lnTo>
                  <a:pt x="6153513" y="2948474"/>
                </a:lnTo>
                <a:close/>
                <a:moveTo>
                  <a:pt x="5709661" y="2924840"/>
                </a:moveTo>
                <a:lnTo>
                  <a:pt x="5702280" y="2948644"/>
                </a:lnTo>
                <a:lnTo>
                  <a:pt x="5716632" y="2956792"/>
                </a:lnTo>
                <a:lnTo>
                  <a:pt x="5740826" y="2965718"/>
                </a:lnTo>
                <a:lnTo>
                  <a:pt x="5748606" y="2944324"/>
                </a:lnTo>
                <a:close/>
                <a:moveTo>
                  <a:pt x="3953945" y="2923589"/>
                </a:moveTo>
                <a:lnTo>
                  <a:pt x="3945897" y="2946921"/>
                </a:lnTo>
                <a:lnTo>
                  <a:pt x="3960835" y="2956792"/>
                </a:lnTo>
                <a:lnTo>
                  <a:pt x="3985054" y="2965725"/>
                </a:lnTo>
                <a:lnTo>
                  <a:pt x="3994895" y="2938664"/>
                </a:lnTo>
                <a:close/>
                <a:moveTo>
                  <a:pt x="4452268" y="2905950"/>
                </a:moveTo>
                <a:lnTo>
                  <a:pt x="4420004" y="2923438"/>
                </a:lnTo>
                <a:lnTo>
                  <a:pt x="4421139" y="2925247"/>
                </a:lnTo>
                <a:lnTo>
                  <a:pt x="4419476" y="2946869"/>
                </a:lnTo>
                <a:lnTo>
                  <a:pt x="4450993" y="2925813"/>
                </a:lnTo>
                <a:close/>
                <a:moveTo>
                  <a:pt x="6209499" y="2905343"/>
                </a:moveTo>
                <a:lnTo>
                  <a:pt x="6175949" y="2923487"/>
                </a:lnTo>
                <a:lnTo>
                  <a:pt x="6176910" y="2925247"/>
                </a:lnTo>
                <a:lnTo>
                  <a:pt x="6175725" y="2948477"/>
                </a:lnTo>
                <a:lnTo>
                  <a:pt x="6207090" y="2930545"/>
                </a:lnTo>
                <a:lnTo>
                  <a:pt x="6208869" y="2918277"/>
                </a:lnTo>
                <a:close/>
                <a:moveTo>
                  <a:pt x="5637504" y="2887876"/>
                </a:moveTo>
                <a:lnTo>
                  <a:pt x="5631227" y="2902720"/>
                </a:lnTo>
                <a:lnTo>
                  <a:pt x="5653566" y="2920987"/>
                </a:lnTo>
                <a:lnTo>
                  <a:pt x="5680712" y="2936399"/>
                </a:lnTo>
                <a:lnTo>
                  <a:pt x="5688151" y="2914079"/>
                </a:lnTo>
                <a:lnTo>
                  <a:pt x="5640310" y="2890144"/>
                </a:lnTo>
                <a:close/>
                <a:moveTo>
                  <a:pt x="3881140" y="2886223"/>
                </a:moveTo>
                <a:lnTo>
                  <a:pt x="3875210" y="2900209"/>
                </a:lnTo>
                <a:lnTo>
                  <a:pt x="3925817" y="2933652"/>
                </a:lnTo>
                <a:lnTo>
                  <a:pt x="3931879" y="2915466"/>
                </a:lnTo>
                <a:lnTo>
                  <a:pt x="3919296" y="2910833"/>
                </a:lnTo>
                <a:close/>
                <a:moveTo>
                  <a:pt x="4505398" y="2872820"/>
                </a:moveTo>
                <a:lnTo>
                  <a:pt x="4490246" y="2885365"/>
                </a:lnTo>
                <a:lnTo>
                  <a:pt x="4475181" y="2893531"/>
                </a:lnTo>
                <a:lnTo>
                  <a:pt x="4476780" y="2897407"/>
                </a:lnTo>
                <a:lnTo>
                  <a:pt x="4476100" y="2909040"/>
                </a:lnTo>
                <a:lnTo>
                  <a:pt x="4506423" y="2888781"/>
                </a:lnTo>
                <a:close/>
                <a:moveTo>
                  <a:pt x="6261861" y="2872630"/>
                </a:moveTo>
                <a:lnTo>
                  <a:pt x="6246437" y="2885365"/>
                </a:lnTo>
                <a:lnTo>
                  <a:pt x="6231055" y="2893684"/>
                </a:lnTo>
                <a:lnTo>
                  <a:pt x="6232591" y="2897407"/>
                </a:lnTo>
                <a:lnTo>
                  <a:pt x="6232359" y="2913364"/>
                </a:lnTo>
                <a:lnTo>
                  <a:pt x="6262854" y="2888060"/>
                </a:lnTo>
                <a:lnTo>
                  <a:pt x="6261985" y="2880330"/>
                </a:lnTo>
                <a:close/>
                <a:moveTo>
                  <a:pt x="3821054" y="2840693"/>
                </a:moveTo>
                <a:lnTo>
                  <a:pt x="3817059" y="2850898"/>
                </a:lnTo>
                <a:lnTo>
                  <a:pt x="3839916" y="2876886"/>
                </a:lnTo>
                <a:lnTo>
                  <a:pt x="3855349" y="2887084"/>
                </a:lnTo>
                <a:lnTo>
                  <a:pt x="3861534" y="2873577"/>
                </a:lnTo>
                <a:lnTo>
                  <a:pt x="3851367" y="2867020"/>
                </a:lnTo>
                <a:close/>
                <a:moveTo>
                  <a:pt x="5578701" y="2840348"/>
                </a:moveTo>
                <a:lnTo>
                  <a:pt x="5578257" y="2841590"/>
                </a:lnTo>
                <a:lnTo>
                  <a:pt x="5571797" y="2854121"/>
                </a:lnTo>
                <a:lnTo>
                  <a:pt x="5612010" y="2887005"/>
                </a:lnTo>
                <a:lnTo>
                  <a:pt x="5618166" y="2872246"/>
                </a:lnTo>
                <a:close/>
                <a:moveTo>
                  <a:pt x="6381495" y="2753565"/>
                </a:moveTo>
                <a:lnTo>
                  <a:pt x="6328389" y="2817703"/>
                </a:lnTo>
                <a:lnTo>
                  <a:pt x="6282677" y="2855444"/>
                </a:lnTo>
                <a:lnTo>
                  <a:pt x="6284439" y="2859460"/>
                </a:lnTo>
                <a:lnTo>
                  <a:pt x="6285141" y="2869567"/>
                </a:lnTo>
                <a:lnTo>
                  <a:pt x="6304830" y="2853230"/>
                </a:lnTo>
                <a:cubicBezTo>
                  <a:pt x="6330333" y="2827301"/>
                  <a:pt x="6353544" y="2798529"/>
                  <a:pt x="6374144" y="2767248"/>
                </a:cubicBezTo>
                <a:close/>
                <a:moveTo>
                  <a:pt x="4626322" y="2751835"/>
                </a:moveTo>
                <a:lnTo>
                  <a:pt x="4571966" y="2817703"/>
                </a:lnTo>
                <a:lnTo>
                  <a:pt x="4526680" y="2855199"/>
                </a:lnTo>
                <a:lnTo>
                  <a:pt x="4528628" y="2859460"/>
                </a:lnTo>
                <a:lnTo>
                  <a:pt x="4529361" y="2869974"/>
                </a:lnTo>
                <a:lnTo>
                  <a:pt x="4618017" y="2767248"/>
                </a:lnTo>
                <a:close/>
                <a:moveTo>
                  <a:pt x="5137093" y="2744343"/>
                </a:moveTo>
                <a:cubicBezTo>
                  <a:pt x="5239548" y="2896127"/>
                  <a:pt x="5374915" y="3026422"/>
                  <a:pt x="5529256" y="3123844"/>
                </a:cubicBezTo>
                <a:lnTo>
                  <a:pt x="5520389" y="3137744"/>
                </a:lnTo>
                <a:cubicBezTo>
                  <a:pt x="5364810" y="3039084"/>
                  <a:pt x="5228164" y="2906273"/>
                  <a:pt x="5124471" y="2753210"/>
                </a:cubicBezTo>
                <a:close/>
                <a:moveTo>
                  <a:pt x="5484204" y="2739407"/>
                </a:moveTo>
                <a:lnTo>
                  <a:pt x="5499029" y="2766622"/>
                </a:lnTo>
                <a:lnTo>
                  <a:pt x="5554967" y="2834701"/>
                </a:lnTo>
                <a:lnTo>
                  <a:pt x="5556282" y="2832113"/>
                </a:lnTo>
                <a:lnTo>
                  <a:pt x="5559185" y="2824575"/>
                </a:lnTo>
                <a:lnTo>
                  <a:pt x="5545994" y="2813913"/>
                </a:lnTo>
                <a:close/>
                <a:moveTo>
                  <a:pt x="3727304" y="2738054"/>
                </a:moveTo>
                <a:lnTo>
                  <a:pt x="3742937" y="2766622"/>
                </a:lnTo>
                <a:lnTo>
                  <a:pt x="3800271" y="2831810"/>
                </a:lnTo>
                <a:lnTo>
                  <a:pt x="3802485" y="2824566"/>
                </a:lnTo>
                <a:lnTo>
                  <a:pt x="3790220" y="2813913"/>
                </a:lnTo>
                <a:close/>
                <a:moveTo>
                  <a:pt x="6588051" y="2080236"/>
                </a:moveTo>
                <a:cubicBezTo>
                  <a:pt x="6620924" y="2134639"/>
                  <a:pt x="6644970" y="2183969"/>
                  <a:pt x="6660149" y="2233299"/>
                </a:cubicBezTo>
                <a:cubicBezTo>
                  <a:pt x="6681638" y="2307913"/>
                  <a:pt x="6691784" y="2383805"/>
                  <a:pt x="6686711" y="2458459"/>
                </a:cubicBezTo>
                <a:cubicBezTo>
                  <a:pt x="6679122" y="2590032"/>
                  <a:pt x="6646208" y="2703871"/>
                  <a:pt x="6591845" y="2789869"/>
                </a:cubicBezTo>
                <a:lnTo>
                  <a:pt x="10122357" y="2783557"/>
                </a:lnTo>
                <a:lnTo>
                  <a:pt x="10122357" y="2080236"/>
                </a:lnTo>
                <a:close/>
                <a:moveTo>
                  <a:pt x="31636" y="2080235"/>
                </a:moveTo>
                <a:lnTo>
                  <a:pt x="31636" y="2783557"/>
                </a:lnTo>
                <a:lnTo>
                  <a:pt x="3569735" y="2783557"/>
                </a:lnTo>
                <a:cubicBezTo>
                  <a:pt x="3562146" y="2769616"/>
                  <a:pt x="3554557" y="2756994"/>
                  <a:pt x="3546968" y="2744332"/>
                </a:cubicBezTo>
                <a:lnTo>
                  <a:pt x="3539378" y="2730432"/>
                </a:lnTo>
                <a:cubicBezTo>
                  <a:pt x="3484975" y="2638083"/>
                  <a:pt x="3472353" y="2540661"/>
                  <a:pt x="3467280" y="2458458"/>
                </a:cubicBezTo>
                <a:cubicBezTo>
                  <a:pt x="3462208" y="2383804"/>
                  <a:pt x="3472353" y="2307912"/>
                  <a:pt x="3495121" y="2233298"/>
                </a:cubicBezTo>
                <a:lnTo>
                  <a:pt x="3497637" y="2225709"/>
                </a:lnTo>
                <a:lnTo>
                  <a:pt x="3499210" y="2220760"/>
                </a:lnTo>
                <a:lnTo>
                  <a:pt x="3502349" y="2206066"/>
                </a:lnTo>
                <a:lnTo>
                  <a:pt x="3516523" y="2166291"/>
                </a:lnTo>
                <a:lnTo>
                  <a:pt x="3521514" y="2150590"/>
                </a:lnTo>
                <a:lnTo>
                  <a:pt x="3524896" y="2142795"/>
                </a:lnTo>
                <a:lnTo>
                  <a:pt x="3538181" y="2105515"/>
                </a:lnTo>
                <a:lnTo>
                  <a:pt x="3540697" y="2099204"/>
                </a:lnTo>
                <a:lnTo>
                  <a:pt x="3550182" y="2080235"/>
                </a:lnTo>
                <a:close/>
                <a:moveTo>
                  <a:pt x="5921382" y="1865179"/>
                </a:moveTo>
                <a:cubicBezTo>
                  <a:pt x="5784775" y="1865179"/>
                  <a:pt x="5649407" y="1923377"/>
                  <a:pt x="5549469" y="2024593"/>
                </a:cubicBezTo>
                <a:cubicBezTo>
                  <a:pt x="5444498" y="2129564"/>
                  <a:pt x="5388817" y="2269965"/>
                  <a:pt x="5395168" y="2409127"/>
                </a:cubicBezTo>
                <a:cubicBezTo>
                  <a:pt x="5407790" y="2715253"/>
                  <a:pt x="5646891" y="2954314"/>
                  <a:pt x="5939076" y="2954314"/>
                </a:cubicBezTo>
                <a:cubicBezTo>
                  <a:pt x="6231302" y="2954314"/>
                  <a:pt x="6460257" y="2725359"/>
                  <a:pt x="6483025" y="2409127"/>
                </a:cubicBezTo>
                <a:cubicBezTo>
                  <a:pt x="6493130" y="2278832"/>
                  <a:pt x="6448873" y="2152332"/>
                  <a:pt x="6361597" y="2054950"/>
                </a:cubicBezTo>
                <a:cubicBezTo>
                  <a:pt x="6259142" y="1941071"/>
                  <a:pt x="6104801" y="1871530"/>
                  <a:pt x="5939076" y="1866457"/>
                </a:cubicBezTo>
                <a:cubicBezTo>
                  <a:pt x="5932765" y="1865179"/>
                  <a:pt x="5926454" y="1865179"/>
                  <a:pt x="5921382" y="1865179"/>
                </a:cubicBezTo>
                <a:close/>
                <a:moveTo>
                  <a:pt x="4164334" y="1865179"/>
                </a:moveTo>
                <a:cubicBezTo>
                  <a:pt x="4027688" y="1865179"/>
                  <a:pt x="3893638" y="1923377"/>
                  <a:pt x="3792422" y="2024593"/>
                </a:cubicBezTo>
                <a:cubicBezTo>
                  <a:pt x="3688689" y="2129564"/>
                  <a:pt x="3631770" y="2269965"/>
                  <a:pt x="3638081" y="2409127"/>
                </a:cubicBezTo>
                <a:cubicBezTo>
                  <a:pt x="3652021" y="2715253"/>
                  <a:pt x="3891082" y="2954314"/>
                  <a:pt x="4182029" y="2954314"/>
                </a:cubicBezTo>
                <a:cubicBezTo>
                  <a:pt x="4475493" y="2954314"/>
                  <a:pt x="4703210" y="2725359"/>
                  <a:pt x="4727216" y="2409127"/>
                </a:cubicBezTo>
                <a:cubicBezTo>
                  <a:pt x="4736083" y="2278832"/>
                  <a:pt x="4693064" y="2152332"/>
                  <a:pt x="4604550" y="2054950"/>
                </a:cubicBezTo>
                <a:cubicBezTo>
                  <a:pt x="4503334" y="1941071"/>
                  <a:pt x="4348992" y="1871530"/>
                  <a:pt x="4182029" y="1866457"/>
                </a:cubicBezTo>
                <a:cubicBezTo>
                  <a:pt x="4176957" y="1865179"/>
                  <a:pt x="4170645" y="1865179"/>
                  <a:pt x="4164334" y="1865179"/>
                </a:cubicBezTo>
                <a:close/>
                <a:moveTo>
                  <a:pt x="5921461" y="1842132"/>
                </a:moveTo>
                <a:cubicBezTo>
                  <a:pt x="5927333" y="1842132"/>
                  <a:pt x="5933205" y="1842212"/>
                  <a:pt x="5939076" y="1842411"/>
                </a:cubicBezTo>
                <a:cubicBezTo>
                  <a:pt x="6112391" y="1848762"/>
                  <a:pt x="6271764" y="1919582"/>
                  <a:pt x="6379292" y="2038493"/>
                </a:cubicBezTo>
                <a:cubicBezTo>
                  <a:pt x="6471641" y="2142226"/>
                  <a:pt x="6517176" y="2273759"/>
                  <a:pt x="6507071" y="2410406"/>
                </a:cubicBezTo>
                <a:lnTo>
                  <a:pt x="6501572" y="2445147"/>
                </a:lnTo>
                <a:lnTo>
                  <a:pt x="6503277" y="2449596"/>
                </a:lnTo>
                <a:cubicBezTo>
                  <a:pt x="6491407" y="2607322"/>
                  <a:pt x="6433125" y="2745037"/>
                  <a:pt x="6343412" y="2846846"/>
                </a:cubicBezTo>
                <a:lnTo>
                  <a:pt x="6286542" y="2897788"/>
                </a:lnTo>
                <a:lnTo>
                  <a:pt x="6284748" y="2905000"/>
                </a:lnTo>
                <a:cubicBezTo>
                  <a:pt x="6282851" y="2907532"/>
                  <a:pt x="6280005" y="2909429"/>
                  <a:pt x="6276849" y="2910068"/>
                </a:cubicBezTo>
                <a:lnTo>
                  <a:pt x="6275571" y="2910068"/>
                </a:lnTo>
                <a:lnTo>
                  <a:pt x="6273669" y="2909320"/>
                </a:lnTo>
                <a:lnTo>
                  <a:pt x="6243777" y="2936096"/>
                </a:lnTo>
                <a:lnTo>
                  <a:pt x="6227518" y="2945194"/>
                </a:lnTo>
                <a:lnTo>
                  <a:pt x="6225781" y="2948484"/>
                </a:lnTo>
                <a:cubicBezTo>
                  <a:pt x="6223724" y="2950542"/>
                  <a:pt x="6221187" y="2951810"/>
                  <a:pt x="6218651" y="2951810"/>
                </a:cubicBezTo>
                <a:lnTo>
                  <a:pt x="6217101" y="2951023"/>
                </a:lnTo>
                <a:lnTo>
                  <a:pt x="6171958" y="2976282"/>
                </a:lnTo>
                <a:lnTo>
                  <a:pt x="6161731" y="2983444"/>
                </a:lnTo>
                <a:lnTo>
                  <a:pt x="6160493" y="2983444"/>
                </a:lnTo>
                <a:lnTo>
                  <a:pt x="6159852" y="2983056"/>
                </a:lnTo>
                <a:lnTo>
                  <a:pt x="6151219" y="2987887"/>
                </a:lnTo>
                <a:cubicBezTo>
                  <a:pt x="6086132" y="3016152"/>
                  <a:pt x="6014660" y="3031490"/>
                  <a:pt x="5939078" y="3031490"/>
                </a:cubicBezTo>
                <a:cubicBezTo>
                  <a:pt x="5636787" y="3031490"/>
                  <a:pt x="5388819" y="2778489"/>
                  <a:pt x="5374918" y="2457185"/>
                </a:cubicBezTo>
                <a:lnTo>
                  <a:pt x="5376873" y="2452356"/>
                </a:lnTo>
                <a:lnTo>
                  <a:pt x="5371122" y="2410406"/>
                </a:lnTo>
                <a:cubicBezTo>
                  <a:pt x="5364811" y="2264932"/>
                  <a:pt x="5422969" y="2116902"/>
                  <a:pt x="5531774" y="2008136"/>
                </a:cubicBezTo>
                <a:cubicBezTo>
                  <a:pt x="5637504" y="1901208"/>
                  <a:pt x="5778225" y="1842132"/>
                  <a:pt x="5921461" y="1842132"/>
                </a:cubicBezTo>
                <a:close/>
                <a:moveTo>
                  <a:pt x="4165692" y="1842132"/>
                </a:moveTo>
                <a:cubicBezTo>
                  <a:pt x="4171564" y="1842132"/>
                  <a:pt x="4177436" y="1842212"/>
                  <a:pt x="4183308" y="1842411"/>
                </a:cubicBezTo>
                <a:cubicBezTo>
                  <a:pt x="4356582" y="1848762"/>
                  <a:pt x="4515996" y="1919582"/>
                  <a:pt x="4622245" y="2038493"/>
                </a:cubicBezTo>
                <a:cubicBezTo>
                  <a:pt x="4714594" y="2142226"/>
                  <a:pt x="4760129" y="2273759"/>
                  <a:pt x="4750024" y="2410406"/>
                </a:cubicBezTo>
                <a:lnTo>
                  <a:pt x="4744749" y="2443829"/>
                </a:lnTo>
                <a:lnTo>
                  <a:pt x="4746229" y="2449596"/>
                </a:lnTo>
                <a:cubicBezTo>
                  <a:pt x="4734957" y="2607322"/>
                  <a:pt x="4676714" y="2745037"/>
                  <a:pt x="4587003" y="2846846"/>
                </a:cubicBezTo>
                <a:lnTo>
                  <a:pt x="4530950" y="2897062"/>
                </a:lnTo>
                <a:lnTo>
                  <a:pt x="4528957" y="2905000"/>
                </a:lnTo>
                <a:cubicBezTo>
                  <a:pt x="4527060" y="2907532"/>
                  <a:pt x="4524214" y="2909429"/>
                  <a:pt x="4521039" y="2910068"/>
                </a:cubicBezTo>
                <a:lnTo>
                  <a:pt x="4519800" y="2910068"/>
                </a:lnTo>
                <a:lnTo>
                  <a:pt x="4518022" y="2908643"/>
                </a:lnTo>
                <a:lnTo>
                  <a:pt x="4487378" y="2936096"/>
                </a:lnTo>
                <a:lnTo>
                  <a:pt x="4465377" y="2948416"/>
                </a:lnTo>
                <a:lnTo>
                  <a:pt x="4461602" y="2951810"/>
                </a:lnTo>
                <a:lnTo>
                  <a:pt x="4460781" y="2950989"/>
                </a:lnTo>
                <a:lnTo>
                  <a:pt x="4413981" y="2977196"/>
                </a:lnTo>
                <a:lnTo>
                  <a:pt x="4405960" y="2983444"/>
                </a:lnTo>
                <a:lnTo>
                  <a:pt x="4403404" y="2983444"/>
                </a:lnTo>
                <a:lnTo>
                  <a:pt x="4403146" y="2983264"/>
                </a:lnTo>
                <a:lnTo>
                  <a:pt x="4394890" y="2987887"/>
                </a:lnTo>
                <a:cubicBezTo>
                  <a:pt x="4329882" y="3016152"/>
                  <a:pt x="4258571" y="3031490"/>
                  <a:pt x="4183308" y="3031490"/>
                </a:cubicBezTo>
                <a:cubicBezTo>
                  <a:pt x="3880977" y="3031490"/>
                  <a:pt x="3633049" y="2778489"/>
                  <a:pt x="3619108" y="2457185"/>
                </a:cubicBezTo>
                <a:lnTo>
                  <a:pt x="3620889" y="2451044"/>
                </a:lnTo>
                <a:lnTo>
                  <a:pt x="3615313" y="2410406"/>
                </a:lnTo>
                <a:cubicBezTo>
                  <a:pt x="3609002" y="2264932"/>
                  <a:pt x="3667200" y="2116902"/>
                  <a:pt x="3775965" y="2008136"/>
                </a:cubicBezTo>
                <a:cubicBezTo>
                  <a:pt x="3881695" y="1901208"/>
                  <a:pt x="4022456" y="1842132"/>
                  <a:pt x="4165692" y="1842132"/>
                </a:cubicBezTo>
                <a:close/>
                <a:moveTo>
                  <a:pt x="4757626" y="1837378"/>
                </a:moveTo>
                <a:cubicBezTo>
                  <a:pt x="4884087" y="1971428"/>
                  <a:pt x="4984025" y="2133358"/>
                  <a:pt x="5046017" y="2307910"/>
                </a:cubicBezTo>
                <a:lnTo>
                  <a:pt x="5030839" y="2312983"/>
                </a:lnTo>
                <a:cubicBezTo>
                  <a:pt x="4968847" y="2140947"/>
                  <a:pt x="4871465" y="1980295"/>
                  <a:pt x="4746242" y="1847483"/>
                </a:cubicBezTo>
                <a:close/>
                <a:moveTo>
                  <a:pt x="5906679" y="1341960"/>
                </a:moveTo>
                <a:lnTo>
                  <a:pt x="5896701" y="1368861"/>
                </a:lnTo>
                <a:lnTo>
                  <a:pt x="5939078" y="1374383"/>
                </a:lnTo>
                <a:lnTo>
                  <a:pt x="5955565" y="1372278"/>
                </a:lnTo>
                <a:lnTo>
                  <a:pt x="5955542" y="1371830"/>
                </a:lnTo>
                <a:lnTo>
                  <a:pt x="5963252" y="1342878"/>
                </a:lnTo>
                <a:lnTo>
                  <a:pt x="5939076" y="1345256"/>
                </a:lnTo>
                <a:close/>
                <a:moveTo>
                  <a:pt x="6026825" y="1336624"/>
                </a:moveTo>
                <a:lnTo>
                  <a:pt x="5988085" y="1340435"/>
                </a:lnTo>
                <a:lnTo>
                  <a:pt x="5980912" y="1369042"/>
                </a:lnTo>
                <a:lnTo>
                  <a:pt x="6020213" y="1364024"/>
                </a:lnTo>
                <a:lnTo>
                  <a:pt x="6024178" y="1345449"/>
                </a:lnTo>
                <a:close/>
                <a:moveTo>
                  <a:pt x="5841498" y="1335329"/>
                </a:moveTo>
                <a:lnTo>
                  <a:pt x="5832665" y="1360515"/>
                </a:lnTo>
                <a:lnTo>
                  <a:pt x="5872516" y="1365709"/>
                </a:lnTo>
                <a:lnTo>
                  <a:pt x="5881853" y="1339434"/>
                </a:lnTo>
                <a:close/>
                <a:moveTo>
                  <a:pt x="6095624" y="1320369"/>
                </a:moveTo>
                <a:lnTo>
                  <a:pt x="6052679" y="1333530"/>
                </a:lnTo>
                <a:lnTo>
                  <a:pt x="6046946" y="1351141"/>
                </a:lnTo>
                <a:lnTo>
                  <a:pt x="6044693" y="1360898"/>
                </a:lnTo>
                <a:lnTo>
                  <a:pt x="6069711" y="1357704"/>
                </a:lnTo>
                <a:lnTo>
                  <a:pt x="6089611" y="1350378"/>
                </a:lnTo>
                <a:close/>
                <a:moveTo>
                  <a:pt x="5771387" y="1317806"/>
                </a:moveTo>
                <a:lnTo>
                  <a:pt x="5763275" y="1340796"/>
                </a:lnTo>
                <a:lnTo>
                  <a:pt x="5807754" y="1357269"/>
                </a:lnTo>
                <a:lnTo>
                  <a:pt x="5809500" y="1357496"/>
                </a:lnTo>
                <a:lnTo>
                  <a:pt x="5818761" y="1331364"/>
                </a:lnTo>
                <a:close/>
                <a:moveTo>
                  <a:pt x="6152335" y="1302988"/>
                </a:moveTo>
                <a:lnTo>
                  <a:pt x="6119435" y="1313071"/>
                </a:lnTo>
                <a:lnTo>
                  <a:pt x="6119989" y="1316190"/>
                </a:lnTo>
                <a:lnTo>
                  <a:pt x="6115013" y="1341025"/>
                </a:lnTo>
                <a:lnTo>
                  <a:pt x="6150859" y="1327828"/>
                </a:lnTo>
                <a:close/>
                <a:moveTo>
                  <a:pt x="5709577" y="1291701"/>
                </a:moveTo>
                <a:lnTo>
                  <a:pt x="5702388" y="1314076"/>
                </a:lnTo>
                <a:lnTo>
                  <a:pt x="5716632" y="1323522"/>
                </a:lnTo>
                <a:lnTo>
                  <a:pt x="5740770" y="1332462"/>
                </a:lnTo>
                <a:lnTo>
                  <a:pt x="5748315" y="1311080"/>
                </a:lnTo>
                <a:close/>
                <a:moveTo>
                  <a:pt x="6209059" y="1272485"/>
                </a:moveTo>
                <a:lnTo>
                  <a:pt x="6176223" y="1290242"/>
                </a:lnTo>
                <a:lnTo>
                  <a:pt x="6176910" y="1290906"/>
                </a:lnTo>
                <a:lnTo>
                  <a:pt x="6175740" y="1313849"/>
                </a:lnTo>
                <a:lnTo>
                  <a:pt x="6207149" y="1292857"/>
                </a:lnTo>
                <a:close/>
                <a:moveTo>
                  <a:pt x="5637506" y="1254784"/>
                </a:moveTo>
                <a:lnTo>
                  <a:pt x="5632140" y="1267490"/>
                </a:lnTo>
                <a:lnTo>
                  <a:pt x="5681444" y="1300187"/>
                </a:lnTo>
                <a:lnTo>
                  <a:pt x="5688102" y="1280958"/>
                </a:lnTo>
                <a:lnTo>
                  <a:pt x="5640310" y="1257050"/>
                </a:lnTo>
                <a:close/>
                <a:moveTo>
                  <a:pt x="6262429" y="1239069"/>
                </a:moveTo>
                <a:lnTo>
                  <a:pt x="6246437" y="1252272"/>
                </a:lnTo>
                <a:lnTo>
                  <a:pt x="6231047" y="1260594"/>
                </a:lnTo>
                <a:lnTo>
                  <a:pt x="6232591" y="1264344"/>
                </a:lnTo>
                <a:lnTo>
                  <a:pt x="6231878" y="1276330"/>
                </a:lnTo>
                <a:lnTo>
                  <a:pt x="6263498" y="1255197"/>
                </a:lnTo>
                <a:close/>
                <a:moveTo>
                  <a:pt x="5578701" y="1207258"/>
                </a:moveTo>
                <a:lnTo>
                  <a:pt x="5578256" y="1208501"/>
                </a:lnTo>
                <a:lnTo>
                  <a:pt x="5573426" y="1217863"/>
                </a:lnTo>
                <a:lnTo>
                  <a:pt x="5595806" y="1243395"/>
                </a:lnTo>
                <a:lnTo>
                  <a:pt x="5611940" y="1254095"/>
                </a:lnTo>
                <a:lnTo>
                  <a:pt x="5618165" y="1239152"/>
                </a:lnTo>
                <a:close/>
                <a:moveTo>
                  <a:pt x="6381491" y="1120483"/>
                </a:moveTo>
                <a:lnTo>
                  <a:pt x="6328389" y="1184614"/>
                </a:lnTo>
                <a:lnTo>
                  <a:pt x="6282759" y="1222285"/>
                </a:lnTo>
                <a:lnTo>
                  <a:pt x="6284439" y="1226356"/>
                </a:lnTo>
                <a:lnTo>
                  <a:pt x="6285198" y="1237431"/>
                </a:lnTo>
                <a:lnTo>
                  <a:pt x="6374144" y="1134159"/>
                </a:lnTo>
                <a:close/>
                <a:moveTo>
                  <a:pt x="5485064" y="1107358"/>
                </a:moveTo>
                <a:lnTo>
                  <a:pt x="5499029" y="1132989"/>
                </a:lnTo>
                <a:lnTo>
                  <a:pt x="5556038" y="1198026"/>
                </a:lnTo>
                <a:lnTo>
                  <a:pt x="5559006" y="1191340"/>
                </a:lnTo>
                <a:lnTo>
                  <a:pt x="5545994" y="1180824"/>
                </a:lnTo>
                <a:close/>
                <a:moveTo>
                  <a:pt x="1758325" y="414258"/>
                </a:moveTo>
                <a:lnTo>
                  <a:pt x="1758325" y="1116303"/>
                </a:lnTo>
                <a:lnTo>
                  <a:pt x="5291393" y="1116303"/>
                </a:lnTo>
                <a:cubicBezTo>
                  <a:pt x="5278111" y="1089741"/>
                  <a:pt x="5259448" y="1047371"/>
                  <a:pt x="5243001" y="1000412"/>
                </a:cubicBezTo>
                <a:lnTo>
                  <a:pt x="5234660" y="973004"/>
                </a:lnTo>
                <a:lnTo>
                  <a:pt x="5231029" y="964194"/>
                </a:lnTo>
                <a:lnTo>
                  <a:pt x="5228308" y="952133"/>
                </a:lnTo>
                <a:lnTo>
                  <a:pt x="5220944" y="927935"/>
                </a:lnTo>
                <a:lnTo>
                  <a:pt x="5212584" y="882426"/>
                </a:lnTo>
                <a:lnTo>
                  <a:pt x="5210475" y="873079"/>
                </a:lnTo>
                <a:lnTo>
                  <a:pt x="5209911" y="867879"/>
                </a:lnTo>
                <a:lnTo>
                  <a:pt x="5207911" y="856990"/>
                </a:lnTo>
                <a:lnTo>
                  <a:pt x="5206994" y="840978"/>
                </a:lnTo>
                <a:lnTo>
                  <a:pt x="5200362" y="779815"/>
                </a:lnTo>
                <a:cubicBezTo>
                  <a:pt x="5198774" y="747561"/>
                  <a:pt x="5199641" y="715307"/>
                  <a:pt x="5202881" y="683250"/>
                </a:cubicBezTo>
                <a:lnTo>
                  <a:pt x="5209823" y="643737"/>
                </a:lnTo>
                <a:lnTo>
                  <a:pt x="5211270" y="629652"/>
                </a:lnTo>
                <a:lnTo>
                  <a:pt x="5216110" y="607955"/>
                </a:lnTo>
                <a:lnTo>
                  <a:pt x="5219640" y="587868"/>
                </a:lnTo>
                <a:lnTo>
                  <a:pt x="5222612" y="578808"/>
                </a:lnTo>
                <a:lnTo>
                  <a:pt x="5224328" y="571116"/>
                </a:lnTo>
                <a:lnTo>
                  <a:pt x="5235079" y="540811"/>
                </a:lnTo>
                <a:lnTo>
                  <a:pt x="5250157" y="494853"/>
                </a:lnTo>
                <a:lnTo>
                  <a:pt x="5254607" y="485762"/>
                </a:lnTo>
                <a:lnTo>
                  <a:pt x="5255179" y="484149"/>
                </a:lnTo>
                <a:cubicBezTo>
                  <a:pt x="5265779" y="458216"/>
                  <a:pt x="5276853" y="435129"/>
                  <a:pt x="5288876" y="414258"/>
                </a:cubicBezTo>
                <a:close/>
                <a:moveTo>
                  <a:pt x="5921382" y="232116"/>
                </a:moveTo>
                <a:cubicBezTo>
                  <a:pt x="5784775" y="232116"/>
                  <a:pt x="5649407" y="289034"/>
                  <a:pt x="5549469" y="391489"/>
                </a:cubicBezTo>
                <a:cubicBezTo>
                  <a:pt x="5444498" y="496500"/>
                  <a:pt x="5388817" y="636901"/>
                  <a:pt x="5395168" y="776023"/>
                </a:cubicBezTo>
                <a:cubicBezTo>
                  <a:pt x="5407790" y="1082149"/>
                  <a:pt x="5646891" y="1321250"/>
                  <a:pt x="5939076" y="1321250"/>
                </a:cubicBezTo>
                <a:cubicBezTo>
                  <a:pt x="6231302" y="1321250"/>
                  <a:pt x="6460257" y="1092295"/>
                  <a:pt x="6483025" y="776023"/>
                </a:cubicBezTo>
                <a:cubicBezTo>
                  <a:pt x="6493130" y="645728"/>
                  <a:pt x="6448873" y="519268"/>
                  <a:pt x="6361597" y="421846"/>
                </a:cubicBezTo>
                <a:cubicBezTo>
                  <a:pt x="6259142" y="306730"/>
                  <a:pt x="6104801" y="238427"/>
                  <a:pt x="5939076" y="232116"/>
                </a:cubicBezTo>
                <a:close/>
                <a:moveTo>
                  <a:pt x="5917867" y="208869"/>
                </a:moveTo>
                <a:cubicBezTo>
                  <a:pt x="5924936" y="208869"/>
                  <a:pt x="5932006" y="209028"/>
                  <a:pt x="5939076" y="209348"/>
                </a:cubicBezTo>
                <a:cubicBezTo>
                  <a:pt x="6112391" y="214380"/>
                  <a:pt x="6273043" y="286478"/>
                  <a:pt x="6379292" y="405390"/>
                </a:cubicBezTo>
                <a:cubicBezTo>
                  <a:pt x="6471641" y="507884"/>
                  <a:pt x="6517176" y="640695"/>
                  <a:pt x="6507071" y="777302"/>
                </a:cubicBezTo>
                <a:lnTo>
                  <a:pt x="6501596" y="811895"/>
                </a:lnTo>
                <a:lnTo>
                  <a:pt x="6503277" y="816534"/>
                </a:lnTo>
                <a:cubicBezTo>
                  <a:pt x="6489032" y="1005806"/>
                  <a:pt x="6407956" y="1165858"/>
                  <a:pt x="6285933" y="1269675"/>
                </a:cubicBezTo>
                <a:lnTo>
                  <a:pt x="6285154" y="1270161"/>
                </a:lnTo>
                <a:lnTo>
                  <a:pt x="6284748" y="1271761"/>
                </a:lnTo>
                <a:cubicBezTo>
                  <a:pt x="6282851" y="1274138"/>
                  <a:pt x="6280005" y="1275726"/>
                  <a:pt x="6276849" y="1275726"/>
                </a:cubicBezTo>
                <a:cubicBezTo>
                  <a:pt x="6276849" y="1276964"/>
                  <a:pt x="6275571" y="1276964"/>
                  <a:pt x="6275571" y="1276964"/>
                </a:cubicBezTo>
                <a:lnTo>
                  <a:pt x="6274776" y="1276638"/>
                </a:lnTo>
                <a:lnTo>
                  <a:pt x="6230205" y="1304453"/>
                </a:lnTo>
                <a:lnTo>
                  <a:pt x="6230035" y="1307322"/>
                </a:lnTo>
                <a:cubicBezTo>
                  <a:pt x="6228797" y="1313673"/>
                  <a:pt x="6223724" y="1317468"/>
                  <a:pt x="6218651" y="1317468"/>
                </a:cubicBezTo>
                <a:lnTo>
                  <a:pt x="6216134" y="1317468"/>
                </a:lnTo>
                <a:lnTo>
                  <a:pt x="6213879" y="1314642"/>
                </a:lnTo>
                <a:lnTo>
                  <a:pt x="6174444" y="1339253"/>
                </a:lnTo>
                <a:lnTo>
                  <a:pt x="6174394" y="1340236"/>
                </a:lnTo>
                <a:cubicBezTo>
                  <a:pt x="6173115" y="1346547"/>
                  <a:pt x="6168082" y="1350342"/>
                  <a:pt x="6161731" y="1350342"/>
                </a:cubicBezTo>
                <a:lnTo>
                  <a:pt x="6160493" y="1350342"/>
                </a:lnTo>
                <a:lnTo>
                  <a:pt x="6158553" y="1349170"/>
                </a:lnTo>
                <a:lnTo>
                  <a:pt x="6151219" y="1353747"/>
                </a:lnTo>
                <a:lnTo>
                  <a:pt x="6100757" y="1369684"/>
                </a:lnTo>
                <a:lnTo>
                  <a:pt x="6099737" y="1370593"/>
                </a:lnTo>
                <a:lnTo>
                  <a:pt x="6097880" y="1370593"/>
                </a:lnTo>
                <a:lnTo>
                  <a:pt x="6049084" y="1386004"/>
                </a:lnTo>
                <a:cubicBezTo>
                  <a:pt x="6013633" y="1393336"/>
                  <a:pt x="5976869" y="1397151"/>
                  <a:pt x="5939078" y="1397151"/>
                </a:cubicBezTo>
                <a:cubicBezTo>
                  <a:pt x="5901291" y="1397151"/>
                  <a:pt x="5864354" y="1393218"/>
                  <a:pt x="5828616" y="1385707"/>
                </a:cubicBezTo>
                <a:lnTo>
                  <a:pt x="5745468" y="1359209"/>
                </a:lnTo>
                <a:lnTo>
                  <a:pt x="5744278" y="1359209"/>
                </a:lnTo>
                <a:lnTo>
                  <a:pt x="5743726" y="1358654"/>
                </a:lnTo>
                <a:lnTo>
                  <a:pt x="5725354" y="1352799"/>
                </a:lnTo>
                <a:cubicBezTo>
                  <a:pt x="5527432" y="1266940"/>
                  <a:pt x="5385344" y="1065102"/>
                  <a:pt x="5374918" y="824123"/>
                </a:cubicBezTo>
                <a:lnTo>
                  <a:pt x="5376848" y="819068"/>
                </a:lnTo>
                <a:lnTo>
                  <a:pt x="5371122" y="777302"/>
                </a:lnTo>
                <a:cubicBezTo>
                  <a:pt x="5364811" y="630550"/>
                  <a:pt x="5422969" y="483839"/>
                  <a:pt x="5531774" y="373794"/>
                </a:cubicBezTo>
                <a:cubicBezTo>
                  <a:pt x="5636586" y="268943"/>
                  <a:pt x="5775868" y="208869"/>
                  <a:pt x="5917867" y="208869"/>
                </a:cubicBezTo>
                <a:close/>
                <a:moveTo>
                  <a:pt x="5912871" y="38187"/>
                </a:moveTo>
                <a:cubicBezTo>
                  <a:pt x="5920341" y="38187"/>
                  <a:pt x="5927810" y="38307"/>
                  <a:pt x="5935279" y="38546"/>
                </a:cubicBezTo>
                <a:cubicBezTo>
                  <a:pt x="6159202" y="44898"/>
                  <a:pt x="6367905" y="137247"/>
                  <a:pt x="6507068" y="290270"/>
                </a:cubicBezTo>
                <a:cubicBezTo>
                  <a:pt x="6598139" y="389908"/>
                  <a:pt x="6654362" y="511588"/>
                  <a:pt x="6671439" y="641441"/>
                </a:cubicBezTo>
                <a:lnTo>
                  <a:pt x="6674938" y="760851"/>
                </a:lnTo>
                <a:lnTo>
                  <a:pt x="7070008" y="760851"/>
                </a:lnTo>
                <a:cubicBezTo>
                  <a:pt x="7078835" y="760851"/>
                  <a:pt x="7085186" y="768440"/>
                  <a:pt x="7085186" y="776029"/>
                </a:cubicBezTo>
                <a:cubicBezTo>
                  <a:pt x="7085186" y="784897"/>
                  <a:pt x="7078835" y="792486"/>
                  <a:pt x="7070008" y="792486"/>
                </a:cubicBezTo>
                <a:lnTo>
                  <a:pt x="6662666" y="792486"/>
                </a:lnTo>
                <a:cubicBezTo>
                  <a:pt x="6658232" y="792486"/>
                  <a:pt x="6654437" y="790589"/>
                  <a:pt x="6651751" y="787583"/>
                </a:cubicBezTo>
                <a:lnTo>
                  <a:pt x="6650237" y="783481"/>
                </a:lnTo>
                <a:lnTo>
                  <a:pt x="6648098" y="782506"/>
                </a:lnTo>
                <a:cubicBezTo>
                  <a:pt x="6645571" y="779506"/>
                  <a:pt x="6644313" y="775401"/>
                  <a:pt x="6644952" y="770988"/>
                </a:cubicBezTo>
                <a:cubicBezTo>
                  <a:pt x="6656336" y="601468"/>
                  <a:pt x="6599417" y="438300"/>
                  <a:pt x="6484300" y="311799"/>
                </a:cubicBezTo>
                <a:cubicBezTo>
                  <a:pt x="6350210" y="165047"/>
                  <a:pt x="6150334" y="76493"/>
                  <a:pt x="5934041" y="70182"/>
                </a:cubicBezTo>
                <a:cubicBezTo>
                  <a:pt x="5926692" y="69902"/>
                  <a:pt x="5919342" y="69782"/>
                  <a:pt x="5911992" y="69782"/>
                </a:cubicBezTo>
                <a:cubicBezTo>
                  <a:pt x="5705016" y="69782"/>
                  <a:pt x="5502291" y="174922"/>
                  <a:pt x="5372667" y="344207"/>
                </a:cubicBezTo>
                <a:lnTo>
                  <a:pt x="5328901" y="409892"/>
                </a:lnTo>
                <a:lnTo>
                  <a:pt x="5305389" y="454043"/>
                </a:lnTo>
                <a:lnTo>
                  <a:pt x="5286756" y="492078"/>
                </a:lnTo>
                <a:lnTo>
                  <a:pt x="5265026" y="551640"/>
                </a:lnTo>
                <a:lnTo>
                  <a:pt x="5252304" y="590675"/>
                </a:lnTo>
                <a:lnTo>
                  <a:pt x="5249030" y="605370"/>
                </a:lnTo>
                <a:lnTo>
                  <a:pt x="5240432" y="654400"/>
                </a:lnTo>
                <a:lnTo>
                  <a:pt x="5235727" y="700922"/>
                </a:lnTo>
                <a:cubicBezTo>
                  <a:pt x="5234461" y="724244"/>
                  <a:pt x="5234143" y="748871"/>
                  <a:pt x="5234772" y="774389"/>
                </a:cubicBezTo>
                <a:lnTo>
                  <a:pt x="5236780" y="807805"/>
                </a:lnTo>
                <a:lnTo>
                  <a:pt x="5259396" y="944878"/>
                </a:lnTo>
                <a:lnTo>
                  <a:pt x="5270901" y="979271"/>
                </a:lnTo>
                <a:lnTo>
                  <a:pt x="5326910" y="1114145"/>
                </a:lnTo>
                <a:lnTo>
                  <a:pt x="5331855" y="1122654"/>
                </a:lnTo>
                <a:lnTo>
                  <a:pt x="5349590" y="1147938"/>
                </a:lnTo>
                <a:lnTo>
                  <a:pt x="5349536" y="1147938"/>
                </a:lnTo>
                <a:lnTo>
                  <a:pt x="5427255" y="1255306"/>
                </a:lnTo>
                <a:cubicBezTo>
                  <a:pt x="5464417" y="1296263"/>
                  <a:pt x="5505849" y="1332631"/>
                  <a:pt x="5550745" y="1362988"/>
                </a:cubicBezTo>
                <a:cubicBezTo>
                  <a:pt x="5667140" y="1445191"/>
                  <a:pt x="5798673" y="1508462"/>
                  <a:pt x="5926452" y="1569176"/>
                </a:cubicBezTo>
                <a:lnTo>
                  <a:pt x="5955196" y="1583274"/>
                </a:lnTo>
                <a:lnTo>
                  <a:pt x="5977070" y="1574228"/>
                </a:lnTo>
                <a:cubicBezTo>
                  <a:pt x="5998559" y="1574228"/>
                  <a:pt x="6017532" y="1591963"/>
                  <a:pt x="6017532" y="1614730"/>
                </a:cubicBezTo>
                <a:lnTo>
                  <a:pt x="6017075" y="1615813"/>
                </a:lnTo>
                <a:lnTo>
                  <a:pt x="6147135" y="1683876"/>
                </a:lnTo>
                <a:cubicBezTo>
                  <a:pt x="6281201" y="1758518"/>
                  <a:pt x="6417575" y="1852203"/>
                  <a:pt x="6524763" y="1987881"/>
                </a:cubicBezTo>
                <a:lnTo>
                  <a:pt x="6562603" y="2048601"/>
                </a:lnTo>
                <a:lnTo>
                  <a:pt x="10153992" y="2048601"/>
                </a:lnTo>
                <a:lnTo>
                  <a:pt x="10153992" y="2815193"/>
                </a:lnTo>
                <a:lnTo>
                  <a:pt x="6569073" y="2822702"/>
                </a:lnTo>
                <a:lnTo>
                  <a:pt x="6489034" y="2925391"/>
                </a:lnTo>
                <a:cubicBezTo>
                  <a:pt x="6455192" y="2959702"/>
                  <a:pt x="6417235" y="2990379"/>
                  <a:pt x="6375495" y="3017580"/>
                </a:cubicBezTo>
                <a:cubicBezTo>
                  <a:pt x="6233816" y="3107373"/>
                  <a:pt x="6073163" y="3155465"/>
                  <a:pt x="5918862" y="3155465"/>
                </a:cubicBezTo>
                <a:cubicBezTo>
                  <a:pt x="5869532" y="3155465"/>
                  <a:pt x="5820202" y="3150392"/>
                  <a:pt x="5772110" y="3140246"/>
                </a:cubicBezTo>
                <a:cubicBezTo>
                  <a:pt x="5481008" y="3080481"/>
                  <a:pt x="5271253" y="2834780"/>
                  <a:pt x="5128449" y="2621735"/>
                </a:cubicBezTo>
                <a:lnTo>
                  <a:pt x="5080950" y="2548034"/>
                </a:lnTo>
                <a:lnTo>
                  <a:pt x="5071305" y="2552052"/>
                </a:lnTo>
                <a:cubicBezTo>
                  <a:pt x="5048537" y="2552052"/>
                  <a:pt x="5030842" y="2534357"/>
                  <a:pt x="5030842" y="2512867"/>
                </a:cubicBezTo>
                <a:lnTo>
                  <a:pt x="5041632" y="2486303"/>
                </a:lnTo>
                <a:lnTo>
                  <a:pt x="5016443" y="2443441"/>
                </a:lnTo>
                <a:cubicBezTo>
                  <a:pt x="5004900" y="2423674"/>
                  <a:pt x="4992877" y="2402793"/>
                  <a:pt x="4980215" y="2380005"/>
                </a:cubicBezTo>
                <a:cubicBezTo>
                  <a:pt x="4954931" y="2338265"/>
                  <a:pt x="4933441" y="2294007"/>
                  <a:pt x="4911912" y="2250988"/>
                </a:cubicBezTo>
                <a:cubicBezTo>
                  <a:pt x="4868893" y="2164990"/>
                  <a:pt x="4824635" y="2077714"/>
                  <a:pt x="4763922" y="2001782"/>
                </a:cubicBezTo>
                <a:cubicBezTo>
                  <a:pt x="4698135" y="1918300"/>
                  <a:pt x="4610859" y="1846203"/>
                  <a:pt x="4512199" y="1793078"/>
                </a:cubicBezTo>
                <a:cubicBezTo>
                  <a:pt x="4416495" y="1741391"/>
                  <a:pt x="4310445" y="1715108"/>
                  <a:pt x="4201799" y="1715108"/>
                </a:cubicBezTo>
                <a:cubicBezTo>
                  <a:pt x="4132338" y="1715108"/>
                  <a:pt x="4061838" y="1725853"/>
                  <a:pt x="3992296" y="1747542"/>
                </a:cubicBezTo>
                <a:cubicBezTo>
                  <a:pt x="3859465" y="1788345"/>
                  <a:pt x="3743013" y="1866129"/>
                  <a:pt x="3659471" y="1967584"/>
                </a:cubicBezTo>
                <a:lnTo>
                  <a:pt x="3605913" y="2048600"/>
                </a:lnTo>
                <a:lnTo>
                  <a:pt x="3610238" y="2048600"/>
                </a:lnTo>
                <a:lnTo>
                  <a:pt x="3593781" y="2073924"/>
                </a:lnTo>
                <a:lnTo>
                  <a:pt x="3556990" y="2146880"/>
                </a:lnTo>
                <a:lnTo>
                  <a:pt x="3551848" y="2161253"/>
                </a:lnTo>
                <a:lnTo>
                  <a:pt x="3529561" y="2229761"/>
                </a:lnTo>
                <a:lnTo>
                  <a:pt x="3511588" y="2313450"/>
                </a:lnTo>
                <a:cubicBezTo>
                  <a:pt x="3501782" y="2380335"/>
                  <a:pt x="3500833" y="2448329"/>
                  <a:pt x="3509062" y="2515373"/>
                </a:cubicBezTo>
                <a:cubicBezTo>
                  <a:pt x="3514135" y="2560290"/>
                  <a:pt x="3525209" y="2605196"/>
                  <a:pt x="3541811" y="2649943"/>
                </a:cubicBezTo>
                <a:lnTo>
                  <a:pt x="3604913" y="2777858"/>
                </a:lnTo>
                <a:lnTo>
                  <a:pt x="3612754" y="2789868"/>
                </a:lnTo>
                <a:lnTo>
                  <a:pt x="3615027" y="2793120"/>
                </a:lnTo>
                <a:lnTo>
                  <a:pt x="3711300" y="2919215"/>
                </a:lnTo>
                <a:cubicBezTo>
                  <a:pt x="3750989" y="2963168"/>
                  <a:pt x="3795576" y="3005538"/>
                  <a:pt x="3844266" y="3045382"/>
                </a:cubicBezTo>
                <a:cubicBezTo>
                  <a:pt x="3882253" y="3075739"/>
                  <a:pt x="3922715" y="3103579"/>
                  <a:pt x="3969529" y="3132658"/>
                </a:cubicBezTo>
                <a:cubicBezTo>
                  <a:pt x="3997349" y="3149754"/>
                  <a:pt x="4026758" y="3166520"/>
                  <a:pt x="4059331" y="3184070"/>
                </a:cubicBezTo>
                <a:lnTo>
                  <a:pt x="4154081" y="3232940"/>
                </a:lnTo>
                <a:lnTo>
                  <a:pt x="4175725" y="3223789"/>
                </a:lnTo>
                <a:cubicBezTo>
                  <a:pt x="4186470" y="3223789"/>
                  <a:pt x="4196266" y="3228532"/>
                  <a:pt x="4203376" y="3235961"/>
                </a:cubicBezTo>
                <a:lnTo>
                  <a:pt x="4213590" y="3261015"/>
                </a:lnTo>
                <a:lnTo>
                  <a:pt x="4280688" y="3292092"/>
                </a:lnTo>
                <a:cubicBezTo>
                  <a:pt x="4370520" y="3333833"/>
                  <a:pt x="4461591" y="3376852"/>
                  <a:pt x="4548867" y="3426182"/>
                </a:cubicBezTo>
                <a:cubicBezTo>
                  <a:pt x="4632359" y="3474564"/>
                  <a:pt x="4703763" y="3532202"/>
                  <a:pt x="4761461" y="3598541"/>
                </a:cubicBezTo>
                <a:lnTo>
                  <a:pt x="4808715" y="3660175"/>
                </a:lnTo>
                <a:lnTo>
                  <a:pt x="8391870" y="3660175"/>
                </a:lnTo>
                <a:lnTo>
                  <a:pt x="8391870" y="4426767"/>
                </a:lnTo>
                <a:lnTo>
                  <a:pt x="4787860" y="4426767"/>
                </a:lnTo>
                <a:lnTo>
                  <a:pt x="4733256" y="4494260"/>
                </a:lnTo>
                <a:cubicBezTo>
                  <a:pt x="4586456" y="4656136"/>
                  <a:pt x="4390113" y="4744272"/>
                  <a:pt x="4190895" y="4744272"/>
                </a:cubicBezTo>
                <a:cubicBezTo>
                  <a:pt x="4087162" y="4744272"/>
                  <a:pt x="3983430" y="4720226"/>
                  <a:pt x="3884769" y="4672174"/>
                </a:cubicBezTo>
                <a:cubicBezTo>
                  <a:pt x="3706403" y="4583920"/>
                  <a:pt x="3577848" y="4425250"/>
                  <a:pt x="3523656" y="4237231"/>
                </a:cubicBezTo>
                <a:lnTo>
                  <a:pt x="3497181" y="4054859"/>
                </a:lnTo>
                <a:lnTo>
                  <a:pt x="3087816" y="4054859"/>
                </a:lnTo>
                <a:cubicBezTo>
                  <a:pt x="3078988" y="4054859"/>
                  <a:pt x="3071399" y="4047270"/>
                  <a:pt x="3071399" y="4038402"/>
                </a:cubicBezTo>
                <a:cubicBezTo>
                  <a:pt x="3071399" y="4029575"/>
                  <a:pt x="3078988" y="4023224"/>
                  <a:pt x="3087816" y="4023224"/>
                </a:cubicBezTo>
                <a:lnTo>
                  <a:pt x="3506541" y="4023224"/>
                </a:lnTo>
                <a:lnTo>
                  <a:pt x="3510716" y="4024860"/>
                </a:lnTo>
                <a:lnTo>
                  <a:pt x="3511578" y="4024493"/>
                </a:lnTo>
                <a:cubicBezTo>
                  <a:pt x="3520446" y="4024493"/>
                  <a:pt x="3526797" y="4032082"/>
                  <a:pt x="3526797" y="4040950"/>
                </a:cubicBezTo>
                <a:cubicBezTo>
                  <a:pt x="3529314" y="4300262"/>
                  <a:pt x="3672231" y="4530496"/>
                  <a:pt x="3898670" y="4643056"/>
                </a:cubicBezTo>
                <a:cubicBezTo>
                  <a:pt x="3994973" y="4690828"/>
                  <a:pt x="4095550" y="4713915"/>
                  <a:pt x="4194850" y="4713915"/>
                </a:cubicBezTo>
                <a:cubicBezTo>
                  <a:pt x="4411103" y="4713915"/>
                  <a:pt x="4621205" y="4604311"/>
                  <a:pt x="4767717" y="4401439"/>
                </a:cubicBezTo>
                <a:cubicBezTo>
                  <a:pt x="4782895" y="4379949"/>
                  <a:pt x="4798074" y="4357181"/>
                  <a:pt x="4811974" y="4334413"/>
                </a:cubicBezTo>
                <a:lnTo>
                  <a:pt x="4818261" y="4322085"/>
                </a:lnTo>
                <a:lnTo>
                  <a:pt x="4844236" y="4271005"/>
                </a:lnTo>
                <a:cubicBezTo>
                  <a:pt x="4863172" y="4227680"/>
                  <a:pt x="4876964" y="4182466"/>
                  <a:pt x="4885466" y="4136614"/>
                </a:cubicBezTo>
                <a:lnTo>
                  <a:pt x="4892088" y="4084423"/>
                </a:lnTo>
                <a:lnTo>
                  <a:pt x="4894217" y="4067512"/>
                </a:lnTo>
                <a:cubicBezTo>
                  <a:pt x="4898012" y="3997931"/>
                  <a:pt x="4889145" y="3925833"/>
                  <a:pt x="4867655" y="3854974"/>
                </a:cubicBezTo>
                <a:cubicBezTo>
                  <a:pt x="4848682" y="3794260"/>
                  <a:pt x="4822120" y="3737341"/>
                  <a:pt x="4787968" y="3685494"/>
                </a:cubicBezTo>
                <a:cubicBezTo>
                  <a:pt x="4725976" y="3593145"/>
                  <a:pt x="4641216" y="3514697"/>
                  <a:pt x="4533689" y="3453983"/>
                </a:cubicBezTo>
                <a:cubicBezTo>
                  <a:pt x="4447691" y="3404653"/>
                  <a:pt x="4356580" y="3361674"/>
                  <a:pt x="4268066" y="3321171"/>
                </a:cubicBezTo>
                <a:lnTo>
                  <a:pt x="4204189" y="3290993"/>
                </a:lnTo>
                <a:lnTo>
                  <a:pt x="4203376" y="3293020"/>
                </a:lnTo>
                <a:cubicBezTo>
                  <a:pt x="4196266" y="3300290"/>
                  <a:pt x="4186470" y="3304714"/>
                  <a:pt x="4175725" y="3304714"/>
                </a:cubicBezTo>
                <a:cubicBezTo>
                  <a:pt x="4152957" y="3304714"/>
                  <a:pt x="4135222" y="3287019"/>
                  <a:pt x="4135222" y="3264251"/>
                </a:cubicBezTo>
                <a:lnTo>
                  <a:pt x="4137478" y="3258803"/>
                </a:lnTo>
                <a:lnTo>
                  <a:pt x="4044787" y="3211276"/>
                </a:lnTo>
                <a:cubicBezTo>
                  <a:pt x="4011579" y="3193412"/>
                  <a:pt x="3981532" y="3176336"/>
                  <a:pt x="3953072" y="3159260"/>
                </a:cubicBezTo>
                <a:cubicBezTo>
                  <a:pt x="3906258" y="3130141"/>
                  <a:pt x="3863239" y="3101063"/>
                  <a:pt x="3825293" y="3069428"/>
                </a:cubicBezTo>
                <a:cubicBezTo>
                  <a:pt x="3775344" y="3028326"/>
                  <a:pt x="3729180" y="2984688"/>
                  <a:pt x="3688068" y="2939467"/>
                </a:cubicBezTo>
                <a:lnTo>
                  <a:pt x="3592798" y="2815192"/>
                </a:lnTo>
                <a:lnTo>
                  <a:pt x="0" y="2815192"/>
                </a:lnTo>
                <a:lnTo>
                  <a:pt x="0" y="2048600"/>
                </a:lnTo>
                <a:lnTo>
                  <a:pt x="3568007" y="2048600"/>
                </a:lnTo>
                <a:lnTo>
                  <a:pt x="3634934" y="1946987"/>
                </a:lnTo>
                <a:cubicBezTo>
                  <a:pt x="3722217" y="1840426"/>
                  <a:pt x="3843657" y="1758597"/>
                  <a:pt x="3982151" y="1715907"/>
                </a:cubicBezTo>
                <a:cubicBezTo>
                  <a:pt x="4054248" y="1693978"/>
                  <a:pt x="4127305" y="1683154"/>
                  <a:pt x="4199243" y="1683154"/>
                </a:cubicBezTo>
                <a:cubicBezTo>
                  <a:pt x="4314160" y="1683154"/>
                  <a:pt x="4426241" y="1710795"/>
                  <a:pt x="4527377" y="1765237"/>
                </a:cubicBezTo>
                <a:cubicBezTo>
                  <a:pt x="4629832" y="1820918"/>
                  <a:pt x="4719624" y="1895533"/>
                  <a:pt x="4789206" y="1981571"/>
                </a:cubicBezTo>
                <a:cubicBezTo>
                  <a:pt x="4851198" y="2059979"/>
                  <a:pt x="4896733" y="2149812"/>
                  <a:pt x="4939752" y="2235810"/>
                </a:cubicBezTo>
                <a:cubicBezTo>
                  <a:pt x="4961242" y="2278829"/>
                  <a:pt x="4984009" y="2323086"/>
                  <a:pt x="5006777" y="2364827"/>
                </a:cubicBezTo>
                <a:cubicBezTo>
                  <a:pt x="5020058" y="2387615"/>
                  <a:pt x="5032081" y="2408176"/>
                  <a:pt x="5043470" y="2427623"/>
                </a:cubicBezTo>
                <a:lnTo>
                  <a:pt x="5070003" y="2472895"/>
                </a:lnTo>
                <a:lnTo>
                  <a:pt x="5071305" y="2472365"/>
                </a:lnTo>
                <a:cubicBezTo>
                  <a:pt x="5092834" y="2472365"/>
                  <a:pt x="5110529" y="2490100"/>
                  <a:pt x="5110529" y="2512867"/>
                </a:cubicBezTo>
                <a:lnTo>
                  <a:pt x="5104600" y="2527075"/>
                </a:lnTo>
                <a:lnTo>
                  <a:pt x="5153547" y="2603302"/>
                </a:lnTo>
                <a:cubicBezTo>
                  <a:pt x="5292663" y="2811441"/>
                  <a:pt x="5497315" y="3051088"/>
                  <a:pt x="5778421" y="3108651"/>
                </a:cubicBezTo>
                <a:cubicBezTo>
                  <a:pt x="5824476" y="3118158"/>
                  <a:pt x="5871729" y="3122831"/>
                  <a:pt x="5919501" y="3122831"/>
                </a:cubicBezTo>
                <a:cubicBezTo>
                  <a:pt x="6068730" y="3122831"/>
                  <a:pt x="6222711" y="3077216"/>
                  <a:pt x="6357800" y="2991018"/>
                </a:cubicBezTo>
                <a:cubicBezTo>
                  <a:pt x="6397643" y="2965075"/>
                  <a:pt x="6434012" y="2935656"/>
                  <a:pt x="6466426" y="2902923"/>
                </a:cubicBezTo>
                <a:lnTo>
                  <a:pt x="6544706" y="2803355"/>
                </a:lnTo>
                <a:lnTo>
                  <a:pt x="6548827" y="2797458"/>
                </a:lnTo>
                <a:lnTo>
                  <a:pt x="6553927" y="2788862"/>
                </a:lnTo>
                <a:lnTo>
                  <a:pt x="6622029" y="2629901"/>
                </a:lnTo>
                <a:cubicBezTo>
                  <a:pt x="6668581" y="2455216"/>
                  <a:pt x="6642736" y="2256680"/>
                  <a:pt x="6545014" y="2080230"/>
                </a:cubicBezTo>
                <a:cubicBezTo>
                  <a:pt x="6532352" y="2054946"/>
                  <a:pt x="6515935" y="2029621"/>
                  <a:pt x="6499479" y="2005576"/>
                </a:cubicBezTo>
                <a:cubicBezTo>
                  <a:pt x="6396065" y="1874661"/>
                  <a:pt x="6262051" y="1783583"/>
                  <a:pt x="6130530" y="1710485"/>
                </a:cubicBezTo>
                <a:lnTo>
                  <a:pt x="6002953" y="1643560"/>
                </a:lnTo>
                <a:lnTo>
                  <a:pt x="5977070" y="1653955"/>
                </a:lnTo>
                <a:cubicBezTo>
                  <a:pt x="5955540" y="1653955"/>
                  <a:pt x="5936567" y="1636220"/>
                  <a:pt x="5936567" y="1614730"/>
                </a:cubicBezTo>
                <a:lnTo>
                  <a:pt x="5938509" y="1610141"/>
                </a:lnTo>
                <a:lnTo>
                  <a:pt x="5913790" y="1598254"/>
                </a:lnTo>
                <a:cubicBezTo>
                  <a:pt x="5784773" y="1536262"/>
                  <a:pt x="5650683" y="1471754"/>
                  <a:pt x="5533050" y="1389550"/>
                </a:cubicBezTo>
                <a:cubicBezTo>
                  <a:pt x="5486237" y="1357296"/>
                  <a:pt x="5442908" y="1319340"/>
                  <a:pt x="5404008" y="1276641"/>
                </a:cubicBezTo>
                <a:lnTo>
                  <a:pt x="5310720" y="1147938"/>
                </a:lnTo>
                <a:lnTo>
                  <a:pt x="1726691" y="1147938"/>
                </a:lnTo>
                <a:lnTo>
                  <a:pt x="1726691" y="382623"/>
                </a:lnTo>
                <a:lnTo>
                  <a:pt x="5309092" y="382623"/>
                </a:lnTo>
                <a:lnTo>
                  <a:pt x="5347364" y="325089"/>
                </a:lnTo>
                <a:cubicBezTo>
                  <a:pt x="5483304" y="147272"/>
                  <a:pt x="5695060" y="38187"/>
                  <a:pt x="5912871" y="38187"/>
                </a:cubicBezTo>
                <a:close/>
                <a:moveTo>
                  <a:pt x="6046333" y="0"/>
                </a:moveTo>
                <a:cubicBezTo>
                  <a:pt x="6250763" y="0"/>
                  <a:pt x="6460665" y="112081"/>
                  <a:pt x="6588045" y="292824"/>
                </a:cubicBezTo>
                <a:cubicBezTo>
                  <a:pt x="6590561" y="295341"/>
                  <a:pt x="6589283" y="300414"/>
                  <a:pt x="6585488" y="302930"/>
                </a:cubicBezTo>
                <a:cubicBezTo>
                  <a:pt x="6584250" y="304208"/>
                  <a:pt x="6582972" y="304208"/>
                  <a:pt x="6581694" y="304208"/>
                </a:cubicBezTo>
                <a:cubicBezTo>
                  <a:pt x="6579177" y="304208"/>
                  <a:pt x="6576661" y="304208"/>
                  <a:pt x="6575383" y="301652"/>
                </a:cubicBezTo>
                <a:cubicBezTo>
                  <a:pt x="6449921" y="125062"/>
                  <a:pt x="6244732" y="15298"/>
                  <a:pt x="6044456" y="15298"/>
                </a:cubicBezTo>
                <a:cubicBezTo>
                  <a:pt x="6036747" y="15298"/>
                  <a:pt x="6029038" y="15458"/>
                  <a:pt x="6021329" y="15778"/>
                </a:cubicBezTo>
                <a:cubicBezTo>
                  <a:pt x="6020650" y="15938"/>
                  <a:pt x="6020050" y="16017"/>
                  <a:pt x="6019451" y="16017"/>
                </a:cubicBezTo>
                <a:cubicBezTo>
                  <a:pt x="6015617" y="16017"/>
                  <a:pt x="6013580" y="12582"/>
                  <a:pt x="6012461" y="8188"/>
                </a:cubicBezTo>
                <a:cubicBezTo>
                  <a:pt x="6012461" y="4394"/>
                  <a:pt x="6016256" y="599"/>
                  <a:pt x="6020050" y="599"/>
                </a:cubicBezTo>
                <a:cubicBezTo>
                  <a:pt x="6028798" y="200"/>
                  <a:pt x="6037586" y="0"/>
                  <a:pt x="6046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3" name="Google Shape;2613;p58">
            <a:extLst>
              <a:ext uri="{FF2B5EF4-FFF2-40B4-BE49-F238E27FC236}">
                <a16:creationId xmlns:a16="http://schemas.microsoft.com/office/drawing/2014/main" id="{B8A0C2D0-02D7-B6AE-B2C6-8D8331904C94}"/>
              </a:ext>
            </a:extLst>
          </p:cNvPr>
          <p:cNvSpPr/>
          <p:nvPr/>
        </p:nvSpPr>
        <p:spPr>
          <a:xfrm flipH="1">
            <a:off x="6614674" y="197686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4" name="Google Shape;2614;p58">
            <a:extLst>
              <a:ext uri="{FF2B5EF4-FFF2-40B4-BE49-F238E27FC236}">
                <a16:creationId xmlns:a16="http://schemas.microsoft.com/office/drawing/2014/main" id="{E777EB53-E764-6119-0651-8F187A5F58DD}"/>
              </a:ext>
            </a:extLst>
          </p:cNvPr>
          <p:cNvSpPr/>
          <p:nvPr/>
        </p:nvSpPr>
        <p:spPr>
          <a:xfrm flipH="1">
            <a:off x="6614674" y="362085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5" name="Google Shape;2615;p58">
            <a:extLst>
              <a:ext uri="{FF2B5EF4-FFF2-40B4-BE49-F238E27FC236}">
                <a16:creationId xmlns:a16="http://schemas.microsoft.com/office/drawing/2014/main" id="{793DF389-15A7-28F4-E15A-583FFEEAEFCD}"/>
              </a:ext>
            </a:extLst>
          </p:cNvPr>
          <p:cNvSpPr/>
          <p:nvPr/>
        </p:nvSpPr>
        <p:spPr>
          <a:xfrm flipH="1">
            <a:off x="4807023" y="525387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6" name="Google Shape;2616;p58">
            <a:extLst>
              <a:ext uri="{FF2B5EF4-FFF2-40B4-BE49-F238E27FC236}">
                <a16:creationId xmlns:a16="http://schemas.microsoft.com/office/drawing/2014/main" id="{D0ABC5EC-2EFB-28A7-3732-77BC3937C7A7}"/>
              </a:ext>
            </a:extLst>
          </p:cNvPr>
          <p:cNvSpPr/>
          <p:nvPr/>
        </p:nvSpPr>
        <p:spPr>
          <a:xfrm flipH="1">
            <a:off x="4831024" y="361735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7" name="Google Shape;2617;p58">
            <a:extLst>
              <a:ext uri="{FF2B5EF4-FFF2-40B4-BE49-F238E27FC236}">
                <a16:creationId xmlns:a16="http://schemas.microsoft.com/office/drawing/2014/main" id="{BB3CFC7D-0E62-78C9-19F8-73F8AF993CB0}"/>
              </a:ext>
            </a:extLst>
          </p:cNvPr>
          <p:cNvSpPr txBox="1"/>
          <p:nvPr/>
        </p:nvSpPr>
        <p:spPr>
          <a:xfrm>
            <a:off x="6487357" y="1976864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5333" dirty="0">
              <a:solidFill>
                <a:srgbClr val="9FC5E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8" name="Google Shape;2618;p58">
            <a:extLst>
              <a:ext uri="{FF2B5EF4-FFF2-40B4-BE49-F238E27FC236}">
                <a16:creationId xmlns:a16="http://schemas.microsoft.com/office/drawing/2014/main" id="{ECE61C66-A331-731B-773B-94118861068C}"/>
              </a:ext>
            </a:extLst>
          </p:cNvPr>
          <p:cNvSpPr txBox="1"/>
          <p:nvPr/>
        </p:nvSpPr>
        <p:spPr>
          <a:xfrm>
            <a:off x="6487357" y="3559408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5333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9" name="Google Shape;2619;p58">
            <a:extLst>
              <a:ext uri="{FF2B5EF4-FFF2-40B4-BE49-F238E27FC236}">
                <a16:creationId xmlns:a16="http://schemas.microsoft.com/office/drawing/2014/main" id="{7A853A3D-DD2C-E7B2-C797-73DB6ED424A6}"/>
              </a:ext>
            </a:extLst>
          </p:cNvPr>
          <p:cNvSpPr txBox="1"/>
          <p:nvPr/>
        </p:nvSpPr>
        <p:spPr>
          <a:xfrm>
            <a:off x="4710680" y="3626146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5333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0" name="Google Shape;2620;p58">
            <a:extLst>
              <a:ext uri="{FF2B5EF4-FFF2-40B4-BE49-F238E27FC236}">
                <a16:creationId xmlns:a16="http://schemas.microsoft.com/office/drawing/2014/main" id="{DE4DB452-3AE1-F412-8873-47FBABDC5202}"/>
              </a:ext>
            </a:extLst>
          </p:cNvPr>
          <p:cNvSpPr txBox="1"/>
          <p:nvPr/>
        </p:nvSpPr>
        <p:spPr>
          <a:xfrm>
            <a:off x="4703707" y="5171269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5333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1" name="Google Shape;2621;p58">
            <a:extLst>
              <a:ext uri="{FF2B5EF4-FFF2-40B4-BE49-F238E27FC236}">
                <a16:creationId xmlns:a16="http://schemas.microsoft.com/office/drawing/2014/main" id="{893AD5E7-8714-ADAF-D57D-08BA963489E1}"/>
              </a:ext>
            </a:extLst>
          </p:cNvPr>
          <p:cNvSpPr txBox="1"/>
          <p:nvPr/>
        </p:nvSpPr>
        <p:spPr>
          <a:xfrm>
            <a:off x="2474195" y="5424664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START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531" name="Google Shape;2531;p58">
            <a:extLst>
              <a:ext uri="{FF2B5EF4-FFF2-40B4-BE49-F238E27FC236}">
                <a16:creationId xmlns:a16="http://schemas.microsoft.com/office/drawing/2014/main" id="{27468B4C-A96B-58F9-5EAA-288ADC943461}"/>
              </a:ext>
            </a:extLst>
          </p:cNvPr>
          <p:cNvSpPr/>
          <p:nvPr/>
        </p:nvSpPr>
        <p:spPr>
          <a:xfrm>
            <a:off x="7664157" y="3903718"/>
            <a:ext cx="244173" cy="241777"/>
          </a:xfrm>
          <a:custGeom>
            <a:avLst/>
            <a:gdLst/>
            <a:ahLst/>
            <a:cxnLst/>
            <a:rect l="l" t="t" r="r" b="b"/>
            <a:pathLst>
              <a:path w="6113" h="6053" extrusionOk="0">
                <a:moveTo>
                  <a:pt x="3484" y="99"/>
                </a:moveTo>
                <a:cubicBezTo>
                  <a:pt x="3452" y="131"/>
                  <a:pt x="3389" y="163"/>
                  <a:pt x="3357" y="194"/>
                </a:cubicBezTo>
                <a:cubicBezTo>
                  <a:pt x="3357" y="163"/>
                  <a:pt x="3357" y="163"/>
                  <a:pt x="3326" y="163"/>
                </a:cubicBezTo>
                <a:cubicBezTo>
                  <a:pt x="3326" y="150"/>
                  <a:pt x="3321" y="143"/>
                  <a:pt x="3315" y="140"/>
                </a:cubicBezTo>
                <a:lnTo>
                  <a:pt x="3315" y="140"/>
                </a:lnTo>
                <a:cubicBezTo>
                  <a:pt x="3380" y="113"/>
                  <a:pt x="3437" y="99"/>
                  <a:pt x="3484" y="99"/>
                </a:cubicBezTo>
                <a:close/>
                <a:moveTo>
                  <a:pt x="4783" y="638"/>
                </a:moveTo>
                <a:cubicBezTo>
                  <a:pt x="4814" y="638"/>
                  <a:pt x="4814" y="669"/>
                  <a:pt x="4814" y="701"/>
                </a:cubicBezTo>
                <a:cubicBezTo>
                  <a:pt x="4783" y="701"/>
                  <a:pt x="4783" y="701"/>
                  <a:pt x="4783" y="733"/>
                </a:cubicBezTo>
                <a:cubicBezTo>
                  <a:pt x="4783" y="701"/>
                  <a:pt x="4783" y="701"/>
                  <a:pt x="4783" y="701"/>
                </a:cubicBezTo>
                <a:cubicBezTo>
                  <a:pt x="4783" y="701"/>
                  <a:pt x="4751" y="669"/>
                  <a:pt x="4719" y="669"/>
                </a:cubicBezTo>
                <a:cubicBezTo>
                  <a:pt x="4751" y="638"/>
                  <a:pt x="4783" y="638"/>
                  <a:pt x="4783" y="638"/>
                </a:cubicBezTo>
                <a:close/>
                <a:moveTo>
                  <a:pt x="4466" y="638"/>
                </a:moveTo>
                <a:cubicBezTo>
                  <a:pt x="4466" y="669"/>
                  <a:pt x="4434" y="701"/>
                  <a:pt x="4402" y="733"/>
                </a:cubicBezTo>
                <a:cubicBezTo>
                  <a:pt x="4371" y="764"/>
                  <a:pt x="4307" y="796"/>
                  <a:pt x="4244" y="828"/>
                </a:cubicBezTo>
                <a:cubicBezTo>
                  <a:pt x="4339" y="764"/>
                  <a:pt x="4402" y="701"/>
                  <a:pt x="4466" y="638"/>
                </a:cubicBezTo>
                <a:close/>
                <a:moveTo>
                  <a:pt x="4529" y="764"/>
                </a:moveTo>
                <a:cubicBezTo>
                  <a:pt x="4529" y="764"/>
                  <a:pt x="4497" y="796"/>
                  <a:pt x="4466" y="828"/>
                </a:cubicBezTo>
                <a:cubicBezTo>
                  <a:pt x="4402" y="859"/>
                  <a:pt x="4339" y="923"/>
                  <a:pt x="4276" y="986"/>
                </a:cubicBezTo>
                <a:cubicBezTo>
                  <a:pt x="4339" y="923"/>
                  <a:pt x="4402" y="859"/>
                  <a:pt x="4466" y="796"/>
                </a:cubicBezTo>
                <a:cubicBezTo>
                  <a:pt x="4497" y="764"/>
                  <a:pt x="4497" y="764"/>
                  <a:pt x="4529" y="764"/>
                </a:cubicBezTo>
                <a:close/>
                <a:moveTo>
                  <a:pt x="3297" y="147"/>
                </a:moveTo>
                <a:cubicBezTo>
                  <a:pt x="3295" y="151"/>
                  <a:pt x="3294" y="156"/>
                  <a:pt x="3294" y="163"/>
                </a:cubicBezTo>
                <a:cubicBezTo>
                  <a:pt x="3136" y="258"/>
                  <a:pt x="2439" y="828"/>
                  <a:pt x="1711" y="1398"/>
                </a:cubicBezTo>
                <a:cubicBezTo>
                  <a:pt x="2320" y="841"/>
                  <a:pt x="2929" y="307"/>
                  <a:pt x="3297" y="147"/>
                </a:cubicBezTo>
                <a:close/>
                <a:moveTo>
                  <a:pt x="4276" y="891"/>
                </a:moveTo>
                <a:cubicBezTo>
                  <a:pt x="4086" y="1049"/>
                  <a:pt x="3801" y="1271"/>
                  <a:pt x="3484" y="1493"/>
                </a:cubicBezTo>
                <a:cubicBezTo>
                  <a:pt x="3516" y="1461"/>
                  <a:pt x="3547" y="1429"/>
                  <a:pt x="3611" y="1398"/>
                </a:cubicBezTo>
                <a:cubicBezTo>
                  <a:pt x="3864" y="1176"/>
                  <a:pt x="4086" y="986"/>
                  <a:pt x="4276" y="891"/>
                </a:cubicBezTo>
                <a:close/>
                <a:moveTo>
                  <a:pt x="1489" y="891"/>
                </a:moveTo>
                <a:cubicBezTo>
                  <a:pt x="1141" y="1176"/>
                  <a:pt x="856" y="1429"/>
                  <a:pt x="666" y="1588"/>
                </a:cubicBezTo>
                <a:cubicBezTo>
                  <a:pt x="761" y="1461"/>
                  <a:pt x="919" y="1334"/>
                  <a:pt x="1046" y="1208"/>
                </a:cubicBezTo>
                <a:cubicBezTo>
                  <a:pt x="1172" y="1113"/>
                  <a:pt x="1331" y="986"/>
                  <a:pt x="1489" y="891"/>
                </a:cubicBezTo>
                <a:close/>
                <a:moveTo>
                  <a:pt x="5733" y="1714"/>
                </a:moveTo>
                <a:cubicBezTo>
                  <a:pt x="5733" y="1714"/>
                  <a:pt x="5733" y="1714"/>
                  <a:pt x="5733" y="1746"/>
                </a:cubicBezTo>
                <a:cubicBezTo>
                  <a:pt x="5694" y="1765"/>
                  <a:pt x="5667" y="1773"/>
                  <a:pt x="5638" y="1790"/>
                </a:cubicBezTo>
                <a:lnTo>
                  <a:pt x="5638" y="1790"/>
                </a:lnTo>
                <a:lnTo>
                  <a:pt x="5733" y="1714"/>
                </a:lnTo>
                <a:close/>
                <a:moveTo>
                  <a:pt x="5794" y="1789"/>
                </a:moveTo>
                <a:lnTo>
                  <a:pt x="5794" y="1789"/>
                </a:lnTo>
                <a:cubicBezTo>
                  <a:pt x="5792" y="1801"/>
                  <a:pt x="5784" y="1821"/>
                  <a:pt x="5764" y="1841"/>
                </a:cubicBezTo>
                <a:cubicBezTo>
                  <a:pt x="5764" y="1814"/>
                  <a:pt x="5788" y="1810"/>
                  <a:pt x="5794" y="1789"/>
                </a:cubicBezTo>
                <a:close/>
                <a:moveTo>
                  <a:pt x="3104" y="1746"/>
                </a:moveTo>
                <a:lnTo>
                  <a:pt x="3104" y="1746"/>
                </a:lnTo>
                <a:cubicBezTo>
                  <a:pt x="3072" y="1778"/>
                  <a:pt x="3041" y="1778"/>
                  <a:pt x="3009" y="1809"/>
                </a:cubicBezTo>
                <a:lnTo>
                  <a:pt x="2914" y="1873"/>
                </a:lnTo>
                <a:cubicBezTo>
                  <a:pt x="2977" y="1809"/>
                  <a:pt x="3041" y="1778"/>
                  <a:pt x="3104" y="1746"/>
                </a:cubicBezTo>
                <a:close/>
                <a:moveTo>
                  <a:pt x="5701" y="1809"/>
                </a:moveTo>
                <a:cubicBezTo>
                  <a:pt x="5701" y="1841"/>
                  <a:pt x="5669" y="1904"/>
                  <a:pt x="5638" y="1936"/>
                </a:cubicBezTo>
                <a:cubicBezTo>
                  <a:pt x="5543" y="1968"/>
                  <a:pt x="5416" y="2031"/>
                  <a:pt x="5289" y="2094"/>
                </a:cubicBezTo>
                <a:cubicBezTo>
                  <a:pt x="5479" y="1968"/>
                  <a:pt x="5606" y="1873"/>
                  <a:pt x="5701" y="1809"/>
                </a:cubicBezTo>
                <a:close/>
                <a:moveTo>
                  <a:pt x="5701" y="1999"/>
                </a:moveTo>
                <a:cubicBezTo>
                  <a:pt x="5733" y="1999"/>
                  <a:pt x="5764" y="2031"/>
                  <a:pt x="5796" y="2031"/>
                </a:cubicBezTo>
                <a:cubicBezTo>
                  <a:pt x="5733" y="2063"/>
                  <a:pt x="5606" y="2189"/>
                  <a:pt x="5416" y="2316"/>
                </a:cubicBezTo>
                <a:cubicBezTo>
                  <a:pt x="5543" y="2189"/>
                  <a:pt x="5638" y="2094"/>
                  <a:pt x="5701" y="1999"/>
                </a:cubicBezTo>
                <a:close/>
                <a:moveTo>
                  <a:pt x="4719" y="733"/>
                </a:moveTo>
                <a:cubicBezTo>
                  <a:pt x="4751" y="764"/>
                  <a:pt x="4751" y="796"/>
                  <a:pt x="4751" y="828"/>
                </a:cubicBezTo>
                <a:cubicBezTo>
                  <a:pt x="4687" y="923"/>
                  <a:pt x="4624" y="1018"/>
                  <a:pt x="4561" y="1113"/>
                </a:cubicBezTo>
                <a:cubicBezTo>
                  <a:pt x="4466" y="1176"/>
                  <a:pt x="4339" y="1239"/>
                  <a:pt x="4244" y="1334"/>
                </a:cubicBezTo>
                <a:cubicBezTo>
                  <a:pt x="3769" y="1651"/>
                  <a:pt x="3104" y="2126"/>
                  <a:pt x="2502" y="2601"/>
                </a:cubicBezTo>
                <a:cubicBezTo>
                  <a:pt x="3041" y="2126"/>
                  <a:pt x="3706" y="1556"/>
                  <a:pt x="4529" y="859"/>
                </a:cubicBezTo>
                <a:cubicBezTo>
                  <a:pt x="4561" y="796"/>
                  <a:pt x="4624" y="764"/>
                  <a:pt x="4656" y="733"/>
                </a:cubicBezTo>
                <a:close/>
                <a:moveTo>
                  <a:pt x="4307" y="479"/>
                </a:moveTo>
                <a:cubicBezTo>
                  <a:pt x="4276" y="543"/>
                  <a:pt x="4244" y="606"/>
                  <a:pt x="4181" y="701"/>
                </a:cubicBezTo>
                <a:cubicBezTo>
                  <a:pt x="3737" y="1018"/>
                  <a:pt x="2946" y="1683"/>
                  <a:pt x="2217" y="2348"/>
                </a:cubicBezTo>
                <a:cubicBezTo>
                  <a:pt x="1996" y="2474"/>
                  <a:pt x="1806" y="2601"/>
                  <a:pt x="1584" y="2728"/>
                </a:cubicBezTo>
                <a:lnTo>
                  <a:pt x="4276" y="479"/>
                </a:lnTo>
                <a:close/>
                <a:moveTo>
                  <a:pt x="4814" y="1176"/>
                </a:moveTo>
                <a:cubicBezTo>
                  <a:pt x="4687" y="1303"/>
                  <a:pt x="4529" y="1429"/>
                  <a:pt x="4402" y="1556"/>
                </a:cubicBezTo>
                <a:lnTo>
                  <a:pt x="2914" y="2791"/>
                </a:lnTo>
                <a:cubicBezTo>
                  <a:pt x="3389" y="2379"/>
                  <a:pt x="3832" y="1968"/>
                  <a:pt x="4212" y="1619"/>
                </a:cubicBezTo>
                <a:cubicBezTo>
                  <a:pt x="4434" y="1429"/>
                  <a:pt x="4656" y="1303"/>
                  <a:pt x="4814" y="1176"/>
                </a:cubicBezTo>
                <a:close/>
                <a:moveTo>
                  <a:pt x="4920" y="2775"/>
                </a:moveTo>
                <a:cubicBezTo>
                  <a:pt x="4888" y="2801"/>
                  <a:pt x="4851" y="2828"/>
                  <a:pt x="4813" y="2854"/>
                </a:cubicBezTo>
                <a:lnTo>
                  <a:pt x="4813" y="2854"/>
                </a:lnTo>
                <a:cubicBezTo>
                  <a:pt x="4825" y="2844"/>
                  <a:pt x="4835" y="2833"/>
                  <a:pt x="4846" y="2823"/>
                </a:cubicBezTo>
                <a:cubicBezTo>
                  <a:pt x="4846" y="2823"/>
                  <a:pt x="4878" y="2823"/>
                  <a:pt x="4878" y="2791"/>
                </a:cubicBezTo>
                <a:cubicBezTo>
                  <a:pt x="4892" y="2791"/>
                  <a:pt x="4906" y="2785"/>
                  <a:pt x="4920" y="2775"/>
                </a:cubicBezTo>
                <a:close/>
                <a:moveTo>
                  <a:pt x="1267" y="1968"/>
                </a:moveTo>
                <a:cubicBezTo>
                  <a:pt x="761" y="2474"/>
                  <a:pt x="349" y="2918"/>
                  <a:pt x="222" y="3044"/>
                </a:cubicBezTo>
                <a:lnTo>
                  <a:pt x="222" y="3013"/>
                </a:lnTo>
                <a:cubicBezTo>
                  <a:pt x="254" y="2981"/>
                  <a:pt x="254" y="2918"/>
                  <a:pt x="317" y="2854"/>
                </a:cubicBezTo>
                <a:cubicBezTo>
                  <a:pt x="381" y="2759"/>
                  <a:pt x="507" y="2664"/>
                  <a:pt x="602" y="2506"/>
                </a:cubicBezTo>
                <a:cubicBezTo>
                  <a:pt x="792" y="2379"/>
                  <a:pt x="1014" y="2189"/>
                  <a:pt x="1267" y="1968"/>
                </a:cubicBezTo>
                <a:close/>
                <a:moveTo>
                  <a:pt x="2661" y="2126"/>
                </a:moveTo>
                <a:lnTo>
                  <a:pt x="2661" y="2126"/>
                </a:lnTo>
                <a:cubicBezTo>
                  <a:pt x="2281" y="2443"/>
                  <a:pt x="1901" y="2728"/>
                  <a:pt x="1521" y="3044"/>
                </a:cubicBezTo>
                <a:lnTo>
                  <a:pt x="2439" y="2253"/>
                </a:lnTo>
                <a:cubicBezTo>
                  <a:pt x="2471" y="2253"/>
                  <a:pt x="2471" y="2253"/>
                  <a:pt x="2502" y="2221"/>
                </a:cubicBezTo>
                <a:cubicBezTo>
                  <a:pt x="2534" y="2189"/>
                  <a:pt x="2597" y="2158"/>
                  <a:pt x="2661" y="2126"/>
                </a:cubicBezTo>
                <a:close/>
                <a:moveTo>
                  <a:pt x="4086" y="1144"/>
                </a:moveTo>
                <a:lnTo>
                  <a:pt x="4086" y="1144"/>
                </a:lnTo>
                <a:cubicBezTo>
                  <a:pt x="2946" y="2126"/>
                  <a:pt x="2059" y="2886"/>
                  <a:pt x="1426" y="3424"/>
                </a:cubicBezTo>
                <a:cubicBezTo>
                  <a:pt x="1964" y="2886"/>
                  <a:pt x="2439" y="2443"/>
                  <a:pt x="2851" y="2063"/>
                </a:cubicBezTo>
                <a:cubicBezTo>
                  <a:pt x="2914" y="1999"/>
                  <a:pt x="3009" y="1904"/>
                  <a:pt x="3104" y="1841"/>
                </a:cubicBezTo>
                <a:cubicBezTo>
                  <a:pt x="3484" y="1588"/>
                  <a:pt x="3832" y="1334"/>
                  <a:pt x="4086" y="1144"/>
                </a:cubicBezTo>
                <a:close/>
                <a:moveTo>
                  <a:pt x="2186" y="3171"/>
                </a:moveTo>
                <a:cubicBezTo>
                  <a:pt x="2027" y="3298"/>
                  <a:pt x="1869" y="3424"/>
                  <a:pt x="1711" y="3551"/>
                </a:cubicBezTo>
                <a:cubicBezTo>
                  <a:pt x="1742" y="3488"/>
                  <a:pt x="1806" y="3456"/>
                  <a:pt x="1869" y="3393"/>
                </a:cubicBezTo>
                <a:cubicBezTo>
                  <a:pt x="1964" y="3329"/>
                  <a:pt x="2091" y="3234"/>
                  <a:pt x="2186" y="3171"/>
                </a:cubicBezTo>
                <a:close/>
                <a:moveTo>
                  <a:pt x="5574" y="2031"/>
                </a:moveTo>
                <a:cubicBezTo>
                  <a:pt x="5511" y="2126"/>
                  <a:pt x="5416" y="2189"/>
                  <a:pt x="5353" y="2284"/>
                </a:cubicBezTo>
                <a:cubicBezTo>
                  <a:pt x="5194" y="2443"/>
                  <a:pt x="5036" y="2569"/>
                  <a:pt x="4846" y="2759"/>
                </a:cubicBezTo>
                <a:cubicBezTo>
                  <a:pt x="4402" y="3076"/>
                  <a:pt x="3896" y="3488"/>
                  <a:pt x="3421" y="3868"/>
                </a:cubicBezTo>
                <a:lnTo>
                  <a:pt x="3421" y="3868"/>
                </a:lnTo>
                <a:cubicBezTo>
                  <a:pt x="3823" y="3465"/>
                  <a:pt x="4254" y="3035"/>
                  <a:pt x="4624" y="2664"/>
                </a:cubicBezTo>
                <a:cubicBezTo>
                  <a:pt x="5004" y="2348"/>
                  <a:pt x="5321" y="2126"/>
                  <a:pt x="5574" y="2031"/>
                </a:cubicBezTo>
                <a:close/>
                <a:moveTo>
                  <a:pt x="4307" y="1366"/>
                </a:moveTo>
                <a:cubicBezTo>
                  <a:pt x="4181" y="1493"/>
                  <a:pt x="3991" y="1651"/>
                  <a:pt x="3801" y="1809"/>
                </a:cubicBezTo>
                <a:cubicBezTo>
                  <a:pt x="3199" y="2253"/>
                  <a:pt x="2471" y="2823"/>
                  <a:pt x="1837" y="3329"/>
                </a:cubicBezTo>
                <a:cubicBezTo>
                  <a:pt x="1552" y="3551"/>
                  <a:pt x="1267" y="3741"/>
                  <a:pt x="1046" y="3899"/>
                </a:cubicBezTo>
                <a:cubicBezTo>
                  <a:pt x="1837" y="3108"/>
                  <a:pt x="3421" y="1999"/>
                  <a:pt x="4276" y="1366"/>
                </a:cubicBezTo>
                <a:close/>
                <a:moveTo>
                  <a:pt x="1837" y="2633"/>
                </a:moveTo>
                <a:lnTo>
                  <a:pt x="1742" y="2728"/>
                </a:lnTo>
                <a:cubicBezTo>
                  <a:pt x="1489" y="2949"/>
                  <a:pt x="1267" y="3139"/>
                  <a:pt x="1077" y="3298"/>
                </a:cubicBezTo>
                <a:lnTo>
                  <a:pt x="349" y="3931"/>
                </a:lnTo>
                <a:cubicBezTo>
                  <a:pt x="349" y="3931"/>
                  <a:pt x="317" y="3963"/>
                  <a:pt x="349" y="3963"/>
                </a:cubicBezTo>
                <a:cubicBezTo>
                  <a:pt x="349" y="3963"/>
                  <a:pt x="349" y="3994"/>
                  <a:pt x="349" y="3994"/>
                </a:cubicBezTo>
                <a:lnTo>
                  <a:pt x="317" y="3994"/>
                </a:lnTo>
                <a:cubicBezTo>
                  <a:pt x="317" y="3994"/>
                  <a:pt x="317" y="3963"/>
                  <a:pt x="317" y="3931"/>
                </a:cubicBezTo>
                <a:cubicBezTo>
                  <a:pt x="349" y="3836"/>
                  <a:pt x="412" y="3741"/>
                  <a:pt x="571" y="3614"/>
                </a:cubicBezTo>
                <a:lnTo>
                  <a:pt x="951" y="3266"/>
                </a:lnTo>
                <a:cubicBezTo>
                  <a:pt x="1204" y="3076"/>
                  <a:pt x="1521" y="2854"/>
                  <a:pt x="1837" y="2633"/>
                </a:cubicBezTo>
                <a:close/>
                <a:moveTo>
                  <a:pt x="6018" y="2854"/>
                </a:moveTo>
                <a:lnTo>
                  <a:pt x="6018" y="2854"/>
                </a:lnTo>
                <a:cubicBezTo>
                  <a:pt x="5923" y="3044"/>
                  <a:pt x="5448" y="3519"/>
                  <a:pt x="4846" y="4026"/>
                </a:cubicBezTo>
                <a:cubicBezTo>
                  <a:pt x="5384" y="3519"/>
                  <a:pt x="5859" y="3013"/>
                  <a:pt x="6018" y="2854"/>
                </a:cubicBezTo>
                <a:close/>
                <a:moveTo>
                  <a:pt x="4687" y="2126"/>
                </a:moveTo>
                <a:cubicBezTo>
                  <a:pt x="4086" y="2664"/>
                  <a:pt x="3167" y="3424"/>
                  <a:pt x="2312" y="4121"/>
                </a:cubicBezTo>
                <a:lnTo>
                  <a:pt x="4687" y="2126"/>
                </a:lnTo>
                <a:close/>
                <a:moveTo>
                  <a:pt x="982" y="3868"/>
                </a:moveTo>
                <a:cubicBezTo>
                  <a:pt x="919" y="3931"/>
                  <a:pt x="856" y="4026"/>
                  <a:pt x="792" y="4089"/>
                </a:cubicBezTo>
                <a:cubicBezTo>
                  <a:pt x="761" y="4121"/>
                  <a:pt x="729" y="4121"/>
                  <a:pt x="697" y="4153"/>
                </a:cubicBezTo>
                <a:cubicBezTo>
                  <a:pt x="761" y="4089"/>
                  <a:pt x="824" y="3994"/>
                  <a:pt x="887" y="3931"/>
                </a:cubicBezTo>
                <a:cubicBezTo>
                  <a:pt x="919" y="3899"/>
                  <a:pt x="951" y="3868"/>
                  <a:pt x="982" y="3868"/>
                </a:cubicBezTo>
                <a:close/>
                <a:moveTo>
                  <a:pt x="2059" y="2696"/>
                </a:moveTo>
                <a:cubicBezTo>
                  <a:pt x="1679" y="3044"/>
                  <a:pt x="1299" y="3456"/>
                  <a:pt x="856" y="3899"/>
                </a:cubicBezTo>
                <a:cubicBezTo>
                  <a:pt x="602" y="4089"/>
                  <a:pt x="444" y="4216"/>
                  <a:pt x="381" y="4248"/>
                </a:cubicBezTo>
                <a:cubicBezTo>
                  <a:pt x="381" y="4121"/>
                  <a:pt x="539" y="3931"/>
                  <a:pt x="792" y="3678"/>
                </a:cubicBezTo>
                <a:cubicBezTo>
                  <a:pt x="1109" y="3456"/>
                  <a:pt x="1584" y="3076"/>
                  <a:pt x="2059" y="2696"/>
                </a:cubicBezTo>
                <a:close/>
                <a:moveTo>
                  <a:pt x="1299" y="3804"/>
                </a:moveTo>
                <a:cubicBezTo>
                  <a:pt x="1204" y="3899"/>
                  <a:pt x="1141" y="3963"/>
                  <a:pt x="1046" y="4026"/>
                </a:cubicBezTo>
                <a:cubicBezTo>
                  <a:pt x="887" y="4184"/>
                  <a:pt x="729" y="4279"/>
                  <a:pt x="634" y="4374"/>
                </a:cubicBezTo>
                <a:cubicBezTo>
                  <a:pt x="697" y="4311"/>
                  <a:pt x="761" y="4216"/>
                  <a:pt x="824" y="4153"/>
                </a:cubicBezTo>
                <a:cubicBezTo>
                  <a:pt x="951" y="4058"/>
                  <a:pt x="1109" y="3931"/>
                  <a:pt x="1299" y="3804"/>
                </a:cubicBezTo>
                <a:close/>
                <a:moveTo>
                  <a:pt x="5796" y="3709"/>
                </a:moveTo>
                <a:cubicBezTo>
                  <a:pt x="5764" y="3773"/>
                  <a:pt x="5606" y="3931"/>
                  <a:pt x="5384" y="4153"/>
                </a:cubicBezTo>
                <a:cubicBezTo>
                  <a:pt x="5258" y="4248"/>
                  <a:pt x="5099" y="4343"/>
                  <a:pt x="4941" y="4470"/>
                </a:cubicBezTo>
                <a:cubicBezTo>
                  <a:pt x="5321" y="4153"/>
                  <a:pt x="5669" y="3773"/>
                  <a:pt x="5796" y="3709"/>
                </a:cubicBezTo>
                <a:close/>
                <a:moveTo>
                  <a:pt x="3136" y="2506"/>
                </a:moveTo>
                <a:lnTo>
                  <a:pt x="3136" y="2506"/>
                </a:lnTo>
                <a:cubicBezTo>
                  <a:pt x="2186" y="3393"/>
                  <a:pt x="1172" y="4279"/>
                  <a:pt x="729" y="4501"/>
                </a:cubicBezTo>
                <a:cubicBezTo>
                  <a:pt x="792" y="4406"/>
                  <a:pt x="919" y="4248"/>
                  <a:pt x="1077" y="4121"/>
                </a:cubicBezTo>
                <a:cubicBezTo>
                  <a:pt x="1267" y="3963"/>
                  <a:pt x="1489" y="3773"/>
                  <a:pt x="1742" y="3614"/>
                </a:cubicBezTo>
                <a:cubicBezTo>
                  <a:pt x="2186" y="3266"/>
                  <a:pt x="2661" y="2886"/>
                  <a:pt x="3136" y="2506"/>
                </a:cubicBezTo>
                <a:close/>
                <a:moveTo>
                  <a:pt x="761" y="4374"/>
                </a:moveTo>
                <a:lnTo>
                  <a:pt x="761" y="4374"/>
                </a:lnTo>
                <a:cubicBezTo>
                  <a:pt x="697" y="4438"/>
                  <a:pt x="666" y="4501"/>
                  <a:pt x="634" y="4565"/>
                </a:cubicBezTo>
                <a:lnTo>
                  <a:pt x="539" y="4565"/>
                </a:lnTo>
                <a:cubicBezTo>
                  <a:pt x="539" y="4565"/>
                  <a:pt x="571" y="4565"/>
                  <a:pt x="571" y="4533"/>
                </a:cubicBezTo>
                <a:cubicBezTo>
                  <a:pt x="602" y="4501"/>
                  <a:pt x="666" y="4438"/>
                  <a:pt x="761" y="4374"/>
                </a:cubicBezTo>
                <a:close/>
                <a:moveTo>
                  <a:pt x="3199" y="2664"/>
                </a:moveTo>
                <a:lnTo>
                  <a:pt x="3199" y="2664"/>
                </a:lnTo>
                <a:cubicBezTo>
                  <a:pt x="2851" y="2981"/>
                  <a:pt x="2502" y="3298"/>
                  <a:pt x="2186" y="3583"/>
                </a:cubicBezTo>
                <a:cubicBezTo>
                  <a:pt x="1647" y="4058"/>
                  <a:pt x="1141" y="4438"/>
                  <a:pt x="856" y="4628"/>
                </a:cubicBezTo>
                <a:lnTo>
                  <a:pt x="3199" y="2664"/>
                </a:lnTo>
                <a:close/>
                <a:moveTo>
                  <a:pt x="3294" y="3773"/>
                </a:moveTo>
                <a:lnTo>
                  <a:pt x="3294" y="3773"/>
                </a:lnTo>
                <a:cubicBezTo>
                  <a:pt x="3104" y="3994"/>
                  <a:pt x="2914" y="4184"/>
                  <a:pt x="2724" y="4374"/>
                </a:cubicBezTo>
                <a:cubicBezTo>
                  <a:pt x="2724" y="4374"/>
                  <a:pt x="2692" y="4406"/>
                  <a:pt x="2661" y="4406"/>
                </a:cubicBezTo>
                <a:cubicBezTo>
                  <a:pt x="2566" y="4501"/>
                  <a:pt x="2471" y="4565"/>
                  <a:pt x="2376" y="4628"/>
                </a:cubicBezTo>
                <a:cubicBezTo>
                  <a:pt x="2692" y="4343"/>
                  <a:pt x="3009" y="4058"/>
                  <a:pt x="3294" y="3773"/>
                </a:cubicBezTo>
                <a:close/>
                <a:moveTo>
                  <a:pt x="602" y="4628"/>
                </a:moveTo>
                <a:cubicBezTo>
                  <a:pt x="571" y="4660"/>
                  <a:pt x="571" y="4660"/>
                  <a:pt x="571" y="4691"/>
                </a:cubicBezTo>
                <a:cubicBezTo>
                  <a:pt x="571" y="4691"/>
                  <a:pt x="571" y="4723"/>
                  <a:pt x="571" y="4723"/>
                </a:cubicBezTo>
                <a:cubicBezTo>
                  <a:pt x="539" y="4723"/>
                  <a:pt x="539" y="4660"/>
                  <a:pt x="539" y="4628"/>
                </a:cubicBezTo>
                <a:close/>
                <a:moveTo>
                  <a:pt x="1077" y="4374"/>
                </a:moveTo>
                <a:lnTo>
                  <a:pt x="634" y="4723"/>
                </a:lnTo>
                <a:lnTo>
                  <a:pt x="634" y="4691"/>
                </a:lnTo>
                <a:cubicBezTo>
                  <a:pt x="634" y="4660"/>
                  <a:pt x="666" y="4628"/>
                  <a:pt x="666" y="4596"/>
                </a:cubicBezTo>
                <a:cubicBezTo>
                  <a:pt x="761" y="4565"/>
                  <a:pt x="919" y="4470"/>
                  <a:pt x="1077" y="4374"/>
                </a:cubicBezTo>
                <a:close/>
                <a:moveTo>
                  <a:pt x="3706" y="3741"/>
                </a:moveTo>
                <a:lnTo>
                  <a:pt x="3706" y="3741"/>
                </a:lnTo>
                <a:cubicBezTo>
                  <a:pt x="3421" y="3963"/>
                  <a:pt x="3167" y="4184"/>
                  <a:pt x="2914" y="4406"/>
                </a:cubicBezTo>
                <a:cubicBezTo>
                  <a:pt x="2661" y="4628"/>
                  <a:pt x="2439" y="4786"/>
                  <a:pt x="2281" y="4945"/>
                </a:cubicBezTo>
                <a:cubicBezTo>
                  <a:pt x="2344" y="4881"/>
                  <a:pt x="2407" y="4818"/>
                  <a:pt x="2471" y="4755"/>
                </a:cubicBezTo>
                <a:cubicBezTo>
                  <a:pt x="2756" y="4501"/>
                  <a:pt x="3104" y="4216"/>
                  <a:pt x="3452" y="3931"/>
                </a:cubicBezTo>
                <a:cubicBezTo>
                  <a:pt x="3547" y="3868"/>
                  <a:pt x="3611" y="3804"/>
                  <a:pt x="3706" y="3741"/>
                </a:cubicBezTo>
                <a:close/>
                <a:moveTo>
                  <a:pt x="2851" y="4121"/>
                </a:moveTo>
                <a:cubicBezTo>
                  <a:pt x="2439" y="4470"/>
                  <a:pt x="2091" y="4786"/>
                  <a:pt x="1837" y="5040"/>
                </a:cubicBezTo>
                <a:cubicBezTo>
                  <a:pt x="1711" y="5103"/>
                  <a:pt x="1647" y="5198"/>
                  <a:pt x="1584" y="5230"/>
                </a:cubicBezTo>
                <a:cubicBezTo>
                  <a:pt x="1521" y="5261"/>
                  <a:pt x="1457" y="5293"/>
                  <a:pt x="1426" y="5293"/>
                </a:cubicBezTo>
                <a:lnTo>
                  <a:pt x="2851" y="4121"/>
                </a:lnTo>
                <a:close/>
                <a:moveTo>
                  <a:pt x="2249" y="4501"/>
                </a:moveTo>
                <a:cubicBezTo>
                  <a:pt x="1932" y="4786"/>
                  <a:pt x="1616" y="5071"/>
                  <a:pt x="1299" y="5325"/>
                </a:cubicBezTo>
                <a:cubicBezTo>
                  <a:pt x="1299" y="5325"/>
                  <a:pt x="1267" y="5293"/>
                  <a:pt x="1267" y="5293"/>
                </a:cubicBezTo>
                <a:cubicBezTo>
                  <a:pt x="1394" y="5198"/>
                  <a:pt x="1774" y="4913"/>
                  <a:pt x="2249" y="4501"/>
                </a:cubicBezTo>
                <a:close/>
                <a:moveTo>
                  <a:pt x="4086" y="4343"/>
                </a:moveTo>
                <a:lnTo>
                  <a:pt x="4086" y="4343"/>
                </a:lnTo>
                <a:cubicBezTo>
                  <a:pt x="3579" y="4818"/>
                  <a:pt x="3041" y="5293"/>
                  <a:pt x="2661" y="5546"/>
                </a:cubicBezTo>
                <a:cubicBezTo>
                  <a:pt x="2661" y="5515"/>
                  <a:pt x="2692" y="5483"/>
                  <a:pt x="2724" y="5483"/>
                </a:cubicBezTo>
                <a:lnTo>
                  <a:pt x="4086" y="4343"/>
                </a:lnTo>
                <a:close/>
                <a:moveTo>
                  <a:pt x="5226" y="4026"/>
                </a:moveTo>
                <a:cubicBezTo>
                  <a:pt x="4719" y="4565"/>
                  <a:pt x="4022" y="5261"/>
                  <a:pt x="3484" y="5641"/>
                </a:cubicBezTo>
                <a:lnTo>
                  <a:pt x="5226" y="4026"/>
                </a:lnTo>
                <a:close/>
                <a:moveTo>
                  <a:pt x="2154" y="5641"/>
                </a:moveTo>
                <a:cubicBezTo>
                  <a:pt x="2154" y="5673"/>
                  <a:pt x="2154" y="5705"/>
                  <a:pt x="2122" y="5705"/>
                </a:cubicBezTo>
                <a:lnTo>
                  <a:pt x="2154" y="5641"/>
                </a:lnTo>
                <a:close/>
                <a:moveTo>
                  <a:pt x="5669" y="2696"/>
                </a:moveTo>
                <a:lnTo>
                  <a:pt x="5669" y="2696"/>
                </a:lnTo>
                <a:cubicBezTo>
                  <a:pt x="5479" y="2886"/>
                  <a:pt x="5194" y="3203"/>
                  <a:pt x="4846" y="3551"/>
                </a:cubicBezTo>
                <a:cubicBezTo>
                  <a:pt x="4117" y="4153"/>
                  <a:pt x="3199" y="4913"/>
                  <a:pt x="2692" y="5388"/>
                </a:cubicBezTo>
                <a:lnTo>
                  <a:pt x="2344" y="5705"/>
                </a:lnTo>
                <a:cubicBezTo>
                  <a:pt x="2281" y="5705"/>
                  <a:pt x="2249" y="5736"/>
                  <a:pt x="2186" y="5736"/>
                </a:cubicBezTo>
                <a:cubicBezTo>
                  <a:pt x="2217" y="5673"/>
                  <a:pt x="2281" y="5578"/>
                  <a:pt x="2344" y="5483"/>
                </a:cubicBezTo>
                <a:lnTo>
                  <a:pt x="4371" y="3678"/>
                </a:lnTo>
                <a:cubicBezTo>
                  <a:pt x="4878" y="3266"/>
                  <a:pt x="5384" y="2886"/>
                  <a:pt x="5669" y="2696"/>
                </a:cubicBezTo>
                <a:close/>
                <a:moveTo>
                  <a:pt x="2217" y="5800"/>
                </a:moveTo>
                <a:lnTo>
                  <a:pt x="2186" y="5831"/>
                </a:lnTo>
                <a:lnTo>
                  <a:pt x="2186" y="5800"/>
                </a:lnTo>
                <a:close/>
                <a:moveTo>
                  <a:pt x="5511" y="4438"/>
                </a:moveTo>
                <a:cubicBezTo>
                  <a:pt x="5353" y="4596"/>
                  <a:pt x="5226" y="4723"/>
                  <a:pt x="5131" y="4850"/>
                </a:cubicBezTo>
                <a:cubicBezTo>
                  <a:pt x="4656" y="5325"/>
                  <a:pt x="4117" y="5831"/>
                  <a:pt x="3927" y="5831"/>
                </a:cubicBezTo>
                <a:lnTo>
                  <a:pt x="3896" y="5831"/>
                </a:lnTo>
                <a:cubicBezTo>
                  <a:pt x="3864" y="5736"/>
                  <a:pt x="4497" y="5261"/>
                  <a:pt x="4909" y="4913"/>
                </a:cubicBezTo>
                <a:cubicBezTo>
                  <a:pt x="5163" y="4723"/>
                  <a:pt x="5353" y="4565"/>
                  <a:pt x="5511" y="4438"/>
                </a:cubicBezTo>
                <a:close/>
                <a:moveTo>
                  <a:pt x="3121" y="1"/>
                </a:moveTo>
                <a:cubicBezTo>
                  <a:pt x="3044" y="1"/>
                  <a:pt x="2830" y="210"/>
                  <a:pt x="2122" y="859"/>
                </a:cubicBezTo>
                <a:cubicBezTo>
                  <a:pt x="1584" y="1366"/>
                  <a:pt x="729" y="2126"/>
                  <a:pt x="412" y="2348"/>
                </a:cubicBezTo>
                <a:lnTo>
                  <a:pt x="2882" y="68"/>
                </a:lnTo>
                <a:cubicBezTo>
                  <a:pt x="2882" y="36"/>
                  <a:pt x="2882" y="36"/>
                  <a:pt x="2882" y="4"/>
                </a:cubicBezTo>
                <a:lnTo>
                  <a:pt x="2851" y="4"/>
                </a:lnTo>
                <a:cubicBezTo>
                  <a:pt x="2819" y="4"/>
                  <a:pt x="2819" y="4"/>
                  <a:pt x="1774" y="891"/>
                </a:cubicBezTo>
                <a:cubicBezTo>
                  <a:pt x="1489" y="1144"/>
                  <a:pt x="1141" y="1461"/>
                  <a:pt x="824" y="1714"/>
                </a:cubicBezTo>
                <a:lnTo>
                  <a:pt x="2534" y="99"/>
                </a:lnTo>
                <a:cubicBezTo>
                  <a:pt x="2566" y="99"/>
                  <a:pt x="2566" y="68"/>
                  <a:pt x="2566" y="68"/>
                </a:cubicBezTo>
                <a:cubicBezTo>
                  <a:pt x="2534" y="36"/>
                  <a:pt x="2534" y="36"/>
                  <a:pt x="2502" y="36"/>
                </a:cubicBezTo>
                <a:lnTo>
                  <a:pt x="2122" y="384"/>
                </a:lnTo>
                <a:lnTo>
                  <a:pt x="2122" y="353"/>
                </a:lnTo>
                <a:cubicBezTo>
                  <a:pt x="2249" y="258"/>
                  <a:pt x="2281" y="226"/>
                  <a:pt x="2281" y="194"/>
                </a:cubicBezTo>
                <a:cubicBezTo>
                  <a:pt x="2281" y="194"/>
                  <a:pt x="2281" y="194"/>
                  <a:pt x="2281" y="163"/>
                </a:cubicBezTo>
                <a:lnTo>
                  <a:pt x="2217" y="163"/>
                </a:lnTo>
                <a:cubicBezTo>
                  <a:pt x="2186" y="226"/>
                  <a:pt x="2122" y="258"/>
                  <a:pt x="2091" y="321"/>
                </a:cubicBezTo>
                <a:cubicBezTo>
                  <a:pt x="1964" y="384"/>
                  <a:pt x="1837" y="511"/>
                  <a:pt x="1679" y="638"/>
                </a:cubicBezTo>
                <a:cubicBezTo>
                  <a:pt x="1584" y="701"/>
                  <a:pt x="1457" y="796"/>
                  <a:pt x="1362" y="891"/>
                </a:cubicBezTo>
                <a:cubicBezTo>
                  <a:pt x="1426" y="764"/>
                  <a:pt x="1489" y="701"/>
                  <a:pt x="1489" y="638"/>
                </a:cubicBezTo>
                <a:cubicBezTo>
                  <a:pt x="1489" y="606"/>
                  <a:pt x="1489" y="574"/>
                  <a:pt x="1489" y="543"/>
                </a:cubicBezTo>
                <a:lnTo>
                  <a:pt x="1426" y="543"/>
                </a:lnTo>
                <a:cubicBezTo>
                  <a:pt x="1267" y="733"/>
                  <a:pt x="1046" y="923"/>
                  <a:pt x="1014" y="923"/>
                </a:cubicBezTo>
                <a:lnTo>
                  <a:pt x="982" y="923"/>
                </a:lnTo>
                <a:cubicBezTo>
                  <a:pt x="951" y="954"/>
                  <a:pt x="951" y="954"/>
                  <a:pt x="982" y="986"/>
                </a:cubicBezTo>
                <a:lnTo>
                  <a:pt x="1014" y="986"/>
                </a:lnTo>
                <a:cubicBezTo>
                  <a:pt x="1077" y="986"/>
                  <a:pt x="1267" y="796"/>
                  <a:pt x="1426" y="638"/>
                </a:cubicBezTo>
                <a:lnTo>
                  <a:pt x="1426" y="638"/>
                </a:lnTo>
                <a:cubicBezTo>
                  <a:pt x="1394" y="764"/>
                  <a:pt x="1204" y="954"/>
                  <a:pt x="1014" y="1176"/>
                </a:cubicBezTo>
                <a:cubicBezTo>
                  <a:pt x="729" y="1398"/>
                  <a:pt x="539" y="1556"/>
                  <a:pt x="412" y="1714"/>
                </a:cubicBezTo>
                <a:lnTo>
                  <a:pt x="381" y="1714"/>
                </a:lnTo>
                <a:cubicBezTo>
                  <a:pt x="381" y="1746"/>
                  <a:pt x="381" y="1746"/>
                  <a:pt x="381" y="1746"/>
                </a:cubicBezTo>
                <a:cubicBezTo>
                  <a:pt x="349" y="1809"/>
                  <a:pt x="317" y="1841"/>
                  <a:pt x="317" y="1873"/>
                </a:cubicBezTo>
                <a:cubicBezTo>
                  <a:pt x="317" y="1904"/>
                  <a:pt x="317" y="1904"/>
                  <a:pt x="349" y="1936"/>
                </a:cubicBezTo>
                <a:lnTo>
                  <a:pt x="381" y="1936"/>
                </a:lnTo>
                <a:lnTo>
                  <a:pt x="1616" y="891"/>
                </a:lnTo>
                <a:lnTo>
                  <a:pt x="127" y="2284"/>
                </a:lnTo>
                <a:cubicBezTo>
                  <a:pt x="127" y="2284"/>
                  <a:pt x="127" y="2316"/>
                  <a:pt x="127" y="2348"/>
                </a:cubicBezTo>
                <a:lnTo>
                  <a:pt x="159" y="2348"/>
                </a:lnTo>
                <a:cubicBezTo>
                  <a:pt x="190" y="2348"/>
                  <a:pt x="412" y="2158"/>
                  <a:pt x="1711" y="1049"/>
                </a:cubicBezTo>
                <a:lnTo>
                  <a:pt x="1711" y="1049"/>
                </a:lnTo>
                <a:lnTo>
                  <a:pt x="254" y="2411"/>
                </a:lnTo>
                <a:cubicBezTo>
                  <a:pt x="254" y="2411"/>
                  <a:pt x="254" y="2443"/>
                  <a:pt x="254" y="2443"/>
                </a:cubicBezTo>
                <a:cubicBezTo>
                  <a:pt x="254" y="2443"/>
                  <a:pt x="285" y="2474"/>
                  <a:pt x="285" y="2474"/>
                </a:cubicBezTo>
                <a:cubicBezTo>
                  <a:pt x="349" y="2474"/>
                  <a:pt x="571" y="2348"/>
                  <a:pt x="856" y="2094"/>
                </a:cubicBezTo>
                <a:lnTo>
                  <a:pt x="856" y="2094"/>
                </a:lnTo>
                <a:cubicBezTo>
                  <a:pt x="0" y="2886"/>
                  <a:pt x="32" y="2886"/>
                  <a:pt x="64" y="2918"/>
                </a:cubicBezTo>
                <a:cubicBezTo>
                  <a:pt x="64" y="2918"/>
                  <a:pt x="64" y="2949"/>
                  <a:pt x="64" y="2949"/>
                </a:cubicBezTo>
                <a:cubicBezTo>
                  <a:pt x="64" y="2949"/>
                  <a:pt x="64" y="2949"/>
                  <a:pt x="95" y="2918"/>
                </a:cubicBezTo>
                <a:lnTo>
                  <a:pt x="95" y="2918"/>
                </a:lnTo>
                <a:cubicBezTo>
                  <a:pt x="64" y="2949"/>
                  <a:pt x="64" y="2981"/>
                  <a:pt x="64" y="2981"/>
                </a:cubicBezTo>
                <a:cubicBezTo>
                  <a:pt x="64" y="3013"/>
                  <a:pt x="64" y="3044"/>
                  <a:pt x="95" y="3044"/>
                </a:cubicBezTo>
                <a:lnTo>
                  <a:pt x="127" y="3044"/>
                </a:lnTo>
                <a:cubicBezTo>
                  <a:pt x="127" y="3044"/>
                  <a:pt x="159" y="3013"/>
                  <a:pt x="190" y="2981"/>
                </a:cubicBezTo>
                <a:lnTo>
                  <a:pt x="190" y="3013"/>
                </a:lnTo>
                <a:cubicBezTo>
                  <a:pt x="159" y="3044"/>
                  <a:pt x="190" y="3108"/>
                  <a:pt x="222" y="3139"/>
                </a:cubicBezTo>
                <a:lnTo>
                  <a:pt x="254" y="3139"/>
                </a:lnTo>
                <a:cubicBezTo>
                  <a:pt x="285" y="3108"/>
                  <a:pt x="1172" y="2158"/>
                  <a:pt x="2059" y="1334"/>
                </a:cubicBezTo>
                <a:cubicBezTo>
                  <a:pt x="2217" y="1176"/>
                  <a:pt x="2376" y="1049"/>
                  <a:pt x="2534" y="891"/>
                </a:cubicBezTo>
                <a:cubicBezTo>
                  <a:pt x="3009" y="543"/>
                  <a:pt x="3389" y="289"/>
                  <a:pt x="3547" y="194"/>
                </a:cubicBezTo>
                <a:cubicBezTo>
                  <a:pt x="3579" y="163"/>
                  <a:pt x="3611" y="163"/>
                  <a:pt x="3642" y="163"/>
                </a:cubicBezTo>
                <a:lnTo>
                  <a:pt x="3674" y="163"/>
                </a:lnTo>
                <a:cubicBezTo>
                  <a:pt x="3199" y="574"/>
                  <a:pt x="254" y="2981"/>
                  <a:pt x="222" y="3329"/>
                </a:cubicBezTo>
                <a:cubicBezTo>
                  <a:pt x="222" y="3361"/>
                  <a:pt x="222" y="3361"/>
                  <a:pt x="222" y="3361"/>
                </a:cubicBezTo>
                <a:cubicBezTo>
                  <a:pt x="222" y="3393"/>
                  <a:pt x="190" y="3424"/>
                  <a:pt x="159" y="3424"/>
                </a:cubicBezTo>
                <a:cubicBezTo>
                  <a:pt x="159" y="3456"/>
                  <a:pt x="159" y="3456"/>
                  <a:pt x="159" y="3488"/>
                </a:cubicBezTo>
                <a:lnTo>
                  <a:pt x="222" y="3488"/>
                </a:lnTo>
                <a:lnTo>
                  <a:pt x="317" y="3393"/>
                </a:lnTo>
                <a:lnTo>
                  <a:pt x="349" y="3393"/>
                </a:lnTo>
                <a:cubicBezTo>
                  <a:pt x="222" y="3519"/>
                  <a:pt x="159" y="3646"/>
                  <a:pt x="127" y="3709"/>
                </a:cubicBezTo>
                <a:cubicBezTo>
                  <a:pt x="127" y="3709"/>
                  <a:pt x="159" y="3741"/>
                  <a:pt x="159" y="3741"/>
                </a:cubicBezTo>
                <a:cubicBezTo>
                  <a:pt x="159" y="3773"/>
                  <a:pt x="159" y="3773"/>
                  <a:pt x="190" y="3773"/>
                </a:cubicBezTo>
                <a:cubicBezTo>
                  <a:pt x="190" y="3773"/>
                  <a:pt x="190" y="3773"/>
                  <a:pt x="190" y="3741"/>
                </a:cubicBezTo>
                <a:cubicBezTo>
                  <a:pt x="1616" y="2443"/>
                  <a:pt x="3864" y="416"/>
                  <a:pt x="4181" y="353"/>
                </a:cubicBezTo>
                <a:lnTo>
                  <a:pt x="4181" y="353"/>
                </a:lnTo>
                <a:cubicBezTo>
                  <a:pt x="3991" y="606"/>
                  <a:pt x="2312" y="2031"/>
                  <a:pt x="887" y="3234"/>
                </a:cubicBezTo>
                <a:cubicBezTo>
                  <a:pt x="729" y="3361"/>
                  <a:pt x="634" y="3456"/>
                  <a:pt x="507" y="3551"/>
                </a:cubicBezTo>
                <a:cubicBezTo>
                  <a:pt x="412" y="3646"/>
                  <a:pt x="317" y="3709"/>
                  <a:pt x="222" y="3804"/>
                </a:cubicBezTo>
                <a:cubicBezTo>
                  <a:pt x="222" y="3804"/>
                  <a:pt x="222" y="3836"/>
                  <a:pt x="222" y="3836"/>
                </a:cubicBezTo>
                <a:cubicBezTo>
                  <a:pt x="238" y="3852"/>
                  <a:pt x="246" y="3860"/>
                  <a:pt x="254" y="3860"/>
                </a:cubicBezTo>
                <a:cubicBezTo>
                  <a:pt x="262" y="3860"/>
                  <a:pt x="270" y="3852"/>
                  <a:pt x="285" y="3836"/>
                </a:cubicBezTo>
                <a:lnTo>
                  <a:pt x="285" y="3836"/>
                </a:lnTo>
                <a:cubicBezTo>
                  <a:pt x="285" y="3868"/>
                  <a:pt x="254" y="3899"/>
                  <a:pt x="254" y="3931"/>
                </a:cubicBezTo>
                <a:cubicBezTo>
                  <a:pt x="254" y="3994"/>
                  <a:pt x="254" y="4026"/>
                  <a:pt x="285" y="4089"/>
                </a:cubicBezTo>
                <a:lnTo>
                  <a:pt x="349" y="4089"/>
                </a:lnTo>
                <a:cubicBezTo>
                  <a:pt x="349" y="4068"/>
                  <a:pt x="363" y="4061"/>
                  <a:pt x="373" y="4049"/>
                </a:cubicBezTo>
                <a:lnTo>
                  <a:pt x="373" y="4049"/>
                </a:lnTo>
                <a:cubicBezTo>
                  <a:pt x="344" y="4131"/>
                  <a:pt x="317" y="4187"/>
                  <a:pt x="317" y="4216"/>
                </a:cubicBezTo>
                <a:cubicBezTo>
                  <a:pt x="317" y="4279"/>
                  <a:pt x="317" y="4311"/>
                  <a:pt x="317" y="4311"/>
                </a:cubicBezTo>
                <a:cubicBezTo>
                  <a:pt x="349" y="4343"/>
                  <a:pt x="349" y="4343"/>
                  <a:pt x="349" y="4343"/>
                </a:cubicBezTo>
                <a:cubicBezTo>
                  <a:pt x="381" y="4343"/>
                  <a:pt x="412" y="4311"/>
                  <a:pt x="476" y="4279"/>
                </a:cubicBezTo>
                <a:lnTo>
                  <a:pt x="476" y="4279"/>
                </a:lnTo>
                <a:lnTo>
                  <a:pt x="381" y="4343"/>
                </a:lnTo>
                <a:cubicBezTo>
                  <a:pt x="381" y="4343"/>
                  <a:pt x="381" y="4374"/>
                  <a:pt x="381" y="4374"/>
                </a:cubicBezTo>
                <a:cubicBezTo>
                  <a:pt x="381" y="4406"/>
                  <a:pt x="381" y="4406"/>
                  <a:pt x="412" y="4406"/>
                </a:cubicBezTo>
                <a:cubicBezTo>
                  <a:pt x="444" y="4374"/>
                  <a:pt x="507" y="4343"/>
                  <a:pt x="634" y="4248"/>
                </a:cubicBezTo>
                <a:lnTo>
                  <a:pt x="634" y="4248"/>
                </a:lnTo>
                <a:cubicBezTo>
                  <a:pt x="571" y="4343"/>
                  <a:pt x="507" y="4438"/>
                  <a:pt x="507" y="4501"/>
                </a:cubicBezTo>
                <a:cubicBezTo>
                  <a:pt x="476" y="4533"/>
                  <a:pt x="476" y="4533"/>
                  <a:pt x="476" y="4565"/>
                </a:cubicBezTo>
                <a:cubicBezTo>
                  <a:pt x="444" y="4565"/>
                  <a:pt x="476" y="4596"/>
                  <a:pt x="476" y="4596"/>
                </a:cubicBezTo>
                <a:cubicBezTo>
                  <a:pt x="476" y="4660"/>
                  <a:pt x="476" y="4723"/>
                  <a:pt x="507" y="4786"/>
                </a:cubicBezTo>
                <a:cubicBezTo>
                  <a:pt x="539" y="4786"/>
                  <a:pt x="539" y="4818"/>
                  <a:pt x="571" y="4818"/>
                </a:cubicBezTo>
                <a:lnTo>
                  <a:pt x="634" y="4818"/>
                </a:lnTo>
                <a:lnTo>
                  <a:pt x="634" y="4786"/>
                </a:lnTo>
                <a:cubicBezTo>
                  <a:pt x="792" y="4755"/>
                  <a:pt x="1046" y="4596"/>
                  <a:pt x="1331" y="4374"/>
                </a:cubicBezTo>
                <a:lnTo>
                  <a:pt x="1331" y="4374"/>
                </a:lnTo>
                <a:cubicBezTo>
                  <a:pt x="1014" y="4691"/>
                  <a:pt x="761" y="4913"/>
                  <a:pt x="729" y="4945"/>
                </a:cubicBezTo>
                <a:cubicBezTo>
                  <a:pt x="729" y="4945"/>
                  <a:pt x="729" y="4976"/>
                  <a:pt x="729" y="4976"/>
                </a:cubicBezTo>
                <a:cubicBezTo>
                  <a:pt x="729" y="5008"/>
                  <a:pt x="761" y="5008"/>
                  <a:pt x="792" y="5008"/>
                </a:cubicBezTo>
                <a:lnTo>
                  <a:pt x="4149" y="1936"/>
                </a:lnTo>
                <a:cubicBezTo>
                  <a:pt x="4687" y="1461"/>
                  <a:pt x="5163" y="1144"/>
                  <a:pt x="5321" y="1081"/>
                </a:cubicBezTo>
                <a:lnTo>
                  <a:pt x="5321" y="1081"/>
                </a:lnTo>
                <a:lnTo>
                  <a:pt x="824" y="5071"/>
                </a:lnTo>
                <a:cubicBezTo>
                  <a:pt x="824" y="5071"/>
                  <a:pt x="824" y="5103"/>
                  <a:pt x="824" y="5103"/>
                </a:cubicBezTo>
                <a:cubicBezTo>
                  <a:pt x="824" y="5119"/>
                  <a:pt x="832" y="5127"/>
                  <a:pt x="840" y="5127"/>
                </a:cubicBezTo>
                <a:cubicBezTo>
                  <a:pt x="848" y="5127"/>
                  <a:pt x="856" y="5119"/>
                  <a:pt x="856" y="5103"/>
                </a:cubicBezTo>
                <a:lnTo>
                  <a:pt x="5321" y="1398"/>
                </a:lnTo>
                <a:lnTo>
                  <a:pt x="5321" y="1398"/>
                </a:lnTo>
                <a:cubicBezTo>
                  <a:pt x="5289" y="1429"/>
                  <a:pt x="5226" y="1524"/>
                  <a:pt x="5163" y="1619"/>
                </a:cubicBezTo>
                <a:lnTo>
                  <a:pt x="982" y="5135"/>
                </a:lnTo>
                <a:cubicBezTo>
                  <a:pt x="951" y="5166"/>
                  <a:pt x="951" y="5166"/>
                  <a:pt x="982" y="5198"/>
                </a:cubicBezTo>
                <a:lnTo>
                  <a:pt x="1014" y="5198"/>
                </a:lnTo>
                <a:cubicBezTo>
                  <a:pt x="1172" y="5071"/>
                  <a:pt x="4339" y="2664"/>
                  <a:pt x="5194" y="1714"/>
                </a:cubicBezTo>
                <a:lnTo>
                  <a:pt x="5511" y="1429"/>
                </a:lnTo>
                <a:lnTo>
                  <a:pt x="5511" y="1429"/>
                </a:lnTo>
                <a:cubicBezTo>
                  <a:pt x="5353" y="1904"/>
                  <a:pt x="2344" y="4343"/>
                  <a:pt x="1172" y="5293"/>
                </a:cubicBezTo>
                <a:cubicBezTo>
                  <a:pt x="1172" y="5325"/>
                  <a:pt x="1172" y="5325"/>
                  <a:pt x="1172" y="5325"/>
                </a:cubicBezTo>
                <a:cubicBezTo>
                  <a:pt x="1204" y="5356"/>
                  <a:pt x="1236" y="5388"/>
                  <a:pt x="1267" y="5388"/>
                </a:cubicBezTo>
                <a:lnTo>
                  <a:pt x="1331" y="5388"/>
                </a:lnTo>
                <a:cubicBezTo>
                  <a:pt x="1362" y="5388"/>
                  <a:pt x="1394" y="5388"/>
                  <a:pt x="1457" y="5356"/>
                </a:cubicBezTo>
                <a:lnTo>
                  <a:pt x="1457" y="5356"/>
                </a:lnTo>
                <a:cubicBezTo>
                  <a:pt x="1457" y="5388"/>
                  <a:pt x="1426" y="5388"/>
                  <a:pt x="1426" y="5388"/>
                </a:cubicBezTo>
                <a:cubicBezTo>
                  <a:pt x="1426" y="5420"/>
                  <a:pt x="1457" y="5420"/>
                  <a:pt x="1457" y="5420"/>
                </a:cubicBezTo>
                <a:cubicBezTo>
                  <a:pt x="1457" y="5451"/>
                  <a:pt x="1457" y="5451"/>
                  <a:pt x="1489" y="5451"/>
                </a:cubicBezTo>
                <a:cubicBezTo>
                  <a:pt x="1489" y="5451"/>
                  <a:pt x="1489" y="5451"/>
                  <a:pt x="1489" y="5420"/>
                </a:cubicBezTo>
                <a:lnTo>
                  <a:pt x="1679" y="5261"/>
                </a:lnTo>
                <a:cubicBezTo>
                  <a:pt x="1806" y="5198"/>
                  <a:pt x="1932" y="5103"/>
                  <a:pt x="2091" y="4976"/>
                </a:cubicBezTo>
                <a:lnTo>
                  <a:pt x="2091" y="4976"/>
                </a:lnTo>
                <a:cubicBezTo>
                  <a:pt x="1869" y="5198"/>
                  <a:pt x="1711" y="5388"/>
                  <a:pt x="1679" y="5483"/>
                </a:cubicBezTo>
                <a:cubicBezTo>
                  <a:pt x="1647" y="5515"/>
                  <a:pt x="1647" y="5546"/>
                  <a:pt x="1647" y="5546"/>
                </a:cubicBezTo>
                <a:cubicBezTo>
                  <a:pt x="1647" y="5546"/>
                  <a:pt x="1679" y="5546"/>
                  <a:pt x="1679" y="5578"/>
                </a:cubicBezTo>
                <a:lnTo>
                  <a:pt x="1711" y="5578"/>
                </a:lnTo>
                <a:cubicBezTo>
                  <a:pt x="3136" y="4343"/>
                  <a:pt x="5258" y="2538"/>
                  <a:pt x="5669" y="2253"/>
                </a:cubicBezTo>
                <a:lnTo>
                  <a:pt x="5669" y="2253"/>
                </a:lnTo>
                <a:cubicBezTo>
                  <a:pt x="5543" y="2443"/>
                  <a:pt x="4878" y="3013"/>
                  <a:pt x="4117" y="3709"/>
                </a:cubicBezTo>
                <a:lnTo>
                  <a:pt x="1711" y="5736"/>
                </a:lnTo>
                <a:cubicBezTo>
                  <a:pt x="1679" y="5736"/>
                  <a:pt x="1679" y="5768"/>
                  <a:pt x="1711" y="5768"/>
                </a:cubicBezTo>
                <a:cubicBezTo>
                  <a:pt x="1711" y="5768"/>
                  <a:pt x="1725" y="5782"/>
                  <a:pt x="1734" y="5782"/>
                </a:cubicBezTo>
                <a:cubicBezTo>
                  <a:pt x="1739" y="5782"/>
                  <a:pt x="1742" y="5778"/>
                  <a:pt x="1742" y="5768"/>
                </a:cubicBezTo>
                <a:cubicBezTo>
                  <a:pt x="1869" y="5673"/>
                  <a:pt x="2217" y="5388"/>
                  <a:pt x="2692" y="5008"/>
                </a:cubicBezTo>
                <a:lnTo>
                  <a:pt x="2692" y="5008"/>
                </a:lnTo>
                <a:cubicBezTo>
                  <a:pt x="2534" y="5166"/>
                  <a:pt x="2407" y="5293"/>
                  <a:pt x="2281" y="5420"/>
                </a:cubicBezTo>
                <a:lnTo>
                  <a:pt x="2027" y="5673"/>
                </a:lnTo>
                <a:cubicBezTo>
                  <a:pt x="1996" y="5705"/>
                  <a:pt x="1996" y="5705"/>
                  <a:pt x="2027" y="5736"/>
                </a:cubicBezTo>
                <a:cubicBezTo>
                  <a:pt x="2027" y="5736"/>
                  <a:pt x="2059" y="5768"/>
                  <a:pt x="2091" y="5768"/>
                </a:cubicBezTo>
                <a:cubicBezTo>
                  <a:pt x="2091" y="5831"/>
                  <a:pt x="2091" y="5863"/>
                  <a:pt x="2122" y="5895"/>
                </a:cubicBezTo>
                <a:cubicBezTo>
                  <a:pt x="2154" y="5926"/>
                  <a:pt x="2154" y="5926"/>
                  <a:pt x="2154" y="5926"/>
                </a:cubicBezTo>
                <a:cubicBezTo>
                  <a:pt x="2154" y="5926"/>
                  <a:pt x="2186" y="5926"/>
                  <a:pt x="2186" y="5895"/>
                </a:cubicBezTo>
                <a:lnTo>
                  <a:pt x="2344" y="5768"/>
                </a:lnTo>
                <a:lnTo>
                  <a:pt x="2344" y="5768"/>
                </a:lnTo>
                <a:cubicBezTo>
                  <a:pt x="2344" y="5800"/>
                  <a:pt x="2312" y="5800"/>
                  <a:pt x="2312" y="5831"/>
                </a:cubicBezTo>
                <a:cubicBezTo>
                  <a:pt x="2312" y="5831"/>
                  <a:pt x="2344" y="5863"/>
                  <a:pt x="2344" y="5863"/>
                </a:cubicBezTo>
                <a:cubicBezTo>
                  <a:pt x="2376" y="5895"/>
                  <a:pt x="2407" y="5926"/>
                  <a:pt x="2439" y="5926"/>
                </a:cubicBezTo>
                <a:cubicBezTo>
                  <a:pt x="2471" y="5926"/>
                  <a:pt x="2534" y="5895"/>
                  <a:pt x="2566" y="5895"/>
                </a:cubicBezTo>
                <a:cubicBezTo>
                  <a:pt x="2534" y="5926"/>
                  <a:pt x="2502" y="5926"/>
                  <a:pt x="2502" y="5958"/>
                </a:cubicBezTo>
                <a:cubicBezTo>
                  <a:pt x="2471" y="5958"/>
                  <a:pt x="2471" y="5958"/>
                  <a:pt x="2471" y="5990"/>
                </a:cubicBezTo>
                <a:cubicBezTo>
                  <a:pt x="2502" y="6021"/>
                  <a:pt x="2502" y="6021"/>
                  <a:pt x="2502" y="6021"/>
                </a:cubicBezTo>
                <a:cubicBezTo>
                  <a:pt x="2566" y="6021"/>
                  <a:pt x="2819" y="5831"/>
                  <a:pt x="3167" y="5546"/>
                </a:cubicBezTo>
                <a:lnTo>
                  <a:pt x="3167" y="5546"/>
                </a:lnTo>
                <a:lnTo>
                  <a:pt x="2787" y="5895"/>
                </a:lnTo>
                <a:cubicBezTo>
                  <a:pt x="2756" y="5926"/>
                  <a:pt x="2756" y="5926"/>
                  <a:pt x="2787" y="5958"/>
                </a:cubicBezTo>
                <a:cubicBezTo>
                  <a:pt x="2819" y="5990"/>
                  <a:pt x="2851" y="6021"/>
                  <a:pt x="2914" y="6021"/>
                </a:cubicBezTo>
                <a:cubicBezTo>
                  <a:pt x="2977" y="6021"/>
                  <a:pt x="3041" y="5990"/>
                  <a:pt x="3136" y="5958"/>
                </a:cubicBezTo>
                <a:lnTo>
                  <a:pt x="3167" y="5958"/>
                </a:lnTo>
                <a:cubicBezTo>
                  <a:pt x="3199" y="5958"/>
                  <a:pt x="3262" y="5958"/>
                  <a:pt x="3326" y="5926"/>
                </a:cubicBezTo>
                <a:lnTo>
                  <a:pt x="3326" y="5926"/>
                </a:lnTo>
                <a:lnTo>
                  <a:pt x="3262" y="5990"/>
                </a:lnTo>
                <a:cubicBezTo>
                  <a:pt x="3231" y="5990"/>
                  <a:pt x="3231" y="6021"/>
                  <a:pt x="3262" y="6021"/>
                </a:cubicBezTo>
                <a:cubicBezTo>
                  <a:pt x="3262" y="6053"/>
                  <a:pt x="3262" y="6053"/>
                  <a:pt x="3262" y="6053"/>
                </a:cubicBezTo>
                <a:cubicBezTo>
                  <a:pt x="3294" y="6053"/>
                  <a:pt x="3294" y="6053"/>
                  <a:pt x="3326" y="6021"/>
                </a:cubicBezTo>
                <a:cubicBezTo>
                  <a:pt x="3357" y="5990"/>
                  <a:pt x="3484" y="5895"/>
                  <a:pt x="3674" y="5736"/>
                </a:cubicBezTo>
                <a:lnTo>
                  <a:pt x="3674" y="5736"/>
                </a:lnTo>
                <a:cubicBezTo>
                  <a:pt x="3642" y="5800"/>
                  <a:pt x="3674" y="5831"/>
                  <a:pt x="3674" y="5831"/>
                </a:cubicBezTo>
                <a:cubicBezTo>
                  <a:pt x="3706" y="5863"/>
                  <a:pt x="3706" y="5863"/>
                  <a:pt x="3706" y="5863"/>
                </a:cubicBezTo>
                <a:cubicBezTo>
                  <a:pt x="3706" y="5863"/>
                  <a:pt x="3737" y="5863"/>
                  <a:pt x="3737" y="5831"/>
                </a:cubicBezTo>
                <a:lnTo>
                  <a:pt x="3864" y="5736"/>
                </a:lnTo>
                <a:lnTo>
                  <a:pt x="3864" y="5736"/>
                </a:lnTo>
                <a:cubicBezTo>
                  <a:pt x="3864" y="5768"/>
                  <a:pt x="3832" y="5800"/>
                  <a:pt x="3832" y="5800"/>
                </a:cubicBezTo>
                <a:cubicBezTo>
                  <a:pt x="3832" y="5831"/>
                  <a:pt x="3832" y="5863"/>
                  <a:pt x="3864" y="5863"/>
                </a:cubicBezTo>
                <a:cubicBezTo>
                  <a:pt x="3864" y="5863"/>
                  <a:pt x="3896" y="5895"/>
                  <a:pt x="3927" y="5895"/>
                </a:cubicBezTo>
                <a:cubicBezTo>
                  <a:pt x="4086" y="5895"/>
                  <a:pt x="4434" y="5610"/>
                  <a:pt x="4783" y="5293"/>
                </a:cubicBezTo>
                <a:lnTo>
                  <a:pt x="4783" y="5293"/>
                </a:lnTo>
                <a:cubicBezTo>
                  <a:pt x="4751" y="5356"/>
                  <a:pt x="4783" y="5356"/>
                  <a:pt x="4783" y="5388"/>
                </a:cubicBezTo>
                <a:lnTo>
                  <a:pt x="4814" y="5388"/>
                </a:lnTo>
                <a:cubicBezTo>
                  <a:pt x="4878" y="5388"/>
                  <a:pt x="5036" y="5230"/>
                  <a:pt x="5163" y="5103"/>
                </a:cubicBezTo>
                <a:cubicBezTo>
                  <a:pt x="5194" y="5071"/>
                  <a:pt x="5194" y="5071"/>
                  <a:pt x="5163" y="5040"/>
                </a:cubicBezTo>
                <a:lnTo>
                  <a:pt x="5131" y="5040"/>
                </a:lnTo>
                <a:cubicBezTo>
                  <a:pt x="5036" y="5135"/>
                  <a:pt x="4909" y="5261"/>
                  <a:pt x="4846" y="5293"/>
                </a:cubicBezTo>
                <a:cubicBezTo>
                  <a:pt x="4909" y="5230"/>
                  <a:pt x="5036" y="5071"/>
                  <a:pt x="5194" y="4881"/>
                </a:cubicBezTo>
                <a:cubicBezTo>
                  <a:pt x="5448" y="4628"/>
                  <a:pt x="5669" y="4406"/>
                  <a:pt x="5733" y="4343"/>
                </a:cubicBezTo>
                <a:cubicBezTo>
                  <a:pt x="5733" y="4343"/>
                  <a:pt x="5733" y="4311"/>
                  <a:pt x="5733" y="4279"/>
                </a:cubicBezTo>
                <a:lnTo>
                  <a:pt x="5701" y="4279"/>
                </a:lnTo>
                <a:cubicBezTo>
                  <a:pt x="5796" y="4184"/>
                  <a:pt x="5859" y="4121"/>
                  <a:pt x="5859" y="4089"/>
                </a:cubicBezTo>
                <a:cubicBezTo>
                  <a:pt x="5859" y="4058"/>
                  <a:pt x="5859" y="4026"/>
                  <a:pt x="5859" y="4026"/>
                </a:cubicBezTo>
                <a:lnTo>
                  <a:pt x="5796" y="4026"/>
                </a:lnTo>
                <a:lnTo>
                  <a:pt x="3737" y="5768"/>
                </a:lnTo>
                <a:cubicBezTo>
                  <a:pt x="3737" y="5736"/>
                  <a:pt x="3769" y="5705"/>
                  <a:pt x="3801" y="5641"/>
                </a:cubicBezTo>
                <a:cubicBezTo>
                  <a:pt x="4149" y="5356"/>
                  <a:pt x="4624" y="4945"/>
                  <a:pt x="5036" y="4565"/>
                </a:cubicBezTo>
                <a:cubicBezTo>
                  <a:pt x="5416" y="4279"/>
                  <a:pt x="5701" y="4026"/>
                  <a:pt x="5796" y="3931"/>
                </a:cubicBezTo>
                <a:lnTo>
                  <a:pt x="5859" y="3899"/>
                </a:lnTo>
                <a:cubicBezTo>
                  <a:pt x="5859" y="3899"/>
                  <a:pt x="5859" y="3899"/>
                  <a:pt x="5859" y="3868"/>
                </a:cubicBezTo>
                <a:cubicBezTo>
                  <a:pt x="5859" y="3836"/>
                  <a:pt x="5859" y="3836"/>
                  <a:pt x="5828" y="3836"/>
                </a:cubicBezTo>
                <a:cubicBezTo>
                  <a:pt x="5828" y="3836"/>
                  <a:pt x="5796" y="3868"/>
                  <a:pt x="5764" y="3899"/>
                </a:cubicBezTo>
                <a:cubicBezTo>
                  <a:pt x="5859" y="3773"/>
                  <a:pt x="5891" y="3709"/>
                  <a:pt x="5923" y="3678"/>
                </a:cubicBezTo>
                <a:cubicBezTo>
                  <a:pt x="5923" y="3646"/>
                  <a:pt x="5891" y="3646"/>
                  <a:pt x="5891" y="3614"/>
                </a:cubicBezTo>
                <a:lnTo>
                  <a:pt x="5859" y="3614"/>
                </a:lnTo>
                <a:cubicBezTo>
                  <a:pt x="5796" y="3614"/>
                  <a:pt x="5638" y="3773"/>
                  <a:pt x="5258" y="4121"/>
                </a:cubicBezTo>
                <a:cubicBezTo>
                  <a:pt x="5638" y="3709"/>
                  <a:pt x="5954" y="3361"/>
                  <a:pt x="5986" y="3329"/>
                </a:cubicBezTo>
                <a:cubicBezTo>
                  <a:pt x="5986" y="3329"/>
                  <a:pt x="5986" y="3298"/>
                  <a:pt x="5986" y="3298"/>
                </a:cubicBezTo>
                <a:cubicBezTo>
                  <a:pt x="5970" y="3282"/>
                  <a:pt x="5962" y="3274"/>
                  <a:pt x="5954" y="3274"/>
                </a:cubicBezTo>
                <a:cubicBezTo>
                  <a:pt x="5946" y="3274"/>
                  <a:pt x="5938" y="3282"/>
                  <a:pt x="5923" y="3298"/>
                </a:cubicBezTo>
                <a:lnTo>
                  <a:pt x="3167" y="5863"/>
                </a:lnTo>
                <a:cubicBezTo>
                  <a:pt x="3072" y="5895"/>
                  <a:pt x="3009" y="5926"/>
                  <a:pt x="2946" y="5926"/>
                </a:cubicBezTo>
                <a:lnTo>
                  <a:pt x="2882" y="5926"/>
                </a:lnTo>
                <a:lnTo>
                  <a:pt x="6018" y="3108"/>
                </a:lnTo>
                <a:cubicBezTo>
                  <a:pt x="6018" y="3108"/>
                  <a:pt x="6018" y="3076"/>
                  <a:pt x="6018" y="3076"/>
                </a:cubicBezTo>
                <a:cubicBezTo>
                  <a:pt x="5986" y="3044"/>
                  <a:pt x="5986" y="3044"/>
                  <a:pt x="5986" y="3044"/>
                </a:cubicBezTo>
                <a:cubicBezTo>
                  <a:pt x="6049" y="2949"/>
                  <a:pt x="6113" y="2854"/>
                  <a:pt x="6113" y="2791"/>
                </a:cubicBezTo>
                <a:cubicBezTo>
                  <a:pt x="6113" y="2759"/>
                  <a:pt x="6113" y="2759"/>
                  <a:pt x="6113" y="2728"/>
                </a:cubicBezTo>
                <a:lnTo>
                  <a:pt x="6049" y="2728"/>
                </a:lnTo>
                <a:cubicBezTo>
                  <a:pt x="5511" y="3298"/>
                  <a:pt x="4656" y="4153"/>
                  <a:pt x="3927" y="4818"/>
                </a:cubicBezTo>
                <a:cubicBezTo>
                  <a:pt x="3547" y="5135"/>
                  <a:pt x="3167" y="5420"/>
                  <a:pt x="2851" y="5673"/>
                </a:cubicBezTo>
                <a:cubicBezTo>
                  <a:pt x="2692" y="5768"/>
                  <a:pt x="2566" y="5831"/>
                  <a:pt x="2471" y="5831"/>
                </a:cubicBezTo>
                <a:lnTo>
                  <a:pt x="2439" y="5831"/>
                </a:lnTo>
                <a:cubicBezTo>
                  <a:pt x="2439" y="5800"/>
                  <a:pt x="2471" y="5768"/>
                  <a:pt x="2502" y="5705"/>
                </a:cubicBezTo>
                <a:cubicBezTo>
                  <a:pt x="3072" y="5420"/>
                  <a:pt x="3991" y="4565"/>
                  <a:pt x="4719" y="3804"/>
                </a:cubicBezTo>
                <a:lnTo>
                  <a:pt x="5986" y="2728"/>
                </a:lnTo>
                <a:cubicBezTo>
                  <a:pt x="5986" y="2728"/>
                  <a:pt x="5986" y="2696"/>
                  <a:pt x="5986" y="2696"/>
                </a:cubicBezTo>
                <a:cubicBezTo>
                  <a:pt x="5965" y="2696"/>
                  <a:pt x="5958" y="2682"/>
                  <a:pt x="5946" y="2682"/>
                </a:cubicBezTo>
                <a:cubicBezTo>
                  <a:pt x="5940" y="2682"/>
                  <a:pt x="5933" y="2685"/>
                  <a:pt x="5923" y="2696"/>
                </a:cubicBezTo>
                <a:cubicBezTo>
                  <a:pt x="5859" y="2759"/>
                  <a:pt x="5606" y="2949"/>
                  <a:pt x="5289" y="3203"/>
                </a:cubicBezTo>
                <a:cubicBezTo>
                  <a:pt x="5669" y="2823"/>
                  <a:pt x="5923" y="2506"/>
                  <a:pt x="5954" y="2474"/>
                </a:cubicBezTo>
                <a:cubicBezTo>
                  <a:pt x="5954" y="2474"/>
                  <a:pt x="5954" y="2443"/>
                  <a:pt x="5954" y="2443"/>
                </a:cubicBezTo>
                <a:cubicBezTo>
                  <a:pt x="5954" y="2427"/>
                  <a:pt x="5946" y="2419"/>
                  <a:pt x="5938" y="2419"/>
                </a:cubicBezTo>
                <a:cubicBezTo>
                  <a:pt x="5931" y="2419"/>
                  <a:pt x="5923" y="2427"/>
                  <a:pt x="5923" y="2443"/>
                </a:cubicBezTo>
                <a:cubicBezTo>
                  <a:pt x="5859" y="2474"/>
                  <a:pt x="5543" y="2696"/>
                  <a:pt x="5099" y="3044"/>
                </a:cubicBezTo>
                <a:lnTo>
                  <a:pt x="5859" y="2348"/>
                </a:lnTo>
                <a:cubicBezTo>
                  <a:pt x="5859" y="2348"/>
                  <a:pt x="5859" y="2316"/>
                  <a:pt x="5859" y="2316"/>
                </a:cubicBezTo>
                <a:cubicBezTo>
                  <a:pt x="5843" y="2300"/>
                  <a:pt x="5835" y="2292"/>
                  <a:pt x="5828" y="2292"/>
                </a:cubicBezTo>
                <a:cubicBezTo>
                  <a:pt x="5820" y="2292"/>
                  <a:pt x="5812" y="2300"/>
                  <a:pt x="5796" y="2316"/>
                </a:cubicBezTo>
                <a:lnTo>
                  <a:pt x="5479" y="2569"/>
                </a:lnTo>
                <a:cubicBezTo>
                  <a:pt x="5669" y="2379"/>
                  <a:pt x="5796" y="2253"/>
                  <a:pt x="5796" y="2189"/>
                </a:cubicBezTo>
                <a:cubicBezTo>
                  <a:pt x="5796" y="2158"/>
                  <a:pt x="5796" y="2158"/>
                  <a:pt x="5796" y="2126"/>
                </a:cubicBezTo>
                <a:cubicBezTo>
                  <a:pt x="5828" y="2094"/>
                  <a:pt x="5859" y="2063"/>
                  <a:pt x="5891" y="2063"/>
                </a:cubicBezTo>
                <a:cubicBezTo>
                  <a:pt x="5891" y="2031"/>
                  <a:pt x="5891" y="2031"/>
                  <a:pt x="5891" y="2031"/>
                </a:cubicBezTo>
                <a:cubicBezTo>
                  <a:pt x="5891" y="2031"/>
                  <a:pt x="5891" y="1999"/>
                  <a:pt x="5891" y="1999"/>
                </a:cubicBezTo>
                <a:cubicBezTo>
                  <a:pt x="5859" y="1968"/>
                  <a:pt x="5828" y="1936"/>
                  <a:pt x="5764" y="1936"/>
                </a:cubicBezTo>
                <a:cubicBezTo>
                  <a:pt x="5859" y="1841"/>
                  <a:pt x="5891" y="1778"/>
                  <a:pt x="5859" y="1746"/>
                </a:cubicBezTo>
                <a:cubicBezTo>
                  <a:pt x="5859" y="1714"/>
                  <a:pt x="5828" y="1714"/>
                  <a:pt x="5828" y="1714"/>
                </a:cubicBezTo>
                <a:lnTo>
                  <a:pt x="5796" y="1714"/>
                </a:lnTo>
                <a:cubicBezTo>
                  <a:pt x="5796" y="1683"/>
                  <a:pt x="5796" y="1651"/>
                  <a:pt x="5764" y="1619"/>
                </a:cubicBezTo>
                <a:cubicBezTo>
                  <a:pt x="5764" y="1619"/>
                  <a:pt x="5764" y="1588"/>
                  <a:pt x="5733" y="1588"/>
                </a:cubicBezTo>
                <a:cubicBezTo>
                  <a:pt x="5733" y="1588"/>
                  <a:pt x="5733" y="1619"/>
                  <a:pt x="5733" y="1619"/>
                </a:cubicBezTo>
                <a:lnTo>
                  <a:pt x="5407" y="1869"/>
                </a:lnTo>
                <a:lnTo>
                  <a:pt x="5407" y="1869"/>
                </a:lnTo>
                <a:cubicBezTo>
                  <a:pt x="5413" y="1860"/>
                  <a:pt x="5416" y="1850"/>
                  <a:pt x="5416" y="1841"/>
                </a:cubicBezTo>
                <a:cubicBezTo>
                  <a:pt x="5479" y="1778"/>
                  <a:pt x="5511" y="1746"/>
                  <a:pt x="5543" y="1714"/>
                </a:cubicBezTo>
                <a:cubicBezTo>
                  <a:pt x="5574" y="1683"/>
                  <a:pt x="5574" y="1683"/>
                  <a:pt x="5543" y="1651"/>
                </a:cubicBezTo>
                <a:lnTo>
                  <a:pt x="5511" y="1651"/>
                </a:lnTo>
                <a:cubicBezTo>
                  <a:pt x="5511" y="1651"/>
                  <a:pt x="5448" y="1714"/>
                  <a:pt x="5353" y="1809"/>
                </a:cubicBezTo>
                <a:cubicBezTo>
                  <a:pt x="5289" y="1904"/>
                  <a:pt x="5194" y="1968"/>
                  <a:pt x="5068" y="2094"/>
                </a:cubicBezTo>
                <a:cubicBezTo>
                  <a:pt x="5384" y="1746"/>
                  <a:pt x="5606" y="1493"/>
                  <a:pt x="5638" y="1398"/>
                </a:cubicBezTo>
                <a:cubicBezTo>
                  <a:pt x="5638" y="1366"/>
                  <a:pt x="5606" y="1334"/>
                  <a:pt x="5606" y="1303"/>
                </a:cubicBezTo>
                <a:lnTo>
                  <a:pt x="5543" y="1303"/>
                </a:lnTo>
                <a:lnTo>
                  <a:pt x="5384" y="1461"/>
                </a:lnTo>
                <a:cubicBezTo>
                  <a:pt x="5384" y="1429"/>
                  <a:pt x="5384" y="1398"/>
                  <a:pt x="5416" y="1366"/>
                </a:cubicBezTo>
                <a:cubicBezTo>
                  <a:pt x="5416" y="1334"/>
                  <a:pt x="5384" y="1303"/>
                  <a:pt x="5384" y="1303"/>
                </a:cubicBezTo>
                <a:cubicBezTo>
                  <a:pt x="5384" y="1271"/>
                  <a:pt x="5353" y="1271"/>
                  <a:pt x="5353" y="1271"/>
                </a:cubicBezTo>
                <a:lnTo>
                  <a:pt x="5321" y="1271"/>
                </a:lnTo>
                <a:lnTo>
                  <a:pt x="2946" y="3298"/>
                </a:lnTo>
                <a:lnTo>
                  <a:pt x="5448" y="1081"/>
                </a:lnTo>
                <a:cubicBezTo>
                  <a:pt x="5448" y="1081"/>
                  <a:pt x="5448" y="1049"/>
                  <a:pt x="5448" y="1049"/>
                </a:cubicBezTo>
                <a:cubicBezTo>
                  <a:pt x="5416" y="1018"/>
                  <a:pt x="5416" y="1018"/>
                  <a:pt x="5384" y="1018"/>
                </a:cubicBezTo>
                <a:cubicBezTo>
                  <a:pt x="5289" y="1018"/>
                  <a:pt x="5099" y="1113"/>
                  <a:pt x="4878" y="1303"/>
                </a:cubicBezTo>
                <a:lnTo>
                  <a:pt x="5131" y="1049"/>
                </a:lnTo>
                <a:cubicBezTo>
                  <a:pt x="5131" y="1049"/>
                  <a:pt x="5131" y="1018"/>
                  <a:pt x="5131" y="986"/>
                </a:cubicBezTo>
                <a:lnTo>
                  <a:pt x="5099" y="986"/>
                </a:lnTo>
                <a:cubicBezTo>
                  <a:pt x="5163" y="954"/>
                  <a:pt x="5163" y="923"/>
                  <a:pt x="5194" y="923"/>
                </a:cubicBezTo>
                <a:cubicBezTo>
                  <a:pt x="5194" y="891"/>
                  <a:pt x="5194" y="891"/>
                  <a:pt x="5194" y="859"/>
                </a:cubicBezTo>
                <a:lnTo>
                  <a:pt x="5131" y="859"/>
                </a:lnTo>
                <a:cubicBezTo>
                  <a:pt x="5099" y="891"/>
                  <a:pt x="4909" y="1018"/>
                  <a:pt x="4592" y="1239"/>
                </a:cubicBezTo>
                <a:cubicBezTo>
                  <a:pt x="4751" y="1081"/>
                  <a:pt x="4878" y="954"/>
                  <a:pt x="4973" y="891"/>
                </a:cubicBezTo>
                <a:cubicBezTo>
                  <a:pt x="5036" y="828"/>
                  <a:pt x="5036" y="828"/>
                  <a:pt x="5036" y="796"/>
                </a:cubicBezTo>
                <a:cubicBezTo>
                  <a:pt x="5036" y="796"/>
                  <a:pt x="5036" y="764"/>
                  <a:pt x="5036" y="764"/>
                </a:cubicBezTo>
                <a:lnTo>
                  <a:pt x="5004" y="764"/>
                </a:lnTo>
                <a:cubicBezTo>
                  <a:pt x="4973" y="796"/>
                  <a:pt x="4941" y="796"/>
                  <a:pt x="4909" y="828"/>
                </a:cubicBezTo>
                <a:cubicBezTo>
                  <a:pt x="4878" y="859"/>
                  <a:pt x="4846" y="891"/>
                  <a:pt x="4783" y="923"/>
                </a:cubicBezTo>
                <a:cubicBezTo>
                  <a:pt x="4814" y="891"/>
                  <a:pt x="4814" y="859"/>
                  <a:pt x="4814" y="859"/>
                </a:cubicBezTo>
                <a:cubicBezTo>
                  <a:pt x="4846" y="796"/>
                  <a:pt x="4878" y="733"/>
                  <a:pt x="4878" y="701"/>
                </a:cubicBezTo>
                <a:cubicBezTo>
                  <a:pt x="4878" y="638"/>
                  <a:pt x="4878" y="574"/>
                  <a:pt x="4846" y="543"/>
                </a:cubicBezTo>
                <a:cubicBezTo>
                  <a:pt x="4846" y="511"/>
                  <a:pt x="4814" y="511"/>
                  <a:pt x="4814" y="511"/>
                </a:cubicBezTo>
                <a:cubicBezTo>
                  <a:pt x="4814" y="511"/>
                  <a:pt x="4814" y="511"/>
                  <a:pt x="4656" y="638"/>
                </a:cubicBezTo>
                <a:cubicBezTo>
                  <a:pt x="4624" y="638"/>
                  <a:pt x="4592" y="669"/>
                  <a:pt x="4529" y="669"/>
                </a:cubicBezTo>
                <a:cubicBezTo>
                  <a:pt x="4561" y="638"/>
                  <a:pt x="4561" y="606"/>
                  <a:pt x="4561" y="606"/>
                </a:cubicBezTo>
                <a:lnTo>
                  <a:pt x="4561" y="543"/>
                </a:lnTo>
                <a:cubicBezTo>
                  <a:pt x="4561" y="543"/>
                  <a:pt x="4592" y="511"/>
                  <a:pt x="4592" y="511"/>
                </a:cubicBezTo>
                <a:cubicBezTo>
                  <a:pt x="4592" y="511"/>
                  <a:pt x="4561" y="511"/>
                  <a:pt x="4561" y="479"/>
                </a:cubicBezTo>
                <a:lnTo>
                  <a:pt x="4529" y="479"/>
                </a:lnTo>
                <a:cubicBezTo>
                  <a:pt x="4513" y="463"/>
                  <a:pt x="4505" y="455"/>
                  <a:pt x="4497" y="455"/>
                </a:cubicBezTo>
                <a:cubicBezTo>
                  <a:pt x="4490" y="455"/>
                  <a:pt x="4482" y="463"/>
                  <a:pt x="4466" y="479"/>
                </a:cubicBezTo>
                <a:lnTo>
                  <a:pt x="4371" y="543"/>
                </a:lnTo>
                <a:cubicBezTo>
                  <a:pt x="4371" y="543"/>
                  <a:pt x="4339" y="574"/>
                  <a:pt x="4339" y="574"/>
                </a:cubicBezTo>
                <a:cubicBezTo>
                  <a:pt x="4371" y="543"/>
                  <a:pt x="4371" y="511"/>
                  <a:pt x="4371" y="479"/>
                </a:cubicBezTo>
                <a:cubicBezTo>
                  <a:pt x="4371" y="448"/>
                  <a:pt x="4371" y="416"/>
                  <a:pt x="4339" y="384"/>
                </a:cubicBezTo>
                <a:cubicBezTo>
                  <a:pt x="4339" y="384"/>
                  <a:pt x="4339" y="353"/>
                  <a:pt x="4339" y="353"/>
                </a:cubicBezTo>
                <a:cubicBezTo>
                  <a:pt x="4307" y="353"/>
                  <a:pt x="4307" y="384"/>
                  <a:pt x="4307" y="384"/>
                </a:cubicBezTo>
                <a:lnTo>
                  <a:pt x="3959" y="669"/>
                </a:lnTo>
                <a:cubicBezTo>
                  <a:pt x="4307" y="321"/>
                  <a:pt x="4307" y="321"/>
                  <a:pt x="4276" y="289"/>
                </a:cubicBezTo>
                <a:cubicBezTo>
                  <a:pt x="4276" y="289"/>
                  <a:pt x="4276" y="258"/>
                  <a:pt x="4244" y="258"/>
                </a:cubicBezTo>
                <a:cubicBezTo>
                  <a:pt x="3864" y="258"/>
                  <a:pt x="824" y="3076"/>
                  <a:pt x="222" y="3646"/>
                </a:cubicBezTo>
                <a:cubicBezTo>
                  <a:pt x="285" y="3551"/>
                  <a:pt x="381" y="3424"/>
                  <a:pt x="539" y="3266"/>
                </a:cubicBezTo>
                <a:cubicBezTo>
                  <a:pt x="919" y="3013"/>
                  <a:pt x="1584" y="2379"/>
                  <a:pt x="2471" y="1556"/>
                </a:cubicBezTo>
                <a:cubicBezTo>
                  <a:pt x="2502" y="1556"/>
                  <a:pt x="2502" y="1524"/>
                  <a:pt x="2534" y="1493"/>
                </a:cubicBezTo>
                <a:cubicBezTo>
                  <a:pt x="3041" y="1081"/>
                  <a:pt x="3547" y="669"/>
                  <a:pt x="4086" y="226"/>
                </a:cubicBezTo>
                <a:cubicBezTo>
                  <a:pt x="4086" y="194"/>
                  <a:pt x="4086" y="194"/>
                  <a:pt x="4086" y="194"/>
                </a:cubicBezTo>
                <a:lnTo>
                  <a:pt x="4022" y="194"/>
                </a:lnTo>
                <a:cubicBezTo>
                  <a:pt x="3991" y="194"/>
                  <a:pt x="3991" y="226"/>
                  <a:pt x="3927" y="258"/>
                </a:cubicBezTo>
                <a:cubicBezTo>
                  <a:pt x="3927" y="226"/>
                  <a:pt x="3927" y="226"/>
                  <a:pt x="3896" y="226"/>
                </a:cubicBezTo>
                <a:cubicBezTo>
                  <a:pt x="3801" y="226"/>
                  <a:pt x="3421" y="574"/>
                  <a:pt x="2566" y="1366"/>
                </a:cubicBezTo>
                <a:cubicBezTo>
                  <a:pt x="1837" y="1999"/>
                  <a:pt x="982" y="2728"/>
                  <a:pt x="285" y="3329"/>
                </a:cubicBezTo>
                <a:cubicBezTo>
                  <a:pt x="254" y="3108"/>
                  <a:pt x="2407" y="1303"/>
                  <a:pt x="3769" y="194"/>
                </a:cubicBezTo>
                <a:cubicBezTo>
                  <a:pt x="3769" y="194"/>
                  <a:pt x="3769" y="163"/>
                  <a:pt x="3769" y="163"/>
                </a:cubicBezTo>
                <a:cubicBezTo>
                  <a:pt x="3769" y="163"/>
                  <a:pt x="3769" y="163"/>
                  <a:pt x="3769" y="131"/>
                </a:cubicBezTo>
                <a:cubicBezTo>
                  <a:pt x="3737" y="99"/>
                  <a:pt x="3706" y="99"/>
                  <a:pt x="3642" y="99"/>
                </a:cubicBezTo>
                <a:lnTo>
                  <a:pt x="3611" y="99"/>
                </a:lnTo>
                <a:cubicBezTo>
                  <a:pt x="3611" y="68"/>
                  <a:pt x="3611" y="68"/>
                  <a:pt x="3611" y="68"/>
                </a:cubicBezTo>
                <a:cubicBezTo>
                  <a:pt x="3579" y="36"/>
                  <a:pt x="3547" y="4"/>
                  <a:pt x="3484" y="4"/>
                </a:cubicBezTo>
                <a:cubicBezTo>
                  <a:pt x="3333" y="4"/>
                  <a:pt x="3125" y="119"/>
                  <a:pt x="2860" y="321"/>
                </a:cubicBezTo>
                <a:lnTo>
                  <a:pt x="2860" y="321"/>
                </a:lnTo>
                <a:cubicBezTo>
                  <a:pt x="2967" y="236"/>
                  <a:pt x="3055" y="152"/>
                  <a:pt x="3167" y="68"/>
                </a:cubicBezTo>
                <a:cubicBezTo>
                  <a:pt x="3167" y="36"/>
                  <a:pt x="3167" y="36"/>
                  <a:pt x="3167" y="4"/>
                </a:cubicBezTo>
                <a:lnTo>
                  <a:pt x="3136" y="4"/>
                </a:lnTo>
                <a:cubicBezTo>
                  <a:pt x="3131" y="2"/>
                  <a:pt x="3126" y="1"/>
                  <a:pt x="3121" y="1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848D617C-42E7-6AD7-0B25-571479F0BD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96674" y="5351196"/>
              <a:ext cx="3048000" cy="570543"/>
            </p:xfrm>
            <a:graphic>
              <a:graphicData uri="http://schemas.microsoft.com/office/powerpoint/2016/slidezoom">
                <pslz:sldZm>
                  <pslz:sldZmObj sldId="344" cId="3903323609">
                    <pslz:zmPr id="{C565274F-EB5F-4833-B189-B64F1DDB0A42}" returnToParent="0" imageType="cover" transitionDur="2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5705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848D617C-42E7-6AD7-0B25-571479F0BD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674" y="5351196"/>
                <a:ext cx="3048000" cy="5705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2FCBA78C-9CF2-E38A-32DA-1A69E4B36A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230" y="3810902"/>
              <a:ext cx="3409883" cy="427410"/>
            </p:xfrm>
            <a:graphic>
              <a:graphicData uri="http://schemas.microsoft.com/office/powerpoint/2016/slidezoom">
                <pslz:sldZm>
                  <pslz:sldZmObj sldId="275" cId="0">
                    <pslz:zmPr id="{732C35C2-646E-461D-A22D-4ED92F0CC208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9883" cy="4274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2FCBA78C-9CF2-E38A-32DA-1A69E4B36A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230" y="3810902"/>
                <a:ext cx="3409883" cy="427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6B7FF477-5EC7-0E5B-A46C-9B5DFE294F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23725" y="3772159"/>
              <a:ext cx="3321275" cy="504897"/>
            </p:xfrm>
            <a:graphic>
              <a:graphicData uri="http://schemas.microsoft.com/office/powerpoint/2016/slidezoom">
                <pslz:sldZm>
                  <pslz:sldZmObj sldId="278" cId="0">
                    <pslz:zmPr id="{4D453058-07F6-45FB-A59D-EECB35AF68AB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21275" cy="50489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6B7FF477-5EC7-0E5B-A46C-9B5DFE294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3725" y="3772159"/>
                <a:ext cx="3321275" cy="504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F1086EB-0BED-8712-94FF-E4219233A2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0828648"/>
                  </p:ext>
                </p:extLst>
              </p:nvPr>
            </p:nvGraphicFramePr>
            <p:xfrm>
              <a:off x="3555999" y="2134439"/>
              <a:ext cx="2006601" cy="527542"/>
            </p:xfrm>
            <a:graphic>
              <a:graphicData uri="http://schemas.microsoft.com/office/powerpoint/2016/slidezoom">
                <pslz:sldZm>
                  <pslz:sldZmObj sldId="271" cId="0">
                    <pslz:zmPr id="{167868A6-77A5-46D9-91B4-4C548DC2198F}" returnToParent="0" imageType="cover" transitionDur="2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6601" cy="52754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CF1086EB-0BED-8712-94FF-E4219233A2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5999" y="2134439"/>
                <a:ext cx="2006601" cy="52754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Google Shape;2622;p58">
            <a:extLst>
              <a:ext uri="{FF2B5EF4-FFF2-40B4-BE49-F238E27FC236}">
                <a16:creationId xmlns:a16="http://schemas.microsoft.com/office/drawing/2014/main" id="{8F52C922-5157-23AF-64E8-6E95387609F0}"/>
              </a:ext>
            </a:extLst>
          </p:cNvPr>
          <p:cNvSpPr txBox="1"/>
          <p:nvPr/>
        </p:nvSpPr>
        <p:spPr>
          <a:xfrm>
            <a:off x="8328756" y="2147653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FINISH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  <p:extLst>
      <p:ext uri="{BB962C8B-B14F-4D97-AF65-F5344CB8AC3E}">
        <p14:creationId xmlns:p14="http://schemas.microsoft.com/office/powerpoint/2010/main" val="421473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-0.00052 0.00115 C -0.00117 -0.00116 -0.00117 -0.00417 -0.00156 -0.00625 C -0.00195 -0.00649 -0.00234 -0.00811 -0.00286 -0.00834 C -0.00325 -0.00973 -0.00364 -0.01135 -0.00364 -0.0132 C -0.00443 -0.02223 -0.00364 -0.01158 -0.00443 -0.01852 C -0.00443 -0.02037 -0.00443 -0.02061 -0.00456 -0.02223 C -0.00456 -0.022 -0.00508 -0.02385 -0.00508 -0.02362 C -0.00547 -0.02408 -0.00586 -0.02547 -0.00586 -0.02593 C -0.00625 -0.02709 -0.00625 -0.02894 -0.00625 -0.02871 C -0.00625 -0.02963 -0.00664 -0.03056 -0.00703 -0.03102 C -0.00703 -0.03264 -0.00729 -0.0345 -0.00742 -0.03612 C -0.00768 -0.03612 -0.00768 -0.03635 -0.00768 -0.03635 C -0.0082 -0.03936 -0.00937 -0.04121 -0.00937 -0.04283 C -0.00963 -0.04283 -0.00963 -0.04537 -0.00989 -0.04653 C -0.01002 -0.047 -0.01041 -0.04838 -0.01068 -0.04838 C -0.01068 -0.04815 -0.01068 -0.04885 -0.01107 -0.05 C -0.01107 -0.05024 -0.01146 -0.05186 -0.01146 -0.05162 C -0.01185 -0.05209 -0.01185 -0.05348 -0.01185 -0.05348 C -0.01224 -0.05371 -0.01224 -0.0551 -0.01224 -0.0551 C -0.01263 -0.05579 -0.01263 -0.05695 -0.01302 -0.05741 C -0.01315 -0.05857 -0.01354 -0.05857 -0.01406 -0.05903 C -0.01445 -0.06065 -0.01445 -0.06042 -0.01484 -0.06112 C -0.01484 -0.06227 -0.01523 -0.06227 -0.01562 -0.06274 C -0.0164 -0.06412 -0.01679 -0.06575 -0.01719 -0.06598 C -0.0207 -0.07315 -0.01784 -0.06737 -0.02031 -0.0713 C -0.02096 -0.07292 -0.02148 -0.07315 -0.02187 -0.07454 C -0.02318 -0.07639 -0.02252 -0.07454 -0.02409 -0.07639 C -0.0263 -0.07987 -0.0237 -0.07987 -0.02682 -0.07987 C -0.03021 -0.08681 -0.02487 -0.07987 -0.02825 -0.08311 C -0.02864 -0.08334 -0.02943 -0.08311 -0.02982 -0.08496 C -0.03021 -0.08565 -0.02943 -0.08681 -0.03138 -0.08889 C -0.03372 -0.09237 -0.03047 -0.08866 -0.03489 -0.09375 C -0.03633 -0.09537 -0.03789 -0.09537 -0.03906 -0.097 C -0.03984 -0.09885 -0.04101 -0.10047 -0.04206 -0.10139 C -0.04297 -0.10301 -0.04427 -0.1044 -0.04544 -0.1044 C -0.04635 -0.1044 -0.04674 -0.10602 -0.04752 -0.10625 C -0.04857 -0.10787 -0.05026 -0.10973 -0.05091 -0.11181 C -0.05169 -0.11181 -0.05325 -0.11274 -0.0539 -0.11274 C -0.05469 -0.11482 -0.05508 -0.11482 -0.0556 -0.11482 C -0.05638 -0.11551 -0.05755 -0.11667 -0.0582 -0.11713 C -0.06054 -0.12014 -0.05937 -0.11829 -0.0625 -0.12014 C -0.06289 -0.12014 -0.06354 -0.12338 -0.06432 -0.12338 C -0.0651 -0.125 -0.06771 -0.125 -0.06862 -0.12593 C -0.06901 -0.12593 -0.07057 -0.12871 -0.07135 -0.12894 C -0.07291 -0.13056 -0.07344 -0.13056 -0.07461 -0.13056 C -0.07591 -0.13056 -0.0763 -0.13403 -0.07708 -0.13403 C -0.08476 -0.1375 -0.07656 -0.13218 -0.08164 -0.13588 C -0.08242 -0.13588 -0.08242 -0.1375 -0.08385 -0.1375 C -0.08515 -0.13774 -0.08346 -0.1382 -0.08698 -0.14283 C -0.08737 -0.14352 -0.09036 -0.1463 -0.09127 -0.1463 C -0.09245 -0.14792 -0.09284 -0.14838 -0.0944 -0.15139 C -0.09609 -0.15325 -0.09818 -0.15301 -0.09896 -0.15672 C -0.09922 -0.15672 -0.1 -0.15718 -0.1 -0.15857 C -0.10039 -0.1588 -0.10091 -0.16042 -0.1013 -0.16204 C -0.1013 -0.16227 -0.10182 -0.16204 -0.10208 -0.16204 C -0.1026 -0.16366 -0.1026 -0.16343 -0.10351 -0.16551 C -0.1039 -0.16551 -0.10469 -0.1676 -0.10469 -0.16713 C -0.10612 -0.16922 -0.10547 -0.16922 -0.10651 -0.17084 C -0.10651 -0.17246 -0.10781 -0.17315 -0.1082 -0.17431 C -0.10872 -0.17477 -0.10924 -0.17639 -0.10963 -0.17778 C -0.11041 -0.1794 -0.11094 -0.1794 -0.11159 -0.18264 C -0.11237 -0.18658 -0.11354 -0.18542 -0.11393 -0.19005 C -0.11432 -0.19028 -0.11471 -0.19491 -0.11471 -0.197 C -0.1151 -0.19723 -0.11614 -0.19885 -0.11614 -0.20047 C -0.11653 -0.20093 -0.11732 -0.20394 -0.11732 -0.20579 C -0.11771 -0.20579 -0.11745 -0.20741 -0.11784 -0.20811 C -0.11875 -0.21112 -0.11914 -0.21274 -0.11966 -0.21621 C -0.12122 -0.22153 -0.12005 -0.21968 -0.12122 -0.22292 C -0.12122 -0.225 -0.12044 -0.22662 -0.1207 -0.22848 C -0.12083 -0.22894 -0.12031 -0.2301 -0.12044 -0.23079 C -0.12122 -0.23542 -0.12005 -0.22848 -0.122 -0.23612 C -0.12396 -0.24213 -0.12187 -0.23704 -0.12265 -0.24075 C -0.12265 -0.24306 -0.12252 -0.24445 -0.12252 -0.2463 C -0.12213 -0.25139 -0.122 -0.2463 -0.122 -0.24838 C -0.122 -0.24931 -0.12213 -0.24931 -0.12187 -0.24931 " pathEditMode="relative" rAng="0" ptsTypes="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1" grpId="0" animBg="1"/>
      <p:bldP spid="253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42"/>
          <p:cNvSpPr txBox="1"/>
          <p:nvPr/>
        </p:nvSpPr>
        <p:spPr>
          <a:xfrm>
            <a:off x="947000" y="609600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0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CONSTRAINTS</a:t>
            </a:r>
            <a:endParaRPr sz="6000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75" name="Google Shape;1375;p42"/>
          <p:cNvSpPr/>
          <p:nvPr/>
        </p:nvSpPr>
        <p:spPr>
          <a:xfrm>
            <a:off x="2339777" y="2752840"/>
            <a:ext cx="1696" cy="2091"/>
          </a:xfrm>
          <a:custGeom>
            <a:avLst/>
            <a:gdLst/>
            <a:ahLst/>
            <a:cxnLst/>
            <a:rect l="l" t="t" r="r" b="b"/>
            <a:pathLst>
              <a:path w="43" h="53" extrusionOk="0">
                <a:moveTo>
                  <a:pt x="10" y="0"/>
                </a:moveTo>
                <a:cubicBezTo>
                  <a:pt x="1" y="0"/>
                  <a:pt x="5" y="16"/>
                  <a:pt x="42" y="53"/>
                </a:cubicBezTo>
                <a:cubicBezTo>
                  <a:pt x="42" y="53"/>
                  <a:pt x="42" y="21"/>
                  <a:pt x="42" y="21"/>
                </a:cubicBezTo>
                <a:cubicBezTo>
                  <a:pt x="29" y="8"/>
                  <a:pt x="16" y="0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6" name="Google Shape;1376;p42"/>
          <p:cNvSpPr/>
          <p:nvPr/>
        </p:nvSpPr>
        <p:spPr>
          <a:xfrm>
            <a:off x="650240" y="2717858"/>
            <a:ext cx="5364629" cy="1992469"/>
          </a:xfrm>
          <a:custGeom>
            <a:avLst/>
            <a:gdLst/>
            <a:ahLst/>
            <a:cxnLst/>
            <a:rect l="l" t="t" r="r" b="b"/>
            <a:pathLst>
              <a:path w="136020" h="50519" extrusionOk="0">
                <a:moveTo>
                  <a:pt x="31543" y="908"/>
                </a:moveTo>
                <a:cubicBezTo>
                  <a:pt x="31574" y="908"/>
                  <a:pt x="31574" y="940"/>
                  <a:pt x="31574" y="940"/>
                </a:cubicBezTo>
                <a:cubicBezTo>
                  <a:pt x="31561" y="927"/>
                  <a:pt x="31551" y="916"/>
                  <a:pt x="31543" y="908"/>
                </a:cubicBezTo>
                <a:close/>
                <a:moveTo>
                  <a:pt x="85790" y="2502"/>
                </a:moveTo>
                <a:cubicBezTo>
                  <a:pt x="85548" y="2502"/>
                  <a:pt x="85532" y="2506"/>
                  <a:pt x="86471" y="2512"/>
                </a:cubicBezTo>
                <a:lnTo>
                  <a:pt x="86471" y="2512"/>
                </a:lnTo>
                <a:cubicBezTo>
                  <a:pt x="86445" y="2505"/>
                  <a:pt x="86017" y="2502"/>
                  <a:pt x="85790" y="2502"/>
                </a:cubicBezTo>
                <a:close/>
                <a:moveTo>
                  <a:pt x="109575" y="3695"/>
                </a:moveTo>
                <a:cubicBezTo>
                  <a:pt x="115347" y="3766"/>
                  <a:pt x="121119" y="3802"/>
                  <a:pt x="126890" y="3802"/>
                </a:cubicBezTo>
                <a:cubicBezTo>
                  <a:pt x="128814" y="3802"/>
                  <a:pt x="130738" y="3798"/>
                  <a:pt x="132662" y="3790"/>
                </a:cubicBezTo>
                <a:cubicBezTo>
                  <a:pt x="133517" y="3758"/>
                  <a:pt x="134372" y="3758"/>
                  <a:pt x="135259" y="3727"/>
                </a:cubicBezTo>
                <a:lnTo>
                  <a:pt x="135259" y="3727"/>
                </a:lnTo>
                <a:cubicBezTo>
                  <a:pt x="135101" y="6482"/>
                  <a:pt x="135101" y="9237"/>
                  <a:pt x="135069" y="11961"/>
                </a:cubicBezTo>
                <a:cubicBezTo>
                  <a:pt x="135037" y="14811"/>
                  <a:pt x="134911" y="17661"/>
                  <a:pt x="134847" y="20511"/>
                </a:cubicBezTo>
                <a:cubicBezTo>
                  <a:pt x="134816" y="22000"/>
                  <a:pt x="134784" y="38436"/>
                  <a:pt x="134784" y="39956"/>
                </a:cubicBezTo>
                <a:cubicBezTo>
                  <a:pt x="126677" y="39924"/>
                  <a:pt x="118569" y="39956"/>
                  <a:pt x="110494" y="39893"/>
                </a:cubicBezTo>
                <a:cubicBezTo>
                  <a:pt x="107517" y="39861"/>
                  <a:pt x="104540" y="39829"/>
                  <a:pt x="101563" y="39798"/>
                </a:cubicBezTo>
                <a:cubicBezTo>
                  <a:pt x="101721" y="36472"/>
                  <a:pt x="101183" y="21556"/>
                  <a:pt x="105775" y="16933"/>
                </a:cubicBezTo>
                <a:cubicBezTo>
                  <a:pt x="106852" y="15539"/>
                  <a:pt x="108340" y="13829"/>
                  <a:pt x="108942" y="12214"/>
                </a:cubicBezTo>
                <a:cubicBezTo>
                  <a:pt x="109480" y="10757"/>
                  <a:pt x="109639" y="9047"/>
                  <a:pt x="109164" y="7559"/>
                </a:cubicBezTo>
                <a:cubicBezTo>
                  <a:pt x="108879" y="6704"/>
                  <a:pt x="108372" y="6038"/>
                  <a:pt x="107802" y="5373"/>
                </a:cubicBezTo>
                <a:cubicBezTo>
                  <a:pt x="107359" y="4835"/>
                  <a:pt x="106915" y="4297"/>
                  <a:pt x="106598" y="3695"/>
                </a:cubicBezTo>
                <a:close/>
                <a:moveTo>
                  <a:pt x="83366" y="3483"/>
                </a:moveTo>
                <a:cubicBezTo>
                  <a:pt x="83845" y="3488"/>
                  <a:pt x="84595" y="3496"/>
                  <a:pt x="85729" y="3505"/>
                </a:cubicBezTo>
                <a:cubicBezTo>
                  <a:pt x="92537" y="3537"/>
                  <a:pt x="99346" y="3600"/>
                  <a:pt x="106155" y="3663"/>
                </a:cubicBezTo>
                <a:cubicBezTo>
                  <a:pt x="106567" y="4993"/>
                  <a:pt x="107834" y="5880"/>
                  <a:pt x="108404" y="7115"/>
                </a:cubicBezTo>
                <a:cubicBezTo>
                  <a:pt x="109069" y="8572"/>
                  <a:pt x="108879" y="10219"/>
                  <a:pt x="108372" y="11707"/>
                </a:cubicBezTo>
                <a:cubicBezTo>
                  <a:pt x="107232" y="14937"/>
                  <a:pt x="103780" y="15539"/>
                  <a:pt x="101975" y="21683"/>
                </a:cubicBezTo>
                <a:cubicBezTo>
                  <a:pt x="100170" y="27795"/>
                  <a:pt x="100866" y="38024"/>
                  <a:pt x="100898" y="39798"/>
                </a:cubicBezTo>
                <a:cubicBezTo>
                  <a:pt x="95483" y="39734"/>
                  <a:pt x="90099" y="39703"/>
                  <a:pt x="84683" y="39671"/>
                </a:cubicBezTo>
                <a:cubicBezTo>
                  <a:pt x="83167" y="39665"/>
                  <a:pt x="82241" y="39662"/>
                  <a:pt x="81689" y="39662"/>
                </a:cubicBezTo>
                <a:cubicBezTo>
                  <a:pt x="79233" y="39662"/>
                  <a:pt x="84180" y="39714"/>
                  <a:pt x="77431" y="39766"/>
                </a:cubicBezTo>
                <a:cubicBezTo>
                  <a:pt x="70401" y="39861"/>
                  <a:pt x="63402" y="39924"/>
                  <a:pt x="56371" y="39956"/>
                </a:cubicBezTo>
                <a:cubicBezTo>
                  <a:pt x="48897" y="39988"/>
                  <a:pt x="41424" y="40019"/>
                  <a:pt x="33950" y="40051"/>
                </a:cubicBezTo>
                <a:cubicBezTo>
                  <a:pt x="32968" y="40051"/>
                  <a:pt x="31986" y="40051"/>
                  <a:pt x="30973" y="40083"/>
                </a:cubicBezTo>
                <a:cubicBezTo>
                  <a:pt x="30909" y="37834"/>
                  <a:pt x="30846" y="20638"/>
                  <a:pt x="30814" y="18389"/>
                </a:cubicBezTo>
                <a:cubicBezTo>
                  <a:pt x="30783" y="15159"/>
                  <a:pt x="30783" y="11929"/>
                  <a:pt x="30909" y="8667"/>
                </a:cubicBezTo>
                <a:cubicBezTo>
                  <a:pt x="30909" y="7780"/>
                  <a:pt x="30973" y="6894"/>
                  <a:pt x="31004" y="5975"/>
                </a:cubicBezTo>
                <a:cubicBezTo>
                  <a:pt x="31036" y="5183"/>
                  <a:pt x="31036" y="4423"/>
                  <a:pt x="31068" y="3632"/>
                </a:cubicBezTo>
                <a:cubicBezTo>
                  <a:pt x="36430" y="3632"/>
                  <a:pt x="41779" y="3646"/>
                  <a:pt x="47123" y="3646"/>
                </a:cubicBezTo>
                <a:cubicBezTo>
                  <a:pt x="49795" y="3646"/>
                  <a:pt x="52465" y="3642"/>
                  <a:pt x="55136" y="3632"/>
                </a:cubicBezTo>
                <a:cubicBezTo>
                  <a:pt x="63529" y="3632"/>
                  <a:pt x="71889" y="3632"/>
                  <a:pt x="80281" y="3537"/>
                </a:cubicBezTo>
                <a:cubicBezTo>
                  <a:pt x="83089" y="3513"/>
                  <a:pt x="83542" y="3494"/>
                  <a:pt x="83366" y="3483"/>
                </a:cubicBezTo>
                <a:close/>
                <a:moveTo>
                  <a:pt x="475" y="3505"/>
                </a:moveTo>
                <a:lnTo>
                  <a:pt x="475" y="3505"/>
                </a:lnTo>
                <a:cubicBezTo>
                  <a:pt x="2407" y="3600"/>
                  <a:pt x="4307" y="3600"/>
                  <a:pt x="6208" y="3600"/>
                </a:cubicBezTo>
                <a:lnTo>
                  <a:pt x="14980" y="3600"/>
                </a:lnTo>
                <a:cubicBezTo>
                  <a:pt x="14790" y="6197"/>
                  <a:pt x="14631" y="8825"/>
                  <a:pt x="14473" y="11422"/>
                </a:cubicBezTo>
                <a:cubicBezTo>
                  <a:pt x="14251" y="14969"/>
                  <a:pt x="14093" y="18548"/>
                  <a:pt x="13998" y="22095"/>
                </a:cubicBezTo>
                <a:cubicBezTo>
                  <a:pt x="13966" y="23076"/>
                  <a:pt x="13935" y="39006"/>
                  <a:pt x="13935" y="39956"/>
                </a:cubicBezTo>
                <a:cubicBezTo>
                  <a:pt x="10451" y="39988"/>
                  <a:pt x="6968" y="40019"/>
                  <a:pt x="3484" y="40051"/>
                </a:cubicBezTo>
                <a:cubicBezTo>
                  <a:pt x="2597" y="40083"/>
                  <a:pt x="1679" y="40114"/>
                  <a:pt x="760" y="40178"/>
                </a:cubicBezTo>
                <a:cubicBezTo>
                  <a:pt x="824" y="38784"/>
                  <a:pt x="760" y="22411"/>
                  <a:pt x="760" y="21018"/>
                </a:cubicBezTo>
                <a:cubicBezTo>
                  <a:pt x="760" y="19561"/>
                  <a:pt x="729" y="18136"/>
                  <a:pt x="697" y="16711"/>
                </a:cubicBezTo>
                <a:cubicBezTo>
                  <a:pt x="665" y="13829"/>
                  <a:pt x="665" y="10979"/>
                  <a:pt x="634" y="8097"/>
                </a:cubicBezTo>
                <a:cubicBezTo>
                  <a:pt x="602" y="7305"/>
                  <a:pt x="602" y="6482"/>
                  <a:pt x="570" y="5690"/>
                </a:cubicBezTo>
                <a:cubicBezTo>
                  <a:pt x="570" y="4962"/>
                  <a:pt x="570" y="4233"/>
                  <a:pt x="475" y="3505"/>
                </a:cubicBezTo>
                <a:close/>
                <a:moveTo>
                  <a:pt x="28249" y="876"/>
                </a:moveTo>
                <a:cubicBezTo>
                  <a:pt x="29231" y="876"/>
                  <a:pt x="30244" y="876"/>
                  <a:pt x="31226" y="940"/>
                </a:cubicBezTo>
                <a:cubicBezTo>
                  <a:pt x="31289" y="940"/>
                  <a:pt x="31384" y="971"/>
                  <a:pt x="31448" y="971"/>
                </a:cubicBezTo>
                <a:lnTo>
                  <a:pt x="31479" y="971"/>
                </a:lnTo>
                <a:cubicBezTo>
                  <a:pt x="31511" y="971"/>
                  <a:pt x="31543" y="971"/>
                  <a:pt x="31574" y="1003"/>
                </a:cubicBezTo>
                <a:lnTo>
                  <a:pt x="31606" y="1003"/>
                </a:lnTo>
                <a:cubicBezTo>
                  <a:pt x="31986" y="1542"/>
                  <a:pt x="32271" y="2143"/>
                  <a:pt x="32461" y="2777"/>
                </a:cubicBezTo>
                <a:lnTo>
                  <a:pt x="29421" y="2777"/>
                </a:lnTo>
                <a:cubicBezTo>
                  <a:pt x="28851" y="2777"/>
                  <a:pt x="28851" y="3632"/>
                  <a:pt x="29421" y="3632"/>
                </a:cubicBezTo>
                <a:lnTo>
                  <a:pt x="30213" y="3632"/>
                </a:lnTo>
                <a:cubicBezTo>
                  <a:pt x="30181" y="4297"/>
                  <a:pt x="30149" y="4962"/>
                  <a:pt x="30118" y="5658"/>
                </a:cubicBezTo>
                <a:cubicBezTo>
                  <a:pt x="30086" y="6450"/>
                  <a:pt x="30054" y="7242"/>
                  <a:pt x="30054" y="8065"/>
                </a:cubicBezTo>
                <a:cubicBezTo>
                  <a:pt x="30023" y="9680"/>
                  <a:pt x="29959" y="11296"/>
                  <a:pt x="29959" y="12911"/>
                </a:cubicBezTo>
                <a:cubicBezTo>
                  <a:pt x="29896" y="16173"/>
                  <a:pt x="29896" y="19403"/>
                  <a:pt x="29959" y="22633"/>
                </a:cubicBezTo>
                <a:cubicBezTo>
                  <a:pt x="29991" y="24470"/>
                  <a:pt x="30023" y="41254"/>
                  <a:pt x="30118" y="43059"/>
                </a:cubicBezTo>
                <a:cubicBezTo>
                  <a:pt x="30118" y="43281"/>
                  <a:pt x="30276" y="43503"/>
                  <a:pt x="30466" y="43534"/>
                </a:cubicBezTo>
                <a:cubicBezTo>
                  <a:pt x="30973" y="43629"/>
                  <a:pt x="31448" y="43724"/>
                  <a:pt x="31923" y="43788"/>
                </a:cubicBezTo>
                <a:cubicBezTo>
                  <a:pt x="29389" y="45213"/>
                  <a:pt x="26824" y="46638"/>
                  <a:pt x="24291" y="48095"/>
                </a:cubicBezTo>
                <a:cubicBezTo>
                  <a:pt x="23562" y="48475"/>
                  <a:pt x="22834" y="48887"/>
                  <a:pt x="22105" y="49298"/>
                </a:cubicBezTo>
                <a:cubicBezTo>
                  <a:pt x="21820" y="49457"/>
                  <a:pt x="21472" y="49710"/>
                  <a:pt x="21155" y="49710"/>
                </a:cubicBezTo>
                <a:cubicBezTo>
                  <a:pt x="20807" y="49678"/>
                  <a:pt x="20490" y="49425"/>
                  <a:pt x="20205" y="49267"/>
                </a:cubicBezTo>
                <a:cubicBezTo>
                  <a:pt x="18812" y="48380"/>
                  <a:pt x="17418" y="47493"/>
                  <a:pt x="16057" y="46575"/>
                </a:cubicBezTo>
                <a:cubicBezTo>
                  <a:pt x="14758" y="45751"/>
                  <a:pt x="13491" y="44896"/>
                  <a:pt x="12256" y="44009"/>
                </a:cubicBezTo>
                <a:cubicBezTo>
                  <a:pt x="12953" y="43851"/>
                  <a:pt x="13681" y="43661"/>
                  <a:pt x="14378" y="43471"/>
                </a:cubicBezTo>
                <a:cubicBezTo>
                  <a:pt x="14536" y="43439"/>
                  <a:pt x="14663" y="43249"/>
                  <a:pt x="14663" y="43091"/>
                </a:cubicBezTo>
                <a:cubicBezTo>
                  <a:pt x="14695" y="39513"/>
                  <a:pt x="14790" y="20986"/>
                  <a:pt x="14916" y="17439"/>
                </a:cubicBezTo>
                <a:cubicBezTo>
                  <a:pt x="15075" y="13861"/>
                  <a:pt x="15297" y="10314"/>
                  <a:pt x="15550" y="6735"/>
                </a:cubicBezTo>
                <a:cubicBezTo>
                  <a:pt x="15708" y="4867"/>
                  <a:pt x="15867" y="3030"/>
                  <a:pt x="16057" y="1161"/>
                </a:cubicBezTo>
                <a:cubicBezTo>
                  <a:pt x="18685" y="1066"/>
                  <a:pt x="21345" y="1003"/>
                  <a:pt x="23974" y="940"/>
                </a:cubicBezTo>
                <a:cubicBezTo>
                  <a:pt x="25399" y="908"/>
                  <a:pt x="26824" y="876"/>
                  <a:pt x="28249" y="876"/>
                </a:cubicBezTo>
                <a:close/>
                <a:moveTo>
                  <a:pt x="26992" y="1"/>
                </a:moveTo>
                <a:cubicBezTo>
                  <a:pt x="24678" y="1"/>
                  <a:pt x="22353" y="74"/>
                  <a:pt x="20047" y="148"/>
                </a:cubicBezTo>
                <a:cubicBezTo>
                  <a:pt x="18590" y="180"/>
                  <a:pt x="17133" y="243"/>
                  <a:pt x="15645" y="306"/>
                </a:cubicBezTo>
                <a:cubicBezTo>
                  <a:pt x="15392" y="306"/>
                  <a:pt x="15233" y="496"/>
                  <a:pt x="15233" y="718"/>
                </a:cubicBezTo>
                <a:cubicBezTo>
                  <a:pt x="15170" y="1415"/>
                  <a:pt x="15107" y="2112"/>
                  <a:pt x="15043" y="2808"/>
                </a:cubicBezTo>
                <a:cubicBezTo>
                  <a:pt x="11275" y="2840"/>
                  <a:pt x="7506" y="2840"/>
                  <a:pt x="3737" y="2903"/>
                </a:cubicBezTo>
                <a:cubicBezTo>
                  <a:pt x="2597" y="2903"/>
                  <a:pt x="1489" y="2967"/>
                  <a:pt x="380" y="3030"/>
                </a:cubicBezTo>
                <a:cubicBezTo>
                  <a:pt x="349" y="3030"/>
                  <a:pt x="317" y="3030"/>
                  <a:pt x="317" y="3062"/>
                </a:cubicBezTo>
                <a:cubicBezTo>
                  <a:pt x="301" y="3056"/>
                  <a:pt x="284" y="3054"/>
                  <a:pt x="266" y="3054"/>
                </a:cubicBezTo>
                <a:cubicBezTo>
                  <a:pt x="181" y="3054"/>
                  <a:pt x="90" y="3115"/>
                  <a:pt x="64" y="3220"/>
                </a:cubicBezTo>
                <a:cubicBezTo>
                  <a:pt x="0" y="3948"/>
                  <a:pt x="0" y="4677"/>
                  <a:pt x="0" y="5405"/>
                </a:cubicBezTo>
                <a:cubicBezTo>
                  <a:pt x="0" y="6134"/>
                  <a:pt x="0" y="6862"/>
                  <a:pt x="0" y="7559"/>
                </a:cubicBezTo>
                <a:cubicBezTo>
                  <a:pt x="0" y="9015"/>
                  <a:pt x="0" y="10440"/>
                  <a:pt x="0" y="11866"/>
                </a:cubicBezTo>
                <a:cubicBezTo>
                  <a:pt x="32" y="14747"/>
                  <a:pt x="0" y="17598"/>
                  <a:pt x="32" y="20480"/>
                </a:cubicBezTo>
                <a:cubicBezTo>
                  <a:pt x="64" y="22095"/>
                  <a:pt x="0" y="38689"/>
                  <a:pt x="95" y="40304"/>
                </a:cubicBezTo>
                <a:cubicBezTo>
                  <a:pt x="95" y="40368"/>
                  <a:pt x="127" y="40431"/>
                  <a:pt x="159" y="40463"/>
                </a:cubicBezTo>
                <a:cubicBezTo>
                  <a:pt x="190" y="40558"/>
                  <a:pt x="254" y="40621"/>
                  <a:pt x="380" y="40621"/>
                </a:cubicBezTo>
                <a:cubicBezTo>
                  <a:pt x="2186" y="40748"/>
                  <a:pt x="3991" y="40748"/>
                  <a:pt x="5796" y="40748"/>
                </a:cubicBezTo>
                <a:lnTo>
                  <a:pt x="13903" y="40748"/>
                </a:lnTo>
                <a:cubicBezTo>
                  <a:pt x="13871" y="41413"/>
                  <a:pt x="13871" y="42078"/>
                  <a:pt x="13871" y="42743"/>
                </a:cubicBezTo>
                <a:cubicBezTo>
                  <a:pt x="12953" y="42964"/>
                  <a:pt x="12035" y="43154"/>
                  <a:pt x="11116" y="43408"/>
                </a:cubicBezTo>
                <a:cubicBezTo>
                  <a:pt x="10736" y="43503"/>
                  <a:pt x="10705" y="44009"/>
                  <a:pt x="11021" y="44200"/>
                </a:cubicBezTo>
                <a:cubicBezTo>
                  <a:pt x="12446" y="45118"/>
                  <a:pt x="13840" y="46068"/>
                  <a:pt x="15233" y="47018"/>
                </a:cubicBezTo>
                <a:cubicBezTo>
                  <a:pt x="16658" y="47936"/>
                  <a:pt x="18052" y="48855"/>
                  <a:pt x="19477" y="49773"/>
                </a:cubicBezTo>
                <a:cubicBezTo>
                  <a:pt x="20012" y="50105"/>
                  <a:pt x="20568" y="50518"/>
                  <a:pt x="21194" y="50518"/>
                </a:cubicBezTo>
                <a:cubicBezTo>
                  <a:pt x="21346" y="50518"/>
                  <a:pt x="21501" y="50494"/>
                  <a:pt x="21662" y="50438"/>
                </a:cubicBezTo>
                <a:cubicBezTo>
                  <a:pt x="22042" y="50312"/>
                  <a:pt x="22390" y="50090"/>
                  <a:pt x="22739" y="49932"/>
                </a:cubicBezTo>
                <a:lnTo>
                  <a:pt x="23879" y="49267"/>
                </a:lnTo>
                <a:cubicBezTo>
                  <a:pt x="25399" y="48443"/>
                  <a:pt x="26919" y="47620"/>
                  <a:pt x="28439" y="46765"/>
                </a:cubicBezTo>
                <a:cubicBezTo>
                  <a:pt x="30149" y="45846"/>
                  <a:pt x="31859" y="44896"/>
                  <a:pt x="33570" y="43946"/>
                </a:cubicBezTo>
                <a:cubicBezTo>
                  <a:pt x="33918" y="43756"/>
                  <a:pt x="33886" y="43154"/>
                  <a:pt x="33475" y="43091"/>
                </a:cubicBezTo>
                <a:lnTo>
                  <a:pt x="31068" y="42648"/>
                </a:lnTo>
                <a:cubicBezTo>
                  <a:pt x="31068" y="42046"/>
                  <a:pt x="31036" y="41444"/>
                  <a:pt x="31004" y="40843"/>
                </a:cubicBezTo>
                <a:lnTo>
                  <a:pt x="53964" y="40843"/>
                </a:lnTo>
                <a:cubicBezTo>
                  <a:pt x="60837" y="40811"/>
                  <a:pt x="67677" y="40779"/>
                  <a:pt x="74518" y="40748"/>
                </a:cubicBezTo>
                <a:cubicBezTo>
                  <a:pt x="81621" y="40665"/>
                  <a:pt x="88701" y="40583"/>
                  <a:pt x="95798" y="40583"/>
                </a:cubicBezTo>
                <a:cubicBezTo>
                  <a:pt x="96896" y="40583"/>
                  <a:pt x="97994" y="40585"/>
                  <a:pt x="99093" y="40589"/>
                </a:cubicBezTo>
                <a:cubicBezTo>
                  <a:pt x="107707" y="40653"/>
                  <a:pt x="98776" y="40748"/>
                  <a:pt x="107390" y="40811"/>
                </a:cubicBezTo>
                <a:cubicBezTo>
                  <a:pt x="113416" y="40879"/>
                  <a:pt x="119442" y="40931"/>
                  <a:pt x="125480" y="40931"/>
                </a:cubicBezTo>
                <a:cubicBezTo>
                  <a:pt x="127819" y="40931"/>
                  <a:pt x="130160" y="40924"/>
                  <a:pt x="132504" y="40906"/>
                </a:cubicBezTo>
                <a:cubicBezTo>
                  <a:pt x="133485" y="40906"/>
                  <a:pt x="134467" y="40906"/>
                  <a:pt x="135449" y="40874"/>
                </a:cubicBezTo>
                <a:cubicBezTo>
                  <a:pt x="135987" y="40874"/>
                  <a:pt x="136019" y="40114"/>
                  <a:pt x="135607" y="39988"/>
                </a:cubicBezTo>
                <a:cubicBezTo>
                  <a:pt x="135639" y="37201"/>
                  <a:pt x="135702" y="19498"/>
                  <a:pt x="135702" y="16711"/>
                </a:cubicBezTo>
                <a:cubicBezTo>
                  <a:pt x="135702" y="13861"/>
                  <a:pt x="135766" y="11011"/>
                  <a:pt x="135829" y="8160"/>
                </a:cubicBezTo>
                <a:cubicBezTo>
                  <a:pt x="135861" y="6609"/>
                  <a:pt x="135861" y="5088"/>
                  <a:pt x="135797" y="3537"/>
                </a:cubicBezTo>
                <a:cubicBezTo>
                  <a:pt x="135987" y="3252"/>
                  <a:pt x="135861" y="2808"/>
                  <a:pt x="135417" y="2808"/>
                </a:cubicBezTo>
                <a:cubicBezTo>
                  <a:pt x="127817" y="2777"/>
                  <a:pt x="120184" y="2808"/>
                  <a:pt x="112584" y="2745"/>
                </a:cubicBezTo>
                <a:cubicBezTo>
                  <a:pt x="104635" y="2682"/>
                  <a:pt x="96686" y="2587"/>
                  <a:pt x="88737" y="2523"/>
                </a:cubicBezTo>
                <a:cubicBezTo>
                  <a:pt x="87672" y="2519"/>
                  <a:pt x="86948" y="2515"/>
                  <a:pt x="86471" y="2512"/>
                </a:cubicBezTo>
                <a:lnTo>
                  <a:pt x="86471" y="2512"/>
                </a:lnTo>
                <a:cubicBezTo>
                  <a:pt x="86504" y="2520"/>
                  <a:pt x="85888" y="2534"/>
                  <a:pt x="83385" y="2555"/>
                </a:cubicBezTo>
                <a:cubicBezTo>
                  <a:pt x="75056" y="2650"/>
                  <a:pt x="66695" y="2682"/>
                  <a:pt x="58366" y="2713"/>
                </a:cubicBezTo>
                <a:cubicBezTo>
                  <a:pt x="49974" y="2745"/>
                  <a:pt x="41582" y="2745"/>
                  <a:pt x="33190" y="2777"/>
                </a:cubicBezTo>
                <a:cubicBezTo>
                  <a:pt x="33000" y="2017"/>
                  <a:pt x="32746" y="1256"/>
                  <a:pt x="32334" y="623"/>
                </a:cubicBezTo>
                <a:cubicBezTo>
                  <a:pt x="32208" y="465"/>
                  <a:pt x="32113" y="306"/>
                  <a:pt x="31954" y="243"/>
                </a:cubicBezTo>
                <a:cubicBezTo>
                  <a:pt x="31859" y="211"/>
                  <a:pt x="31764" y="211"/>
                  <a:pt x="31669" y="180"/>
                </a:cubicBezTo>
                <a:cubicBezTo>
                  <a:pt x="30814" y="21"/>
                  <a:pt x="29896" y="53"/>
                  <a:pt x="29009" y="21"/>
                </a:cubicBezTo>
                <a:cubicBezTo>
                  <a:pt x="28338" y="7"/>
                  <a:pt x="27666" y="1"/>
                  <a:pt x="269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7" name="Google Shape;1377;p42"/>
          <p:cNvSpPr/>
          <p:nvPr/>
        </p:nvSpPr>
        <p:spPr>
          <a:xfrm>
            <a:off x="1171087" y="2755642"/>
            <a:ext cx="726959" cy="1946521"/>
          </a:xfrm>
          <a:custGeom>
            <a:avLst/>
            <a:gdLst/>
            <a:ahLst/>
            <a:cxnLst/>
            <a:rect l="l" t="t" r="r" b="b"/>
            <a:pathLst>
              <a:path w="18432" h="49354" extrusionOk="0">
                <a:moveTo>
                  <a:pt x="11159" y="42373"/>
                </a:moveTo>
                <a:cubicBezTo>
                  <a:pt x="11086" y="42373"/>
                  <a:pt x="11380" y="42894"/>
                  <a:pt x="12225" y="43938"/>
                </a:cubicBezTo>
                <a:cubicBezTo>
                  <a:pt x="11879" y="43419"/>
                  <a:pt x="11542" y="42908"/>
                  <a:pt x="11208" y="42400"/>
                </a:cubicBezTo>
                <a:lnTo>
                  <a:pt x="11208" y="42400"/>
                </a:lnTo>
                <a:cubicBezTo>
                  <a:pt x="11185" y="42382"/>
                  <a:pt x="11169" y="42373"/>
                  <a:pt x="11159" y="42373"/>
                </a:cubicBezTo>
                <a:close/>
                <a:moveTo>
                  <a:pt x="11893" y="44053"/>
                </a:moveTo>
                <a:cubicBezTo>
                  <a:pt x="11886" y="44053"/>
                  <a:pt x="12042" y="44255"/>
                  <a:pt x="12478" y="44825"/>
                </a:cubicBezTo>
                <a:cubicBezTo>
                  <a:pt x="12285" y="44570"/>
                  <a:pt x="12090" y="44313"/>
                  <a:pt x="11896" y="44056"/>
                </a:cubicBezTo>
                <a:lnTo>
                  <a:pt x="11896" y="44056"/>
                </a:lnTo>
                <a:cubicBezTo>
                  <a:pt x="11894" y="44054"/>
                  <a:pt x="11893" y="44053"/>
                  <a:pt x="11893" y="44053"/>
                </a:cubicBezTo>
                <a:close/>
                <a:moveTo>
                  <a:pt x="6484" y="0"/>
                </a:moveTo>
                <a:cubicBezTo>
                  <a:pt x="6466" y="0"/>
                  <a:pt x="6448" y="4"/>
                  <a:pt x="6429" y="13"/>
                </a:cubicBezTo>
                <a:cubicBezTo>
                  <a:pt x="6366" y="13"/>
                  <a:pt x="6334" y="77"/>
                  <a:pt x="6334" y="140"/>
                </a:cubicBezTo>
                <a:cubicBezTo>
                  <a:pt x="6303" y="140"/>
                  <a:pt x="6303" y="172"/>
                  <a:pt x="6366" y="267"/>
                </a:cubicBezTo>
                <a:lnTo>
                  <a:pt x="6398" y="298"/>
                </a:lnTo>
                <a:cubicBezTo>
                  <a:pt x="6619" y="679"/>
                  <a:pt x="11686" y="7741"/>
                  <a:pt x="15740" y="13346"/>
                </a:cubicBezTo>
                <a:lnTo>
                  <a:pt x="7538" y="3434"/>
                </a:lnTo>
                <a:cubicBezTo>
                  <a:pt x="7501" y="3397"/>
                  <a:pt x="7463" y="3381"/>
                  <a:pt x="7426" y="3381"/>
                </a:cubicBezTo>
                <a:cubicBezTo>
                  <a:pt x="7400" y="3381"/>
                  <a:pt x="7374" y="3389"/>
                  <a:pt x="7348" y="3402"/>
                </a:cubicBezTo>
                <a:cubicBezTo>
                  <a:pt x="7284" y="3434"/>
                  <a:pt x="7284" y="3465"/>
                  <a:pt x="7253" y="3497"/>
                </a:cubicBezTo>
                <a:cubicBezTo>
                  <a:pt x="7221" y="3782"/>
                  <a:pt x="13618" y="12808"/>
                  <a:pt x="16500" y="16703"/>
                </a:cubicBezTo>
                <a:lnTo>
                  <a:pt x="3547" y="584"/>
                </a:lnTo>
                <a:cubicBezTo>
                  <a:pt x="3529" y="546"/>
                  <a:pt x="3488" y="531"/>
                  <a:pt x="3446" y="531"/>
                </a:cubicBezTo>
                <a:cubicBezTo>
                  <a:pt x="3415" y="531"/>
                  <a:pt x="3384" y="539"/>
                  <a:pt x="3357" y="552"/>
                </a:cubicBezTo>
                <a:cubicBezTo>
                  <a:pt x="3294" y="615"/>
                  <a:pt x="3262" y="710"/>
                  <a:pt x="3326" y="774"/>
                </a:cubicBezTo>
                <a:lnTo>
                  <a:pt x="15867" y="17241"/>
                </a:lnTo>
                <a:cubicBezTo>
                  <a:pt x="15236" y="16484"/>
                  <a:pt x="2417" y="1121"/>
                  <a:pt x="2156" y="1121"/>
                </a:cubicBezTo>
                <a:cubicBezTo>
                  <a:pt x="2155" y="1121"/>
                  <a:pt x="2155" y="1121"/>
                  <a:pt x="2154" y="1122"/>
                </a:cubicBezTo>
                <a:cubicBezTo>
                  <a:pt x="2122" y="1122"/>
                  <a:pt x="2091" y="1185"/>
                  <a:pt x="2091" y="1217"/>
                </a:cubicBezTo>
                <a:cubicBezTo>
                  <a:pt x="2091" y="1280"/>
                  <a:pt x="7316" y="7139"/>
                  <a:pt x="14251" y="16703"/>
                </a:cubicBezTo>
                <a:cubicBezTo>
                  <a:pt x="13653" y="15915"/>
                  <a:pt x="2361" y="3243"/>
                  <a:pt x="2094" y="3243"/>
                </a:cubicBezTo>
                <a:cubicBezTo>
                  <a:pt x="2092" y="3243"/>
                  <a:pt x="2091" y="3243"/>
                  <a:pt x="2091" y="3244"/>
                </a:cubicBezTo>
                <a:cubicBezTo>
                  <a:pt x="2027" y="3275"/>
                  <a:pt x="2027" y="3307"/>
                  <a:pt x="1996" y="3339"/>
                </a:cubicBezTo>
                <a:cubicBezTo>
                  <a:pt x="1964" y="3592"/>
                  <a:pt x="16120" y="20915"/>
                  <a:pt x="17165" y="22340"/>
                </a:cubicBezTo>
                <a:cubicBezTo>
                  <a:pt x="16093" y="20984"/>
                  <a:pt x="3783" y="6758"/>
                  <a:pt x="3518" y="6758"/>
                </a:cubicBezTo>
                <a:cubicBezTo>
                  <a:pt x="3517" y="6758"/>
                  <a:pt x="3516" y="6758"/>
                  <a:pt x="3516" y="6759"/>
                </a:cubicBezTo>
                <a:cubicBezTo>
                  <a:pt x="3484" y="6759"/>
                  <a:pt x="3452" y="6822"/>
                  <a:pt x="3452" y="6854"/>
                </a:cubicBezTo>
                <a:cubicBezTo>
                  <a:pt x="3389" y="7139"/>
                  <a:pt x="8773" y="13219"/>
                  <a:pt x="15518" y="22372"/>
                </a:cubicBezTo>
                <a:cubicBezTo>
                  <a:pt x="15529" y="22387"/>
                  <a:pt x="15532" y="22394"/>
                  <a:pt x="15530" y="22394"/>
                </a:cubicBezTo>
                <a:cubicBezTo>
                  <a:pt x="15414" y="22394"/>
                  <a:pt x="2524" y="7383"/>
                  <a:pt x="2059" y="6949"/>
                </a:cubicBezTo>
                <a:cubicBezTo>
                  <a:pt x="2027" y="6949"/>
                  <a:pt x="2027" y="6917"/>
                  <a:pt x="2027" y="6917"/>
                </a:cubicBezTo>
                <a:lnTo>
                  <a:pt x="1996" y="6917"/>
                </a:lnTo>
                <a:cubicBezTo>
                  <a:pt x="1932" y="6870"/>
                  <a:pt x="1893" y="6854"/>
                  <a:pt x="1865" y="6854"/>
                </a:cubicBezTo>
                <a:cubicBezTo>
                  <a:pt x="1837" y="6854"/>
                  <a:pt x="1821" y="6870"/>
                  <a:pt x="1806" y="6886"/>
                </a:cubicBezTo>
                <a:cubicBezTo>
                  <a:pt x="1774" y="6886"/>
                  <a:pt x="1742" y="6917"/>
                  <a:pt x="1742" y="6981"/>
                </a:cubicBezTo>
                <a:cubicBezTo>
                  <a:pt x="1742" y="7012"/>
                  <a:pt x="1742" y="7044"/>
                  <a:pt x="1774" y="7076"/>
                </a:cubicBezTo>
                <a:cubicBezTo>
                  <a:pt x="4782" y="11256"/>
                  <a:pt x="11148" y="18476"/>
                  <a:pt x="14220" y="22752"/>
                </a:cubicBezTo>
                <a:cubicBezTo>
                  <a:pt x="14093" y="22597"/>
                  <a:pt x="14043" y="22541"/>
                  <a:pt x="14037" y="22541"/>
                </a:cubicBezTo>
                <a:cubicBezTo>
                  <a:pt x="14022" y="22541"/>
                  <a:pt x="14336" y="22960"/>
                  <a:pt x="14324" y="22960"/>
                </a:cubicBezTo>
                <a:cubicBezTo>
                  <a:pt x="14314" y="22960"/>
                  <a:pt x="14126" y="22730"/>
                  <a:pt x="13491" y="21928"/>
                </a:cubicBezTo>
                <a:cubicBezTo>
                  <a:pt x="11433" y="19331"/>
                  <a:pt x="3991" y="10654"/>
                  <a:pt x="3674" y="10369"/>
                </a:cubicBezTo>
                <a:lnTo>
                  <a:pt x="3642" y="10306"/>
                </a:lnTo>
                <a:lnTo>
                  <a:pt x="3611" y="10306"/>
                </a:lnTo>
                <a:cubicBezTo>
                  <a:pt x="3563" y="10258"/>
                  <a:pt x="3531" y="10243"/>
                  <a:pt x="3504" y="10243"/>
                </a:cubicBezTo>
                <a:cubicBezTo>
                  <a:pt x="3476" y="10243"/>
                  <a:pt x="3452" y="10258"/>
                  <a:pt x="3421" y="10274"/>
                </a:cubicBezTo>
                <a:cubicBezTo>
                  <a:pt x="3389" y="10306"/>
                  <a:pt x="3357" y="10338"/>
                  <a:pt x="3357" y="10369"/>
                </a:cubicBezTo>
                <a:cubicBezTo>
                  <a:pt x="3357" y="10401"/>
                  <a:pt x="3357" y="10464"/>
                  <a:pt x="3389" y="10496"/>
                </a:cubicBezTo>
                <a:lnTo>
                  <a:pt x="15835" y="26837"/>
                </a:lnTo>
                <a:lnTo>
                  <a:pt x="15835" y="26837"/>
                </a:lnTo>
                <a:lnTo>
                  <a:pt x="2217" y="10211"/>
                </a:lnTo>
                <a:cubicBezTo>
                  <a:pt x="2180" y="10174"/>
                  <a:pt x="2132" y="10158"/>
                  <a:pt x="2086" y="10158"/>
                </a:cubicBezTo>
                <a:cubicBezTo>
                  <a:pt x="2053" y="10158"/>
                  <a:pt x="2022" y="10166"/>
                  <a:pt x="1996" y="10179"/>
                </a:cubicBezTo>
                <a:cubicBezTo>
                  <a:pt x="1964" y="10211"/>
                  <a:pt x="1932" y="10243"/>
                  <a:pt x="1932" y="10306"/>
                </a:cubicBezTo>
                <a:cubicBezTo>
                  <a:pt x="1869" y="10623"/>
                  <a:pt x="12288" y="23860"/>
                  <a:pt x="16658" y="29814"/>
                </a:cubicBezTo>
                <a:cubicBezTo>
                  <a:pt x="15930" y="28895"/>
                  <a:pt x="15550" y="28420"/>
                  <a:pt x="14758" y="27439"/>
                </a:cubicBezTo>
                <a:cubicBezTo>
                  <a:pt x="12921" y="25127"/>
                  <a:pt x="11940" y="23892"/>
                  <a:pt x="10546" y="22150"/>
                </a:cubicBezTo>
                <a:cubicBezTo>
                  <a:pt x="9279" y="20567"/>
                  <a:pt x="3421" y="13378"/>
                  <a:pt x="3136" y="13029"/>
                </a:cubicBezTo>
                <a:cubicBezTo>
                  <a:pt x="3104" y="12998"/>
                  <a:pt x="3041" y="12934"/>
                  <a:pt x="3009" y="12871"/>
                </a:cubicBezTo>
                <a:lnTo>
                  <a:pt x="2977" y="12903"/>
                </a:lnTo>
                <a:cubicBezTo>
                  <a:pt x="2925" y="12833"/>
                  <a:pt x="2892" y="12811"/>
                  <a:pt x="2862" y="12811"/>
                </a:cubicBezTo>
                <a:cubicBezTo>
                  <a:pt x="2838" y="12811"/>
                  <a:pt x="2816" y="12825"/>
                  <a:pt x="2787" y="12839"/>
                </a:cubicBezTo>
                <a:cubicBezTo>
                  <a:pt x="2756" y="12871"/>
                  <a:pt x="2756" y="12903"/>
                  <a:pt x="2724" y="12934"/>
                </a:cubicBezTo>
                <a:cubicBezTo>
                  <a:pt x="2724" y="12966"/>
                  <a:pt x="2756" y="13029"/>
                  <a:pt x="2756" y="13061"/>
                </a:cubicBezTo>
                <a:cubicBezTo>
                  <a:pt x="5574" y="16956"/>
                  <a:pt x="13080" y="26774"/>
                  <a:pt x="16183" y="31081"/>
                </a:cubicBezTo>
                <a:cubicBezTo>
                  <a:pt x="15012" y="29592"/>
                  <a:pt x="15708" y="30479"/>
                  <a:pt x="14378" y="28800"/>
                </a:cubicBezTo>
                <a:cubicBezTo>
                  <a:pt x="8678" y="21548"/>
                  <a:pt x="2376" y="13758"/>
                  <a:pt x="1837" y="13219"/>
                </a:cubicBezTo>
                <a:cubicBezTo>
                  <a:pt x="1806" y="13188"/>
                  <a:pt x="1774" y="13124"/>
                  <a:pt x="1742" y="13093"/>
                </a:cubicBezTo>
                <a:lnTo>
                  <a:pt x="1710" y="13124"/>
                </a:lnTo>
                <a:cubicBezTo>
                  <a:pt x="1658" y="13054"/>
                  <a:pt x="1625" y="13033"/>
                  <a:pt x="1595" y="13033"/>
                </a:cubicBezTo>
                <a:cubicBezTo>
                  <a:pt x="1571" y="13033"/>
                  <a:pt x="1549" y="13047"/>
                  <a:pt x="1520" y="13061"/>
                </a:cubicBezTo>
                <a:cubicBezTo>
                  <a:pt x="1489" y="13093"/>
                  <a:pt x="1489" y="13124"/>
                  <a:pt x="1457" y="13156"/>
                </a:cubicBezTo>
                <a:cubicBezTo>
                  <a:pt x="1457" y="13188"/>
                  <a:pt x="1457" y="13251"/>
                  <a:pt x="1489" y="13283"/>
                </a:cubicBezTo>
                <a:cubicBezTo>
                  <a:pt x="5574" y="18793"/>
                  <a:pt x="13713" y="29466"/>
                  <a:pt x="16627" y="33614"/>
                </a:cubicBezTo>
                <a:cubicBezTo>
                  <a:pt x="15613" y="32284"/>
                  <a:pt x="16342" y="33234"/>
                  <a:pt x="15012" y="31524"/>
                </a:cubicBezTo>
                <a:cubicBezTo>
                  <a:pt x="6746" y="20883"/>
                  <a:pt x="2091" y="15025"/>
                  <a:pt x="1489" y="14454"/>
                </a:cubicBezTo>
                <a:lnTo>
                  <a:pt x="1425" y="14359"/>
                </a:lnTo>
                <a:cubicBezTo>
                  <a:pt x="1362" y="14312"/>
                  <a:pt x="1323" y="14296"/>
                  <a:pt x="1291" y="14296"/>
                </a:cubicBezTo>
                <a:cubicBezTo>
                  <a:pt x="1259" y="14296"/>
                  <a:pt x="1235" y="14312"/>
                  <a:pt x="1204" y="14328"/>
                </a:cubicBezTo>
                <a:cubicBezTo>
                  <a:pt x="1140" y="14359"/>
                  <a:pt x="1140" y="14454"/>
                  <a:pt x="1172" y="14518"/>
                </a:cubicBezTo>
                <a:lnTo>
                  <a:pt x="15297" y="33836"/>
                </a:lnTo>
                <a:lnTo>
                  <a:pt x="15297" y="33836"/>
                </a:lnTo>
                <a:lnTo>
                  <a:pt x="1615" y="16355"/>
                </a:lnTo>
                <a:cubicBezTo>
                  <a:pt x="1596" y="16315"/>
                  <a:pt x="1552" y="16288"/>
                  <a:pt x="1507" y="16288"/>
                </a:cubicBezTo>
                <a:cubicBezTo>
                  <a:pt x="1478" y="16288"/>
                  <a:pt x="1450" y="16299"/>
                  <a:pt x="1425" y="16323"/>
                </a:cubicBezTo>
                <a:cubicBezTo>
                  <a:pt x="1394" y="16355"/>
                  <a:pt x="1362" y="16386"/>
                  <a:pt x="1362" y="16418"/>
                </a:cubicBezTo>
                <a:cubicBezTo>
                  <a:pt x="1267" y="16861"/>
                  <a:pt x="6778" y="24494"/>
                  <a:pt x="11876" y="31461"/>
                </a:cubicBezTo>
                <a:lnTo>
                  <a:pt x="1267" y="17843"/>
                </a:lnTo>
                <a:cubicBezTo>
                  <a:pt x="1248" y="17804"/>
                  <a:pt x="1204" y="17777"/>
                  <a:pt x="1158" y="17777"/>
                </a:cubicBezTo>
                <a:cubicBezTo>
                  <a:pt x="1130" y="17777"/>
                  <a:pt x="1101" y="17787"/>
                  <a:pt x="1077" y="17811"/>
                </a:cubicBezTo>
                <a:cubicBezTo>
                  <a:pt x="1014" y="17843"/>
                  <a:pt x="982" y="17938"/>
                  <a:pt x="1045" y="18001"/>
                </a:cubicBezTo>
                <a:cubicBezTo>
                  <a:pt x="5732" y="24525"/>
                  <a:pt x="12225" y="33614"/>
                  <a:pt x="15993" y="38871"/>
                </a:cubicBezTo>
                <a:cubicBezTo>
                  <a:pt x="11718" y="33424"/>
                  <a:pt x="6588" y="26710"/>
                  <a:pt x="1204" y="19617"/>
                </a:cubicBezTo>
                <a:cubicBezTo>
                  <a:pt x="1185" y="19579"/>
                  <a:pt x="1145" y="19564"/>
                  <a:pt x="1102" y="19564"/>
                </a:cubicBezTo>
                <a:cubicBezTo>
                  <a:pt x="1072" y="19564"/>
                  <a:pt x="1040" y="19572"/>
                  <a:pt x="1014" y="19585"/>
                </a:cubicBezTo>
                <a:cubicBezTo>
                  <a:pt x="982" y="19617"/>
                  <a:pt x="950" y="19648"/>
                  <a:pt x="950" y="19712"/>
                </a:cubicBezTo>
                <a:cubicBezTo>
                  <a:pt x="950" y="19712"/>
                  <a:pt x="950" y="19743"/>
                  <a:pt x="982" y="19807"/>
                </a:cubicBezTo>
                <a:cubicBezTo>
                  <a:pt x="982" y="19807"/>
                  <a:pt x="982" y="19838"/>
                  <a:pt x="1014" y="19838"/>
                </a:cubicBezTo>
                <a:cubicBezTo>
                  <a:pt x="1267" y="20313"/>
                  <a:pt x="1520" y="20567"/>
                  <a:pt x="5764" y="26805"/>
                </a:cubicBezTo>
                <a:cubicBezTo>
                  <a:pt x="9628" y="32157"/>
                  <a:pt x="13903" y="38048"/>
                  <a:pt x="15835" y="40771"/>
                </a:cubicBezTo>
                <a:cubicBezTo>
                  <a:pt x="12731" y="37034"/>
                  <a:pt x="10451" y="33931"/>
                  <a:pt x="5732" y="27629"/>
                </a:cubicBezTo>
                <a:cubicBezTo>
                  <a:pt x="4434" y="25919"/>
                  <a:pt x="3326" y="24430"/>
                  <a:pt x="2566" y="23385"/>
                </a:cubicBezTo>
                <a:cubicBezTo>
                  <a:pt x="1869" y="22498"/>
                  <a:pt x="1552" y="22055"/>
                  <a:pt x="1362" y="21865"/>
                </a:cubicBezTo>
                <a:cubicBezTo>
                  <a:pt x="1330" y="21833"/>
                  <a:pt x="1330" y="21802"/>
                  <a:pt x="1299" y="21770"/>
                </a:cubicBezTo>
                <a:cubicBezTo>
                  <a:pt x="1229" y="21718"/>
                  <a:pt x="1188" y="21694"/>
                  <a:pt x="1155" y="21694"/>
                </a:cubicBezTo>
                <a:cubicBezTo>
                  <a:pt x="1128" y="21694"/>
                  <a:pt x="1106" y="21710"/>
                  <a:pt x="1077" y="21738"/>
                </a:cubicBezTo>
                <a:cubicBezTo>
                  <a:pt x="1045" y="21738"/>
                  <a:pt x="1045" y="21802"/>
                  <a:pt x="1014" y="21833"/>
                </a:cubicBezTo>
                <a:cubicBezTo>
                  <a:pt x="1014" y="21865"/>
                  <a:pt x="1014" y="21897"/>
                  <a:pt x="1045" y="21928"/>
                </a:cubicBezTo>
                <a:cubicBezTo>
                  <a:pt x="7728" y="30954"/>
                  <a:pt x="11275" y="36021"/>
                  <a:pt x="14726" y="41088"/>
                </a:cubicBezTo>
                <a:cubicBezTo>
                  <a:pt x="10641" y="35799"/>
                  <a:pt x="7633" y="31936"/>
                  <a:pt x="1362" y="23702"/>
                </a:cubicBezTo>
                <a:cubicBezTo>
                  <a:pt x="1344" y="23665"/>
                  <a:pt x="1303" y="23649"/>
                  <a:pt x="1260" y="23649"/>
                </a:cubicBezTo>
                <a:cubicBezTo>
                  <a:pt x="1230" y="23649"/>
                  <a:pt x="1198" y="23657"/>
                  <a:pt x="1172" y="23670"/>
                </a:cubicBezTo>
                <a:cubicBezTo>
                  <a:pt x="1077" y="23733"/>
                  <a:pt x="1077" y="23828"/>
                  <a:pt x="1140" y="23892"/>
                </a:cubicBezTo>
                <a:lnTo>
                  <a:pt x="12826" y="40835"/>
                </a:lnTo>
                <a:cubicBezTo>
                  <a:pt x="7506" y="34026"/>
                  <a:pt x="6524" y="32759"/>
                  <a:pt x="1457" y="25919"/>
                </a:cubicBezTo>
                <a:cubicBezTo>
                  <a:pt x="1425" y="25887"/>
                  <a:pt x="1362" y="25855"/>
                  <a:pt x="1330" y="25855"/>
                </a:cubicBezTo>
                <a:cubicBezTo>
                  <a:pt x="1299" y="25855"/>
                  <a:pt x="1267" y="25855"/>
                  <a:pt x="1235" y="25887"/>
                </a:cubicBezTo>
                <a:cubicBezTo>
                  <a:pt x="1172" y="25950"/>
                  <a:pt x="1172" y="26045"/>
                  <a:pt x="1204" y="26109"/>
                </a:cubicBezTo>
                <a:cubicBezTo>
                  <a:pt x="9026" y="36559"/>
                  <a:pt x="9533" y="37509"/>
                  <a:pt x="12921" y="42640"/>
                </a:cubicBezTo>
                <a:lnTo>
                  <a:pt x="1299" y="27470"/>
                </a:lnTo>
                <a:cubicBezTo>
                  <a:pt x="1260" y="27431"/>
                  <a:pt x="1208" y="27404"/>
                  <a:pt x="1160" y="27404"/>
                </a:cubicBezTo>
                <a:cubicBezTo>
                  <a:pt x="1130" y="27404"/>
                  <a:pt x="1101" y="27415"/>
                  <a:pt x="1077" y="27439"/>
                </a:cubicBezTo>
                <a:cubicBezTo>
                  <a:pt x="1014" y="27470"/>
                  <a:pt x="982" y="27565"/>
                  <a:pt x="1045" y="27660"/>
                </a:cubicBezTo>
                <a:cubicBezTo>
                  <a:pt x="5905" y="34243"/>
                  <a:pt x="8445" y="38204"/>
                  <a:pt x="11208" y="42400"/>
                </a:cubicBezTo>
                <a:lnTo>
                  <a:pt x="11208" y="42400"/>
                </a:lnTo>
                <a:cubicBezTo>
                  <a:pt x="11390" y="42549"/>
                  <a:pt x="11974" y="43306"/>
                  <a:pt x="12731" y="44667"/>
                </a:cubicBezTo>
                <a:cubicBezTo>
                  <a:pt x="3864" y="32791"/>
                  <a:pt x="1932" y="30321"/>
                  <a:pt x="1394" y="29909"/>
                </a:cubicBezTo>
                <a:cubicBezTo>
                  <a:pt x="1320" y="29872"/>
                  <a:pt x="1267" y="29856"/>
                  <a:pt x="1230" y="29856"/>
                </a:cubicBezTo>
                <a:cubicBezTo>
                  <a:pt x="1204" y="29856"/>
                  <a:pt x="1185" y="29864"/>
                  <a:pt x="1172" y="29877"/>
                </a:cubicBezTo>
                <a:cubicBezTo>
                  <a:pt x="1140" y="29909"/>
                  <a:pt x="1109" y="29941"/>
                  <a:pt x="1109" y="29972"/>
                </a:cubicBezTo>
                <a:cubicBezTo>
                  <a:pt x="1109" y="30004"/>
                  <a:pt x="1109" y="30067"/>
                  <a:pt x="1140" y="30099"/>
                </a:cubicBezTo>
                <a:cubicBezTo>
                  <a:pt x="5764" y="36401"/>
                  <a:pt x="5669" y="36718"/>
                  <a:pt x="10229" y="43210"/>
                </a:cubicBezTo>
                <a:lnTo>
                  <a:pt x="2597" y="33329"/>
                </a:lnTo>
                <a:cubicBezTo>
                  <a:pt x="2558" y="33290"/>
                  <a:pt x="2507" y="33263"/>
                  <a:pt x="2458" y="33263"/>
                </a:cubicBezTo>
                <a:cubicBezTo>
                  <a:pt x="2429" y="33263"/>
                  <a:pt x="2400" y="33273"/>
                  <a:pt x="2376" y="33297"/>
                </a:cubicBezTo>
                <a:cubicBezTo>
                  <a:pt x="2344" y="33329"/>
                  <a:pt x="2344" y="33361"/>
                  <a:pt x="2312" y="33392"/>
                </a:cubicBezTo>
                <a:cubicBezTo>
                  <a:pt x="2312" y="33424"/>
                  <a:pt x="2344" y="33456"/>
                  <a:pt x="2376" y="33519"/>
                </a:cubicBezTo>
                <a:lnTo>
                  <a:pt x="2344" y="33519"/>
                </a:lnTo>
                <a:lnTo>
                  <a:pt x="2407" y="33582"/>
                </a:lnTo>
                <a:cubicBezTo>
                  <a:pt x="2497" y="33738"/>
                  <a:pt x="2513" y="33801"/>
                  <a:pt x="2480" y="33801"/>
                </a:cubicBezTo>
                <a:cubicBezTo>
                  <a:pt x="2347" y="33801"/>
                  <a:pt x="1424" y="32808"/>
                  <a:pt x="1254" y="32808"/>
                </a:cubicBezTo>
                <a:cubicBezTo>
                  <a:pt x="1077" y="32808"/>
                  <a:pt x="1716" y="33883"/>
                  <a:pt x="4909" y="38269"/>
                </a:cubicBezTo>
                <a:lnTo>
                  <a:pt x="2122" y="35229"/>
                </a:lnTo>
                <a:cubicBezTo>
                  <a:pt x="2106" y="35198"/>
                  <a:pt x="2075" y="35182"/>
                  <a:pt x="2039" y="35182"/>
                </a:cubicBezTo>
                <a:cubicBezTo>
                  <a:pt x="2003" y="35182"/>
                  <a:pt x="1964" y="35198"/>
                  <a:pt x="1932" y="35229"/>
                </a:cubicBezTo>
                <a:cubicBezTo>
                  <a:pt x="1869" y="35261"/>
                  <a:pt x="1837" y="35356"/>
                  <a:pt x="1901" y="35419"/>
                </a:cubicBezTo>
                <a:lnTo>
                  <a:pt x="5479" y="41025"/>
                </a:lnTo>
                <a:lnTo>
                  <a:pt x="1710" y="36844"/>
                </a:lnTo>
                <a:cubicBezTo>
                  <a:pt x="1671" y="36805"/>
                  <a:pt x="1620" y="36778"/>
                  <a:pt x="1572" y="36778"/>
                </a:cubicBezTo>
                <a:cubicBezTo>
                  <a:pt x="1542" y="36778"/>
                  <a:pt x="1513" y="36789"/>
                  <a:pt x="1489" y="36813"/>
                </a:cubicBezTo>
                <a:cubicBezTo>
                  <a:pt x="1425" y="36844"/>
                  <a:pt x="1425" y="36939"/>
                  <a:pt x="1457" y="37034"/>
                </a:cubicBezTo>
                <a:lnTo>
                  <a:pt x="7728" y="46250"/>
                </a:lnTo>
                <a:cubicBezTo>
                  <a:pt x="6709" y="44990"/>
                  <a:pt x="6423" y="44676"/>
                  <a:pt x="6386" y="44676"/>
                </a:cubicBezTo>
                <a:cubicBezTo>
                  <a:pt x="6349" y="44676"/>
                  <a:pt x="6557" y="44983"/>
                  <a:pt x="6542" y="44983"/>
                </a:cubicBezTo>
                <a:cubicBezTo>
                  <a:pt x="6524" y="44983"/>
                  <a:pt x="6205" y="44567"/>
                  <a:pt x="4846" y="42766"/>
                </a:cubicBezTo>
                <a:cubicBezTo>
                  <a:pt x="3896" y="41500"/>
                  <a:pt x="3104" y="40455"/>
                  <a:pt x="2534" y="39726"/>
                </a:cubicBezTo>
                <a:cubicBezTo>
                  <a:pt x="2091" y="39156"/>
                  <a:pt x="1869" y="38840"/>
                  <a:pt x="1710" y="38681"/>
                </a:cubicBezTo>
                <a:cubicBezTo>
                  <a:pt x="1710" y="38618"/>
                  <a:pt x="1679" y="38586"/>
                  <a:pt x="1647" y="38555"/>
                </a:cubicBezTo>
                <a:lnTo>
                  <a:pt x="1615" y="38586"/>
                </a:lnTo>
                <a:cubicBezTo>
                  <a:pt x="1563" y="38516"/>
                  <a:pt x="1530" y="38495"/>
                  <a:pt x="1500" y="38495"/>
                </a:cubicBezTo>
                <a:cubicBezTo>
                  <a:pt x="1476" y="38495"/>
                  <a:pt x="1454" y="38509"/>
                  <a:pt x="1425" y="38523"/>
                </a:cubicBezTo>
                <a:cubicBezTo>
                  <a:pt x="1394" y="38555"/>
                  <a:pt x="1394" y="38586"/>
                  <a:pt x="1362" y="38618"/>
                </a:cubicBezTo>
                <a:cubicBezTo>
                  <a:pt x="1362" y="38681"/>
                  <a:pt x="1362" y="38713"/>
                  <a:pt x="1394" y="38745"/>
                </a:cubicBezTo>
                <a:cubicBezTo>
                  <a:pt x="6873" y="46092"/>
                  <a:pt x="3611" y="42070"/>
                  <a:pt x="6556" y="46377"/>
                </a:cubicBezTo>
                <a:lnTo>
                  <a:pt x="6556" y="46377"/>
                </a:lnTo>
                <a:lnTo>
                  <a:pt x="1837" y="40961"/>
                </a:lnTo>
                <a:cubicBezTo>
                  <a:pt x="1798" y="40922"/>
                  <a:pt x="1747" y="40895"/>
                  <a:pt x="1698" y="40895"/>
                </a:cubicBezTo>
                <a:cubicBezTo>
                  <a:pt x="1668" y="40895"/>
                  <a:pt x="1640" y="40905"/>
                  <a:pt x="1615" y="40930"/>
                </a:cubicBezTo>
                <a:cubicBezTo>
                  <a:pt x="1584" y="40961"/>
                  <a:pt x="1552" y="40993"/>
                  <a:pt x="1552" y="41025"/>
                </a:cubicBezTo>
                <a:cubicBezTo>
                  <a:pt x="1520" y="41278"/>
                  <a:pt x="3041" y="43495"/>
                  <a:pt x="4149" y="45047"/>
                </a:cubicBezTo>
                <a:cubicBezTo>
                  <a:pt x="2281" y="42671"/>
                  <a:pt x="1837" y="42323"/>
                  <a:pt x="1425" y="41880"/>
                </a:cubicBezTo>
                <a:cubicBezTo>
                  <a:pt x="1362" y="41816"/>
                  <a:pt x="1330" y="41785"/>
                  <a:pt x="1299" y="41721"/>
                </a:cubicBezTo>
                <a:lnTo>
                  <a:pt x="1267" y="41753"/>
                </a:lnTo>
                <a:cubicBezTo>
                  <a:pt x="1215" y="41683"/>
                  <a:pt x="1181" y="41661"/>
                  <a:pt x="1152" y="41661"/>
                </a:cubicBezTo>
                <a:cubicBezTo>
                  <a:pt x="1127" y="41661"/>
                  <a:pt x="1105" y="41676"/>
                  <a:pt x="1077" y="41690"/>
                </a:cubicBezTo>
                <a:cubicBezTo>
                  <a:pt x="1045" y="41721"/>
                  <a:pt x="1045" y="41753"/>
                  <a:pt x="1045" y="41785"/>
                </a:cubicBezTo>
                <a:cubicBezTo>
                  <a:pt x="1014" y="41816"/>
                  <a:pt x="1045" y="41911"/>
                  <a:pt x="1045" y="41911"/>
                </a:cubicBezTo>
                <a:lnTo>
                  <a:pt x="3737" y="45078"/>
                </a:lnTo>
                <a:lnTo>
                  <a:pt x="3737" y="45078"/>
                </a:lnTo>
                <a:lnTo>
                  <a:pt x="349" y="42861"/>
                </a:lnTo>
                <a:cubicBezTo>
                  <a:pt x="349" y="42861"/>
                  <a:pt x="285" y="42798"/>
                  <a:pt x="285" y="42798"/>
                </a:cubicBezTo>
                <a:lnTo>
                  <a:pt x="254" y="42798"/>
                </a:lnTo>
                <a:cubicBezTo>
                  <a:pt x="197" y="42741"/>
                  <a:pt x="163" y="42730"/>
                  <a:pt x="131" y="42730"/>
                </a:cubicBezTo>
                <a:cubicBezTo>
                  <a:pt x="109" y="42730"/>
                  <a:pt x="89" y="42735"/>
                  <a:pt x="64" y="42735"/>
                </a:cubicBezTo>
                <a:cubicBezTo>
                  <a:pt x="32" y="42766"/>
                  <a:pt x="32" y="42798"/>
                  <a:pt x="0" y="42861"/>
                </a:cubicBezTo>
                <a:cubicBezTo>
                  <a:pt x="0" y="42893"/>
                  <a:pt x="32" y="42925"/>
                  <a:pt x="32" y="42956"/>
                </a:cubicBezTo>
                <a:cubicBezTo>
                  <a:pt x="127" y="43051"/>
                  <a:pt x="254" y="43146"/>
                  <a:pt x="254" y="43146"/>
                </a:cubicBezTo>
                <a:cubicBezTo>
                  <a:pt x="254" y="43146"/>
                  <a:pt x="4656" y="46187"/>
                  <a:pt x="4877" y="46440"/>
                </a:cubicBezTo>
                <a:lnTo>
                  <a:pt x="4909" y="46440"/>
                </a:lnTo>
                <a:cubicBezTo>
                  <a:pt x="5018" y="46549"/>
                  <a:pt x="5067" y="46583"/>
                  <a:pt x="5098" y="46583"/>
                </a:cubicBezTo>
                <a:cubicBezTo>
                  <a:pt x="5111" y="46583"/>
                  <a:pt x="5121" y="46577"/>
                  <a:pt x="5131" y="46567"/>
                </a:cubicBezTo>
                <a:cubicBezTo>
                  <a:pt x="5162" y="46535"/>
                  <a:pt x="5194" y="46503"/>
                  <a:pt x="5194" y="46440"/>
                </a:cubicBezTo>
                <a:cubicBezTo>
                  <a:pt x="5226" y="46250"/>
                  <a:pt x="4054" y="44413"/>
                  <a:pt x="2566" y="42355"/>
                </a:cubicBezTo>
                <a:lnTo>
                  <a:pt x="2566" y="42355"/>
                </a:lnTo>
                <a:lnTo>
                  <a:pt x="7791" y="48467"/>
                </a:lnTo>
                <a:cubicBezTo>
                  <a:pt x="7828" y="48504"/>
                  <a:pt x="7876" y="48519"/>
                  <a:pt x="7922" y="48519"/>
                </a:cubicBezTo>
                <a:cubicBezTo>
                  <a:pt x="7955" y="48519"/>
                  <a:pt x="7986" y="48512"/>
                  <a:pt x="8013" y="48499"/>
                </a:cubicBezTo>
                <a:cubicBezTo>
                  <a:pt x="8044" y="48467"/>
                  <a:pt x="8076" y="48404"/>
                  <a:pt x="8076" y="48372"/>
                </a:cubicBezTo>
                <a:cubicBezTo>
                  <a:pt x="8139" y="48024"/>
                  <a:pt x="7664" y="47073"/>
                  <a:pt x="4276" y="42355"/>
                </a:cubicBezTo>
                <a:lnTo>
                  <a:pt x="4276" y="42355"/>
                </a:lnTo>
                <a:cubicBezTo>
                  <a:pt x="9628" y="49354"/>
                  <a:pt x="8804" y="48087"/>
                  <a:pt x="9279" y="48404"/>
                </a:cubicBezTo>
                <a:lnTo>
                  <a:pt x="9279" y="48435"/>
                </a:lnTo>
                <a:cubicBezTo>
                  <a:pt x="9354" y="48472"/>
                  <a:pt x="9395" y="48488"/>
                  <a:pt x="9430" y="48488"/>
                </a:cubicBezTo>
                <a:cubicBezTo>
                  <a:pt x="9454" y="48488"/>
                  <a:pt x="9475" y="48480"/>
                  <a:pt x="9501" y="48467"/>
                </a:cubicBezTo>
                <a:cubicBezTo>
                  <a:pt x="9533" y="48435"/>
                  <a:pt x="9533" y="48404"/>
                  <a:pt x="9564" y="48372"/>
                </a:cubicBezTo>
                <a:cubicBezTo>
                  <a:pt x="9564" y="48309"/>
                  <a:pt x="9564" y="48277"/>
                  <a:pt x="9533" y="48245"/>
                </a:cubicBezTo>
                <a:lnTo>
                  <a:pt x="1996" y="37446"/>
                </a:lnTo>
                <a:lnTo>
                  <a:pt x="10039" y="47422"/>
                </a:lnTo>
                <a:cubicBezTo>
                  <a:pt x="10077" y="47459"/>
                  <a:pt x="10125" y="47474"/>
                  <a:pt x="10171" y="47474"/>
                </a:cubicBezTo>
                <a:cubicBezTo>
                  <a:pt x="10203" y="47474"/>
                  <a:pt x="10235" y="47467"/>
                  <a:pt x="10261" y="47453"/>
                </a:cubicBezTo>
                <a:cubicBezTo>
                  <a:pt x="10324" y="47390"/>
                  <a:pt x="10324" y="47295"/>
                  <a:pt x="10293" y="47232"/>
                </a:cubicBezTo>
                <a:lnTo>
                  <a:pt x="3136" y="36844"/>
                </a:lnTo>
                <a:lnTo>
                  <a:pt x="10895" y="46535"/>
                </a:lnTo>
                <a:cubicBezTo>
                  <a:pt x="10926" y="46567"/>
                  <a:pt x="10966" y="46583"/>
                  <a:pt x="11005" y="46583"/>
                </a:cubicBezTo>
                <a:cubicBezTo>
                  <a:pt x="11045" y="46583"/>
                  <a:pt x="11085" y="46567"/>
                  <a:pt x="11116" y="46535"/>
                </a:cubicBezTo>
                <a:cubicBezTo>
                  <a:pt x="11180" y="46503"/>
                  <a:pt x="11180" y="46408"/>
                  <a:pt x="11148" y="46345"/>
                </a:cubicBezTo>
                <a:cubicBezTo>
                  <a:pt x="6271" y="39663"/>
                  <a:pt x="6999" y="40391"/>
                  <a:pt x="2597" y="34216"/>
                </a:cubicBezTo>
                <a:lnTo>
                  <a:pt x="2597" y="34216"/>
                </a:lnTo>
                <a:lnTo>
                  <a:pt x="12446" y="46598"/>
                </a:lnTo>
                <a:cubicBezTo>
                  <a:pt x="12485" y="46638"/>
                  <a:pt x="12537" y="46665"/>
                  <a:pt x="12585" y="46665"/>
                </a:cubicBezTo>
                <a:cubicBezTo>
                  <a:pt x="12615" y="46665"/>
                  <a:pt x="12644" y="46654"/>
                  <a:pt x="12668" y="46630"/>
                </a:cubicBezTo>
                <a:cubicBezTo>
                  <a:pt x="12700" y="46630"/>
                  <a:pt x="12731" y="46567"/>
                  <a:pt x="12731" y="46535"/>
                </a:cubicBezTo>
                <a:cubicBezTo>
                  <a:pt x="12731" y="46503"/>
                  <a:pt x="12731" y="46472"/>
                  <a:pt x="12700" y="46408"/>
                </a:cubicBezTo>
                <a:cubicBezTo>
                  <a:pt x="12035" y="45015"/>
                  <a:pt x="12890" y="45617"/>
                  <a:pt x="5796" y="35958"/>
                </a:cubicBezTo>
                <a:lnTo>
                  <a:pt x="5796" y="35958"/>
                </a:lnTo>
                <a:cubicBezTo>
                  <a:pt x="7651" y="38392"/>
                  <a:pt x="9797" y="41278"/>
                  <a:pt x="11896" y="44056"/>
                </a:cubicBezTo>
                <a:lnTo>
                  <a:pt x="11896" y="44056"/>
                </a:lnTo>
                <a:cubicBezTo>
                  <a:pt x="11960" y="44115"/>
                  <a:pt x="12895" y="45247"/>
                  <a:pt x="13142" y="45247"/>
                </a:cubicBezTo>
                <a:cubicBezTo>
                  <a:pt x="13155" y="45247"/>
                  <a:pt x="13166" y="45243"/>
                  <a:pt x="13175" y="45237"/>
                </a:cubicBezTo>
                <a:cubicBezTo>
                  <a:pt x="13206" y="45237"/>
                  <a:pt x="13238" y="45173"/>
                  <a:pt x="13238" y="45142"/>
                </a:cubicBezTo>
                <a:cubicBezTo>
                  <a:pt x="13301" y="44698"/>
                  <a:pt x="8678" y="37794"/>
                  <a:pt x="2059" y="28705"/>
                </a:cubicBezTo>
                <a:lnTo>
                  <a:pt x="2059" y="28705"/>
                </a:lnTo>
                <a:lnTo>
                  <a:pt x="13935" y="44508"/>
                </a:lnTo>
                <a:cubicBezTo>
                  <a:pt x="13974" y="44547"/>
                  <a:pt x="14025" y="44574"/>
                  <a:pt x="14074" y="44574"/>
                </a:cubicBezTo>
                <a:cubicBezTo>
                  <a:pt x="14103" y="44574"/>
                  <a:pt x="14132" y="44564"/>
                  <a:pt x="14156" y="44540"/>
                </a:cubicBezTo>
                <a:cubicBezTo>
                  <a:pt x="14188" y="44508"/>
                  <a:pt x="14220" y="44477"/>
                  <a:pt x="14220" y="44413"/>
                </a:cubicBezTo>
                <a:cubicBezTo>
                  <a:pt x="14283" y="44033"/>
                  <a:pt x="11306" y="39726"/>
                  <a:pt x="7443" y="34311"/>
                </a:cubicBezTo>
                <a:lnTo>
                  <a:pt x="7443" y="34311"/>
                </a:lnTo>
                <a:cubicBezTo>
                  <a:pt x="13301" y="42038"/>
                  <a:pt x="14885" y="43938"/>
                  <a:pt x="15360" y="44382"/>
                </a:cubicBezTo>
                <a:lnTo>
                  <a:pt x="15392" y="44413"/>
                </a:lnTo>
                <a:cubicBezTo>
                  <a:pt x="15468" y="44470"/>
                  <a:pt x="15521" y="44482"/>
                  <a:pt x="15558" y="44482"/>
                </a:cubicBezTo>
                <a:cubicBezTo>
                  <a:pt x="15583" y="44482"/>
                  <a:pt x="15601" y="44477"/>
                  <a:pt x="15613" y="44477"/>
                </a:cubicBezTo>
                <a:cubicBezTo>
                  <a:pt x="15677" y="44413"/>
                  <a:pt x="15677" y="44318"/>
                  <a:pt x="15645" y="44255"/>
                </a:cubicBezTo>
                <a:lnTo>
                  <a:pt x="7221" y="31872"/>
                </a:lnTo>
                <a:lnTo>
                  <a:pt x="7221" y="31872"/>
                </a:lnTo>
                <a:cubicBezTo>
                  <a:pt x="7421" y="32134"/>
                  <a:pt x="7507" y="32247"/>
                  <a:pt x="7508" y="32247"/>
                </a:cubicBezTo>
                <a:cubicBezTo>
                  <a:pt x="7513" y="32247"/>
                  <a:pt x="4288" y="28004"/>
                  <a:pt x="4305" y="28004"/>
                </a:cubicBezTo>
                <a:cubicBezTo>
                  <a:pt x="4308" y="28004"/>
                  <a:pt x="4413" y="28138"/>
                  <a:pt x="4656" y="28452"/>
                </a:cubicBezTo>
                <a:cubicBezTo>
                  <a:pt x="7506" y="32189"/>
                  <a:pt x="10356" y="35894"/>
                  <a:pt x="12510" y="38681"/>
                </a:cubicBezTo>
                <a:cubicBezTo>
                  <a:pt x="15702" y="42872"/>
                  <a:pt x="16096" y="43390"/>
                  <a:pt x="16251" y="43390"/>
                </a:cubicBezTo>
                <a:cubicBezTo>
                  <a:pt x="16273" y="43390"/>
                  <a:pt x="16290" y="43380"/>
                  <a:pt x="16310" y="43368"/>
                </a:cubicBezTo>
                <a:cubicBezTo>
                  <a:pt x="16342" y="43337"/>
                  <a:pt x="16373" y="43273"/>
                  <a:pt x="16373" y="43242"/>
                </a:cubicBezTo>
                <a:cubicBezTo>
                  <a:pt x="16437" y="42893"/>
                  <a:pt x="12921" y="37921"/>
                  <a:pt x="8678" y="32031"/>
                </a:cubicBezTo>
                <a:lnTo>
                  <a:pt x="8678" y="32031"/>
                </a:lnTo>
                <a:cubicBezTo>
                  <a:pt x="15565" y="41118"/>
                  <a:pt x="16688" y="42350"/>
                  <a:pt x="16999" y="42350"/>
                </a:cubicBezTo>
                <a:cubicBezTo>
                  <a:pt x="17029" y="42350"/>
                  <a:pt x="17051" y="42339"/>
                  <a:pt x="17070" y="42323"/>
                </a:cubicBezTo>
                <a:cubicBezTo>
                  <a:pt x="17102" y="42323"/>
                  <a:pt x="17133" y="42260"/>
                  <a:pt x="17133" y="42228"/>
                </a:cubicBezTo>
                <a:cubicBezTo>
                  <a:pt x="17165" y="42101"/>
                  <a:pt x="16658" y="41341"/>
                  <a:pt x="6017" y="26615"/>
                </a:cubicBezTo>
                <a:cubicBezTo>
                  <a:pt x="5099" y="25349"/>
                  <a:pt x="4181" y="24082"/>
                  <a:pt x="3294" y="22847"/>
                </a:cubicBezTo>
                <a:lnTo>
                  <a:pt x="3294" y="22847"/>
                </a:lnTo>
                <a:cubicBezTo>
                  <a:pt x="4592" y="24589"/>
                  <a:pt x="6017" y="26457"/>
                  <a:pt x="7443" y="28294"/>
                </a:cubicBezTo>
                <a:cubicBezTo>
                  <a:pt x="15613" y="38966"/>
                  <a:pt x="17545" y="41405"/>
                  <a:pt x="18083" y="41880"/>
                </a:cubicBezTo>
                <a:cubicBezTo>
                  <a:pt x="18083" y="41880"/>
                  <a:pt x="18083" y="41911"/>
                  <a:pt x="18083" y="41911"/>
                </a:cubicBezTo>
                <a:cubicBezTo>
                  <a:pt x="18171" y="41981"/>
                  <a:pt x="18220" y="42003"/>
                  <a:pt x="18251" y="42003"/>
                </a:cubicBezTo>
                <a:cubicBezTo>
                  <a:pt x="18277" y="42003"/>
                  <a:pt x="18291" y="41989"/>
                  <a:pt x="18305" y="41975"/>
                </a:cubicBezTo>
                <a:cubicBezTo>
                  <a:pt x="18368" y="41943"/>
                  <a:pt x="18368" y="41911"/>
                  <a:pt x="18368" y="41880"/>
                </a:cubicBezTo>
                <a:cubicBezTo>
                  <a:pt x="18400" y="41816"/>
                  <a:pt x="18432" y="41658"/>
                  <a:pt x="5099" y="23227"/>
                </a:cubicBezTo>
                <a:lnTo>
                  <a:pt x="5099" y="23227"/>
                </a:lnTo>
                <a:lnTo>
                  <a:pt x="17355" y="39030"/>
                </a:lnTo>
                <a:cubicBezTo>
                  <a:pt x="17392" y="39067"/>
                  <a:pt x="17440" y="39082"/>
                  <a:pt x="17486" y="39082"/>
                </a:cubicBezTo>
                <a:cubicBezTo>
                  <a:pt x="17519" y="39082"/>
                  <a:pt x="17550" y="39074"/>
                  <a:pt x="17577" y="39061"/>
                </a:cubicBezTo>
                <a:cubicBezTo>
                  <a:pt x="17640" y="38998"/>
                  <a:pt x="17672" y="38903"/>
                  <a:pt x="17608" y="38840"/>
                </a:cubicBezTo>
                <a:cubicBezTo>
                  <a:pt x="12098" y="31397"/>
                  <a:pt x="6303" y="23353"/>
                  <a:pt x="3104" y="18730"/>
                </a:cubicBezTo>
                <a:lnTo>
                  <a:pt x="3104" y="18730"/>
                </a:lnTo>
                <a:lnTo>
                  <a:pt x="17197" y="36908"/>
                </a:lnTo>
                <a:cubicBezTo>
                  <a:pt x="17228" y="36939"/>
                  <a:pt x="17268" y="36955"/>
                  <a:pt x="17308" y="36955"/>
                </a:cubicBezTo>
                <a:cubicBezTo>
                  <a:pt x="17347" y="36955"/>
                  <a:pt x="17387" y="36939"/>
                  <a:pt x="17418" y="36908"/>
                </a:cubicBezTo>
                <a:cubicBezTo>
                  <a:pt x="17482" y="36876"/>
                  <a:pt x="17482" y="36781"/>
                  <a:pt x="17450" y="36718"/>
                </a:cubicBezTo>
                <a:lnTo>
                  <a:pt x="6968" y="21738"/>
                </a:lnTo>
                <a:lnTo>
                  <a:pt x="6968" y="21738"/>
                </a:lnTo>
                <a:cubicBezTo>
                  <a:pt x="9216" y="24589"/>
                  <a:pt x="14758" y="31556"/>
                  <a:pt x="15835" y="32917"/>
                </a:cubicBezTo>
                <a:cubicBezTo>
                  <a:pt x="17341" y="34839"/>
                  <a:pt x="17612" y="35206"/>
                  <a:pt x="17748" y="35206"/>
                </a:cubicBezTo>
                <a:cubicBezTo>
                  <a:pt x="17778" y="35206"/>
                  <a:pt x="17802" y="35189"/>
                  <a:pt x="17830" y="35166"/>
                </a:cubicBezTo>
                <a:cubicBezTo>
                  <a:pt x="17862" y="35166"/>
                  <a:pt x="17893" y="35103"/>
                  <a:pt x="17893" y="35071"/>
                </a:cubicBezTo>
                <a:cubicBezTo>
                  <a:pt x="17925" y="34754"/>
                  <a:pt x="15328" y="30986"/>
                  <a:pt x="10229" y="24018"/>
                </a:cubicBezTo>
                <a:lnTo>
                  <a:pt x="10229" y="24018"/>
                </a:lnTo>
                <a:cubicBezTo>
                  <a:pt x="13745" y="28484"/>
                  <a:pt x="14093" y="28642"/>
                  <a:pt x="17323" y="32791"/>
                </a:cubicBezTo>
                <a:cubicBezTo>
                  <a:pt x="17387" y="32854"/>
                  <a:pt x="17418" y="32854"/>
                  <a:pt x="17482" y="32854"/>
                </a:cubicBezTo>
                <a:cubicBezTo>
                  <a:pt x="17545" y="32822"/>
                  <a:pt x="17608" y="32791"/>
                  <a:pt x="17608" y="32727"/>
                </a:cubicBezTo>
                <a:cubicBezTo>
                  <a:pt x="17608" y="32727"/>
                  <a:pt x="17608" y="32696"/>
                  <a:pt x="17577" y="32632"/>
                </a:cubicBezTo>
                <a:lnTo>
                  <a:pt x="17577" y="32601"/>
                </a:lnTo>
                <a:cubicBezTo>
                  <a:pt x="17577" y="32601"/>
                  <a:pt x="17545" y="32537"/>
                  <a:pt x="17450" y="32442"/>
                </a:cubicBezTo>
                <a:cubicBezTo>
                  <a:pt x="16975" y="31746"/>
                  <a:pt x="15835" y="30131"/>
                  <a:pt x="11591" y="23923"/>
                </a:cubicBezTo>
                <a:cubicBezTo>
                  <a:pt x="11026" y="23227"/>
                  <a:pt x="10613" y="22692"/>
                  <a:pt x="10636" y="22692"/>
                </a:cubicBezTo>
                <a:cubicBezTo>
                  <a:pt x="10681" y="22692"/>
                  <a:pt x="12316" y="24648"/>
                  <a:pt x="17513" y="31176"/>
                </a:cubicBezTo>
                <a:cubicBezTo>
                  <a:pt x="17545" y="31207"/>
                  <a:pt x="17585" y="31223"/>
                  <a:pt x="17624" y="31223"/>
                </a:cubicBezTo>
                <a:cubicBezTo>
                  <a:pt x="17664" y="31223"/>
                  <a:pt x="17703" y="31207"/>
                  <a:pt x="17735" y="31176"/>
                </a:cubicBezTo>
                <a:cubicBezTo>
                  <a:pt x="17798" y="31144"/>
                  <a:pt x="17798" y="31049"/>
                  <a:pt x="17767" y="30986"/>
                </a:cubicBezTo>
                <a:cubicBezTo>
                  <a:pt x="13935" y="25824"/>
                  <a:pt x="13903" y="25380"/>
                  <a:pt x="11211" y="21580"/>
                </a:cubicBezTo>
                <a:lnTo>
                  <a:pt x="11211" y="21580"/>
                </a:lnTo>
                <a:lnTo>
                  <a:pt x="16912" y="28547"/>
                </a:lnTo>
                <a:cubicBezTo>
                  <a:pt x="16947" y="28599"/>
                  <a:pt x="16991" y="28623"/>
                  <a:pt x="17034" y="28623"/>
                </a:cubicBezTo>
                <a:cubicBezTo>
                  <a:pt x="17070" y="28623"/>
                  <a:pt x="17105" y="28607"/>
                  <a:pt x="17133" y="28579"/>
                </a:cubicBezTo>
                <a:cubicBezTo>
                  <a:pt x="17197" y="28547"/>
                  <a:pt x="17197" y="28452"/>
                  <a:pt x="17165" y="28389"/>
                </a:cubicBezTo>
                <a:lnTo>
                  <a:pt x="13111" y="22213"/>
                </a:lnTo>
                <a:lnTo>
                  <a:pt x="13111" y="22213"/>
                </a:lnTo>
                <a:cubicBezTo>
                  <a:pt x="13112" y="22214"/>
                  <a:pt x="16563" y="25950"/>
                  <a:pt x="16785" y="26172"/>
                </a:cubicBezTo>
                <a:cubicBezTo>
                  <a:pt x="16785" y="26172"/>
                  <a:pt x="16785" y="26204"/>
                  <a:pt x="16785" y="26204"/>
                </a:cubicBezTo>
                <a:lnTo>
                  <a:pt x="16817" y="26204"/>
                </a:lnTo>
                <a:cubicBezTo>
                  <a:pt x="16887" y="26274"/>
                  <a:pt x="16928" y="26295"/>
                  <a:pt x="16961" y="26295"/>
                </a:cubicBezTo>
                <a:cubicBezTo>
                  <a:pt x="16988" y="26295"/>
                  <a:pt x="17010" y="26281"/>
                  <a:pt x="17038" y="26267"/>
                </a:cubicBezTo>
                <a:cubicBezTo>
                  <a:pt x="17070" y="26235"/>
                  <a:pt x="17070" y="26204"/>
                  <a:pt x="17102" y="26172"/>
                </a:cubicBezTo>
                <a:cubicBezTo>
                  <a:pt x="17102" y="26140"/>
                  <a:pt x="17102" y="26140"/>
                  <a:pt x="17038" y="26045"/>
                </a:cubicBezTo>
                <a:cubicBezTo>
                  <a:pt x="17038" y="26014"/>
                  <a:pt x="17038" y="26014"/>
                  <a:pt x="17007" y="25982"/>
                </a:cubicBezTo>
                <a:cubicBezTo>
                  <a:pt x="16658" y="25444"/>
                  <a:pt x="15645" y="23638"/>
                  <a:pt x="14030" y="21073"/>
                </a:cubicBezTo>
                <a:lnTo>
                  <a:pt x="14030" y="21073"/>
                </a:lnTo>
                <a:cubicBezTo>
                  <a:pt x="15772" y="23227"/>
                  <a:pt x="16753" y="23923"/>
                  <a:pt x="17133" y="24304"/>
                </a:cubicBezTo>
                <a:cubicBezTo>
                  <a:pt x="17133" y="24304"/>
                  <a:pt x="17133" y="24335"/>
                  <a:pt x="17133" y="24335"/>
                </a:cubicBezTo>
                <a:lnTo>
                  <a:pt x="17165" y="24335"/>
                </a:lnTo>
                <a:cubicBezTo>
                  <a:pt x="17235" y="24405"/>
                  <a:pt x="17276" y="24427"/>
                  <a:pt x="17309" y="24427"/>
                </a:cubicBezTo>
                <a:cubicBezTo>
                  <a:pt x="17336" y="24427"/>
                  <a:pt x="17358" y="24413"/>
                  <a:pt x="17387" y="24399"/>
                </a:cubicBezTo>
                <a:cubicBezTo>
                  <a:pt x="17418" y="24367"/>
                  <a:pt x="17450" y="24335"/>
                  <a:pt x="17450" y="24304"/>
                </a:cubicBezTo>
                <a:cubicBezTo>
                  <a:pt x="17450" y="24177"/>
                  <a:pt x="11370" y="16292"/>
                  <a:pt x="11370" y="16291"/>
                </a:cubicBezTo>
                <a:lnTo>
                  <a:pt x="11370" y="16291"/>
                </a:lnTo>
                <a:lnTo>
                  <a:pt x="17260" y="22752"/>
                </a:lnTo>
                <a:cubicBezTo>
                  <a:pt x="17297" y="22789"/>
                  <a:pt x="17345" y="22804"/>
                  <a:pt x="17391" y="22804"/>
                </a:cubicBezTo>
                <a:cubicBezTo>
                  <a:pt x="17424" y="22804"/>
                  <a:pt x="17455" y="22797"/>
                  <a:pt x="17482" y="22783"/>
                </a:cubicBezTo>
                <a:cubicBezTo>
                  <a:pt x="17513" y="22752"/>
                  <a:pt x="17545" y="22720"/>
                  <a:pt x="17545" y="22657"/>
                </a:cubicBezTo>
                <a:cubicBezTo>
                  <a:pt x="17577" y="22435"/>
                  <a:pt x="15708" y="19427"/>
                  <a:pt x="14568" y="17811"/>
                </a:cubicBezTo>
                <a:lnTo>
                  <a:pt x="14568" y="17811"/>
                </a:lnTo>
                <a:cubicBezTo>
                  <a:pt x="15293" y="18681"/>
                  <a:pt x="15456" y="18860"/>
                  <a:pt x="15468" y="18860"/>
                </a:cubicBezTo>
                <a:cubicBezTo>
                  <a:pt x="15477" y="18860"/>
                  <a:pt x="15412" y="18772"/>
                  <a:pt x="15415" y="18772"/>
                </a:cubicBezTo>
                <a:cubicBezTo>
                  <a:pt x="15421" y="18772"/>
                  <a:pt x="15683" y="19102"/>
                  <a:pt x="17228" y="21042"/>
                </a:cubicBezTo>
                <a:cubicBezTo>
                  <a:pt x="17265" y="21079"/>
                  <a:pt x="17303" y="21094"/>
                  <a:pt x="17346" y="21094"/>
                </a:cubicBezTo>
                <a:cubicBezTo>
                  <a:pt x="17377" y="21094"/>
                  <a:pt x="17411" y="21086"/>
                  <a:pt x="17450" y="21073"/>
                </a:cubicBezTo>
                <a:cubicBezTo>
                  <a:pt x="17513" y="21010"/>
                  <a:pt x="17513" y="20915"/>
                  <a:pt x="17482" y="20852"/>
                </a:cubicBezTo>
                <a:cubicBezTo>
                  <a:pt x="16123" y="18996"/>
                  <a:pt x="15123" y="17614"/>
                  <a:pt x="15194" y="17614"/>
                </a:cubicBezTo>
                <a:cubicBezTo>
                  <a:pt x="15240" y="17614"/>
                  <a:pt x="15746" y="18207"/>
                  <a:pt x="16912" y="19648"/>
                </a:cubicBezTo>
                <a:cubicBezTo>
                  <a:pt x="16943" y="19680"/>
                  <a:pt x="16975" y="19696"/>
                  <a:pt x="17011" y="19696"/>
                </a:cubicBezTo>
                <a:cubicBezTo>
                  <a:pt x="17046" y="19696"/>
                  <a:pt x="17086" y="19680"/>
                  <a:pt x="17133" y="19648"/>
                </a:cubicBezTo>
                <a:cubicBezTo>
                  <a:pt x="17197" y="19617"/>
                  <a:pt x="17197" y="19522"/>
                  <a:pt x="17165" y="19458"/>
                </a:cubicBezTo>
                <a:lnTo>
                  <a:pt x="16057" y="17495"/>
                </a:lnTo>
                <a:lnTo>
                  <a:pt x="16057" y="17495"/>
                </a:lnTo>
                <a:cubicBezTo>
                  <a:pt x="16057" y="17495"/>
                  <a:pt x="16215" y="17526"/>
                  <a:pt x="16595" y="17621"/>
                </a:cubicBezTo>
                <a:cubicBezTo>
                  <a:pt x="16630" y="17627"/>
                  <a:pt x="16666" y="17630"/>
                  <a:pt x="16700" y="17630"/>
                </a:cubicBezTo>
                <a:cubicBezTo>
                  <a:pt x="17036" y="17630"/>
                  <a:pt x="17317" y="17358"/>
                  <a:pt x="17260" y="16956"/>
                </a:cubicBezTo>
                <a:cubicBezTo>
                  <a:pt x="17197" y="16513"/>
                  <a:pt x="15740" y="13695"/>
                  <a:pt x="15740" y="13694"/>
                </a:cubicBezTo>
                <a:lnTo>
                  <a:pt x="15740" y="13694"/>
                </a:lnTo>
                <a:lnTo>
                  <a:pt x="17038" y="14676"/>
                </a:lnTo>
                <a:cubicBezTo>
                  <a:pt x="17075" y="14713"/>
                  <a:pt x="17123" y="14729"/>
                  <a:pt x="17170" y="14729"/>
                </a:cubicBezTo>
                <a:cubicBezTo>
                  <a:pt x="17202" y="14729"/>
                  <a:pt x="17234" y="14721"/>
                  <a:pt x="17260" y="14708"/>
                </a:cubicBezTo>
                <a:cubicBezTo>
                  <a:pt x="17323" y="14644"/>
                  <a:pt x="17323" y="14549"/>
                  <a:pt x="17292" y="14486"/>
                </a:cubicBezTo>
                <a:cubicBezTo>
                  <a:pt x="15962" y="12681"/>
                  <a:pt x="16690" y="13283"/>
                  <a:pt x="15012" y="10939"/>
                </a:cubicBezTo>
                <a:lnTo>
                  <a:pt x="15012" y="10939"/>
                </a:lnTo>
                <a:lnTo>
                  <a:pt x="16880" y="12206"/>
                </a:lnTo>
                <a:cubicBezTo>
                  <a:pt x="16896" y="12238"/>
                  <a:pt x="16927" y="12253"/>
                  <a:pt x="16963" y="12253"/>
                </a:cubicBezTo>
                <a:cubicBezTo>
                  <a:pt x="16999" y="12253"/>
                  <a:pt x="17038" y="12238"/>
                  <a:pt x="17070" y="12206"/>
                </a:cubicBezTo>
                <a:cubicBezTo>
                  <a:pt x="17102" y="12206"/>
                  <a:pt x="17133" y="12143"/>
                  <a:pt x="17133" y="12111"/>
                </a:cubicBezTo>
                <a:cubicBezTo>
                  <a:pt x="17165" y="11984"/>
                  <a:pt x="15265" y="8944"/>
                  <a:pt x="15265" y="8944"/>
                </a:cubicBezTo>
                <a:lnTo>
                  <a:pt x="15265" y="8944"/>
                </a:lnTo>
                <a:cubicBezTo>
                  <a:pt x="15265" y="8944"/>
                  <a:pt x="16601" y="9779"/>
                  <a:pt x="16898" y="9779"/>
                </a:cubicBezTo>
                <a:cubicBezTo>
                  <a:pt x="16918" y="9779"/>
                  <a:pt x="16933" y="9775"/>
                  <a:pt x="16943" y="9767"/>
                </a:cubicBezTo>
                <a:cubicBezTo>
                  <a:pt x="16975" y="9767"/>
                  <a:pt x="17007" y="9736"/>
                  <a:pt x="17007" y="9672"/>
                </a:cubicBezTo>
                <a:cubicBezTo>
                  <a:pt x="17007" y="9609"/>
                  <a:pt x="14473" y="5904"/>
                  <a:pt x="14473" y="5904"/>
                </a:cubicBezTo>
                <a:lnTo>
                  <a:pt x="14473" y="5904"/>
                </a:lnTo>
                <a:lnTo>
                  <a:pt x="16753" y="7709"/>
                </a:lnTo>
                <a:cubicBezTo>
                  <a:pt x="16753" y="7709"/>
                  <a:pt x="16834" y="7750"/>
                  <a:pt x="16899" y="7750"/>
                </a:cubicBezTo>
                <a:cubicBezTo>
                  <a:pt x="16915" y="7750"/>
                  <a:pt x="16931" y="7747"/>
                  <a:pt x="16943" y="7741"/>
                </a:cubicBezTo>
                <a:cubicBezTo>
                  <a:pt x="17007" y="7677"/>
                  <a:pt x="17038" y="7582"/>
                  <a:pt x="16975" y="7519"/>
                </a:cubicBezTo>
                <a:lnTo>
                  <a:pt x="15265" y="4669"/>
                </a:lnTo>
                <a:lnTo>
                  <a:pt x="17355" y="6031"/>
                </a:lnTo>
                <a:cubicBezTo>
                  <a:pt x="17355" y="6031"/>
                  <a:pt x="17387" y="6038"/>
                  <a:pt x="17426" y="6038"/>
                </a:cubicBezTo>
                <a:cubicBezTo>
                  <a:pt x="17466" y="6038"/>
                  <a:pt x="17513" y="6031"/>
                  <a:pt x="17545" y="5999"/>
                </a:cubicBezTo>
                <a:cubicBezTo>
                  <a:pt x="17608" y="5967"/>
                  <a:pt x="17608" y="5872"/>
                  <a:pt x="17577" y="5809"/>
                </a:cubicBezTo>
                <a:cubicBezTo>
                  <a:pt x="16975" y="4985"/>
                  <a:pt x="16595" y="4257"/>
                  <a:pt x="16057" y="3529"/>
                </a:cubicBezTo>
                <a:lnTo>
                  <a:pt x="16057" y="3529"/>
                </a:lnTo>
                <a:lnTo>
                  <a:pt x="17418" y="4289"/>
                </a:lnTo>
                <a:cubicBezTo>
                  <a:pt x="17435" y="4297"/>
                  <a:pt x="17452" y="4301"/>
                  <a:pt x="17469" y="4301"/>
                </a:cubicBezTo>
                <a:cubicBezTo>
                  <a:pt x="17516" y="4301"/>
                  <a:pt x="17562" y="4272"/>
                  <a:pt x="17608" y="4225"/>
                </a:cubicBezTo>
                <a:cubicBezTo>
                  <a:pt x="17640" y="4194"/>
                  <a:pt x="17640" y="4099"/>
                  <a:pt x="17608" y="4035"/>
                </a:cubicBezTo>
                <a:cubicBezTo>
                  <a:pt x="17292" y="3624"/>
                  <a:pt x="16120" y="1122"/>
                  <a:pt x="15898" y="805"/>
                </a:cubicBezTo>
                <a:lnTo>
                  <a:pt x="16468" y="805"/>
                </a:lnTo>
                <a:cubicBezTo>
                  <a:pt x="17133" y="774"/>
                  <a:pt x="17133" y="774"/>
                  <a:pt x="17165" y="742"/>
                </a:cubicBezTo>
                <a:cubicBezTo>
                  <a:pt x="17197" y="742"/>
                  <a:pt x="17228" y="710"/>
                  <a:pt x="17228" y="679"/>
                </a:cubicBezTo>
                <a:cubicBezTo>
                  <a:pt x="17228" y="584"/>
                  <a:pt x="17228" y="552"/>
                  <a:pt x="17133" y="457"/>
                </a:cubicBezTo>
                <a:lnTo>
                  <a:pt x="17070" y="520"/>
                </a:lnTo>
                <a:lnTo>
                  <a:pt x="17070" y="489"/>
                </a:lnTo>
                <a:lnTo>
                  <a:pt x="16880" y="489"/>
                </a:lnTo>
                <a:cubicBezTo>
                  <a:pt x="16753" y="489"/>
                  <a:pt x="16595" y="489"/>
                  <a:pt x="16437" y="520"/>
                </a:cubicBezTo>
                <a:cubicBezTo>
                  <a:pt x="15582" y="520"/>
                  <a:pt x="15582" y="520"/>
                  <a:pt x="15550" y="552"/>
                </a:cubicBezTo>
                <a:cubicBezTo>
                  <a:pt x="15518" y="584"/>
                  <a:pt x="15487" y="615"/>
                  <a:pt x="15487" y="647"/>
                </a:cubicBezTo>
                <a:cubicBezTo>
                  <a:pt x="15455" y="710"/>
                  <a:pt x="16215" y="2610"/>
                  <a:pt x="17007" y="3719"/>
                </a:cubicBezTo>
                <a:lnTo>
                  <a:pt x="13808" y="45"/>
                </a:lnTo>
                <a:lnTo>
                  <a:pt x="13681" y="45"/>
                </a:lnTo>
                <a:cubicBezTo>
                  <a:pt x="13618" y="77"/>
                  <a:pt x="13586" y="108"/>
                  <a:pt x="13586" y="172"/>
                </a:cubicBezTo>
                <a:cubicBezTo>
                  <a:pt x="13586" y="235"/>
                  <a:pt x="13935" y="1565"/>
                  <a:pt x="15803" y="4162"/>
                </a:cubicBezTo>
                <a:cubicBezTo>
                  <a:pt x="14220" y="2895"/>
                  <a:pt x="11971" y="425"/>
                  <a:pt x="11686" y="235"/>
                </a:cubicBezTo>
                <a:lnTo>
                  <a:pt x="11623" y="172"/>
                </a:lnTo>
                <a:cubicBezTo>
                  <a:pt x="11530" y="135"/>
                  <a:pt x="11492" y="119"/>
                  <a:pt x="11469" y="119"/>
                </a:cubicBezTo>
                <a:cubicBezTo>
                  <a:pt x="11454" y="119"/>
                  <a:pt x="11446" y="127"/>
                  <a:pt x="11433" y="140"/>
                </a:cubicBezTo>
                <a:cubicBezTo>
                  <a:pt x="11401" y="172"/>
                  <a:pt x="11370" y="203"/>
                  <a:pt x="11370" y="235"/>
                </a:cubicBezTo>
                <a:cubicBezTo>
                  <a:pt x="11370" y="267"/>
                  <a:pt x="11370" y="330"/>
                  <a:pt x="11401" y="362"/>
                </a:cubicBezTo>
                <a:lnTo>
                  <a:pt x="15645" y="6411"/>
                </a:lnTo>
                <a:cubicBezTo>
                  <a:pt x="12985" y="3687"/>
                  <a:pt x="10166" y="393"/>
                  <a:pt x="9849" y="140"/>
                </a:cubicBezTo>
                <a:cubicBezTo>
                  <a:pt x="9818" y="140"/>
                  <a:pt x="9818" y="108"/>
                  <a:pt x="9818" y="108"/>
                </a:cubicBezTo>
                <a:cubicBezTo>
                  <a:pt x="9739" y="61"/>
                  <a:pt x="9691" y="45"/>
                  <a:pt x="9659" y="45"/>
                </a:cubicBezTo>
                <a:cubicBezTo>
                  <a:pt x="9628" y="45"/>
                  <a:pt x="9612" y="61"/>
                  <a:pt x="9596" y="77"/>
                </a:cubicBezTo>
                <a:cubicBezTo>
                  <a:pt x="9564" y="108"/>
                  <a:pt x="9533" y="140"/>
                  <a:pt x="9533" y="172"/>
                </a:cubicBezTo>
                <a:cubicBezTo>
                  <a:pt x="9533" y="203"/>
                  <a:pt x="9533" y="267"/>
                  <a:pt x="9564" y="298"/>
                </a:cubicBezTo>
                <a:cubicBezTo>
                  <a:pt x="10800" y="1977"/>
                  <a:pt x="14885" y="7266"/>
                  <a:pt x="15930" y="8691"/>
                </a:cubicBezTo>
                <a:cubicBezTo>
                  <a:pt x="15428" y="8157"/>
                  <a:pt x="8980" y="962"/>
                  <a:pt x="8715" y="962"/>
                </a:cubicBezTo>
                <a:cubicBezTo>
                  <a:pt x="8713" y="962"/>
                  <a:pt x="8711" y="962"/>
                  <a:pt x="8709" y="964"/>
                </a:cubicBezTo>
                <a:cubicBezTo>
                  <a:pt x="8678" y="995"/>
                  <a:pt x="8646" y="1027"/>
                  <a:pt x="8646" y="1059"/>
                </a:cubicBezTo>
                <a:cubicBezTo>
                  <a:pt x="8614" y="1154"/>
                  <a:pt x="14980" y="9419"/>
                  <a:pt x="16057" y="10908"/>
                </a:cubicBezTo>
                <a:lnTo>
                  <a:pt x="6588" y="45"/>
                </a:lnTo>
                <a:cubicBezTo>
                  <a:pt x="6565" y="23"/>
                  <a:pt x="6527" y="0"/>
                  <a:pt x="6484" y="0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1" name="Google Shape;1401;p42"/>
          <p:cNvSpPr txBox="1"/>
          <p:nvPr/>
        </p:nvSpPr>
        <p:spPr>
          <a:xfrm>
            <a:off x="1899634" y="3529095"/>
            <a:ext cx="2780190" cy="3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Solid Financial knowledge</a:t>
            </a:r>
            <a:endParaRPr sz="3600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" name="Google Shape;1375;p42">
            <a:extLst>
              <a:ext uri="{FF2B5EF4-FFF2-40B4-BE49-F238E27FC236}">
                <a16:creationId xmlns:a16="http://schemas.microsoft.com/office/drawing/2014/main" id="{C1BA1CCF-74BC-4700-A45B-55B88CCDB1BE}"/>
              </a:ext>
            </a:extLst>
          </p:cNvPr>
          <p:cNvSpPr/>
          <p:nvPr/>
        </p:nvSpPr>
        <p:spPr>
          <a:xfrm>
            <a:off x="8146137" y="2787822"/>
            <a:ext cx="1696" cy="2091"/>
          </a:xfrm>
          <a:custGeom>
            <a:avLst/>
            <a:gdLst/>
            <a:ahLst/>
            <a:cxnLst/>
            <a:rect l="l" t="t" r="r" b="b"/>
            <a:pathLst>
              <a:path w="43" h="53" extrusionOk="0">
                <a:moveTo>
                  <a:pt x="10" y="0"/>
                </a:moveTo>
                <a:cubicBezTo>
                  <a:pt x="1" y="0"/>
                  <a:pt x="5" y="16"/>
                  <a:pt x="42" y="53"/>
                </a:cubicBezTo>
                <a:cubicBezTo>
                  <a:pt x="42" y="53"/>
                  <a:pt x="42" y="21"/>
                  <a:pt x="42" y="21"/>
                </a:cubicBezTo>
                <a:cubicBezTo>
                  <a:pt x="29" y="8"/>
                  <a:pt x="16" y="0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376;p42">
            <a:extLst>
              <a:ext uri="{FF2B5EF4-FFF2-40B4-BE49-F238E27FC236}">
                <a16:creationId xmlns:a16="http://schemas.microsoft.com/office/drawing/2014/main" id="{11E3A992-789C-3E5D-2515-3D7F5A702DA3}"/>
              </a:ext>
            </a:extLst>
          </p:cNvPr>
          <p:cNvSpPr/>
          <p:nvPr/>
        </p:nvSpPr>
        <p:spPr>
          <a:xfrm>
            <a:off x="6456600" y="2752840"/>
            <a:ext cx="5364629" cy="1992469"/>
          </a:xfrm>
          <a:custGeom>
            <a:avLst/>
            <a:gdLst/>
            <a:ahLst/>
            <a:cxnLst/>
            <a:rect l="l" t="t" r="r" b="b"/>
            <a:pathLst>
              <a:path w="136020" h="50519" extrusionOk="0">
                <a:moveTo>
                  <a:pt x="31543" y="908"/>
                </a:moveTo>
                <a:cubicBezTo>
                  <a:pt x="31574" y="908"/>
                  <a:pt x="31574" y="940"/>
                  <a:pt x="31574" y="940"/>
                </a:cubicBezTo>
                <a:cubicBezTo>
                  <a:pt x="31561" y="927"/>
                  <a:pt x="31551" y="916"/>
                  <a:pt x="31543" y="908"/>
                </a:cubicBezTo>
                <a:close/>
                <a:moveTo>
                  <a:pt x="85790" y="2502"/>
                </a:moveTo>
                <a:cubicBezTo>
                  <a:pt x="85548" y="2502"/>
                  <a:pt x="85532" y="2506"/>
                  <a:pt x="86471" y="2512"/>
                </a:cubicBezTo>
                <a:lnTo>
                  <a:pt x="86471" y="2512"/>
                </a:lnTo>
                <a:cubicBezTo>
                  <a:pt x="86445" y="2505"/>
                  <a:pt x="86017" y="2502"/>
                  <a:pt x="85790" y="2502"/>
                </a:cubicBezTo>
                <a:close/>
                <a:moveTo>
                  <a:pt x="109575" y="3695"/>
                </a:moveTo>
                <a:cubicBezTo>
                  <a:pt x="115347" y="3766"/>
                  <a:pt x="121119" y="3802"/>
                  <a:pt x="126890" y="3802"/>
                </a:cubicBezTo>
                <a:cubicBezTo>
                  <a:pt x="128814" y="3802"/>
                  <a:pt x="130738" y="3798"/>
                  <a:pt x="132662" y="3790"/>
                </a:cubicBezTo>
                <a:cubicBezTo>
                  <a:pt x="133517" y="3758"/>
                  <a:pt x="134372" y="3758"/>
                  <a:pt x="135259" y="3727"/>
                </a:cubicBezTo>
                <a:lnTo>
                  <a:pt x="135259" y="3727"/>
                </a:lnTo>
                <a:cubicBezTo>
                  <a:pt x="135101" y="6482"/>
                  <a:pt x="135101" y="9237"/>
                  <a:pt x="135069" y="11961"/>
                </a:cubicBezTo>
                <a:cubicBezTo>
                  <a:pt x="135037" y="14811"/>
                  <a:pt x="134911" y="17661"/>
                  <a:pt x="134847" y="20511"/>
                </a:cubicBezTo>
                <a:cubicBezTo>
                  <a:pt x="134816" y="22000"/>
                  <a:pt x="134784" y="38436"/>
                  <a:pt x="134784" y="39956"/>
                </a:cubicBezTo>
                <a:cubicBezTo>
                  <a:pt x="126677" y="39924"/>
                  <a:pt x="118569" y="39956"/>
                  <a:pt x="110494" y="39893"/>
                </a:cubicBezTo>
                <a:cubicBezTo>
                  <a:pt x="107517" y="39861"/>
                  <a:pt x="104540" y="39829"/>
                  <a:pt x="101563" y="39798"/>
                </a:cubicBezTo>
                <a:cubicBezTo>
                  <a:pt x="101721" y="36472"/>
                  <a:pt x="101183" y="21556"/>
                  <a:pt x="105775" y="16933"/>
                </a:cubicBezTo>
                <a:cubicBezTo>
                  <a:pt x="106852" y="15539"/>
                  <a:pt x="108340" y="13829"/>
                  <a:pt x="108942" y="12214"/>
                </a:cubicBezTo>
                <a:cubicBezTo>
                  <a:pt x="109480" y="10757"/>
                  <a:pt x="109639" y="9047"/>
                  <a:pt x="109164" y="7559"/>
                </a:cubicBezTo>
                <a:cubicBezTo>
                  <a:pt x="108879" y="6704"/>
                  <a:pt x="108372" y="6038"/>
                  <a:pt x="107802" y="5373"/>
                </a:cubicBezTo>
                <a:cubicBezTo>
                  <a:pt x="107359" y="4835"/>
                  <a:pt x="106915" y="4297"/>
                  <a:pt x="106598" y="3695"/>
                </a:cubicBezTo>
                <a:close/>
                <a:moveTo>
                  <a:pt x="83366" y="3483"/>
                </a:moveTo>
                <a:cubicBezTo>
                  <a:pt x="83845" y="3488"/>
                  <a:pt x="84595" y="3496"/>
                  <a:pt x="85729" y="3505"/>
                </a:cubicBezTo>
                <a:cubicBezTo>
                  <a:pt x="92537" y="3537"/>
                  <a:pt x="99346" y="3600"/>
                  <a:pt x="106155" y="3663"/>
                </a:cubicBezTo>
                <a:cubicBezTo>
                  <a:pt x="106567" y="4993"/>
                  <a:pt x="107834" y="5880"/>
                  <a:pt x="108404" y="7115"/>
                </a:cubicBezTo>
                <a:cubicBezTo>
                  <a:pt x="109069" y="8572"/>
                  <a:pt x="108879" y="10219"/>
                  <a:pt x="108372" y="11707"/>
                </a:cubicBezTo>
                <a:cubicBezTo>
                  <a:pt x="107232" y="14937"/>
                  <a:pt x="103780" y="15539"/>
                  <a:pt x="101975" y="21683"/>
                </a:cubicBezTo>
                <a:cubicBezTo>
                  <a:pt x="100170" y="27795"/>
                  <a:pt x="100866" y="38024"/>
                  <a:pt x="100898" y="39798"/>
                </a:cubicBezTo>
                <a:cubicBezTo>
                  <a:pt x="95483" y="39734"/>
                  <a:pt x="90099" y="39703"/>
                  <a:pt x="84683" y="39671"/>
                </a:cubicBezTo>
                <a:cubicBezTo>
                  <a:pt x="83167" y="39665"/>
                  <a:pt x="82241" y="39662"/>
                  <a:pt x="81689" y="39662"/>
                </a:cubicBezTo>
                <a:cubicBezTo>
                  <a:pt x="79233" y="39662"/>
                  <a:pt x="84180" y="39714"/>
                  <a:pt x="77431" y="39766"/>
                </a:cubicBezTo>
                <a:cubicBezTo>
                  <a:pt x="70401" y="39861"/>
                  <a:pt x="63402" y="39924"/>
                  <a:pt x="56371" y="39956"/>
                </a:cubicBezTo>
                <a:cubicBezTo>
                  <a:pt x="48897" y="39988"/>
                  <a:pt x="41424" y="40019"/>
                  <a:pt x="33950" y="40051"/>
                </a:cubicBezTo>
                <a:cubicBezTo>
                  <a:pt x="32968" y="40051"/>
                  <a:pt x="31986" y="40051"/>
                  <a:pt x="30973" y="40083"/>
                </a:cubicBezTo>
                <a:cubicBezTo>
                  <a:pt x="30909" y="37834"/>
                  <a:pt x="30846" y="20638"/>
                  <a:pt x="30814" y="18389"/>
                </a:cubicBezTo>
                <a:cubicBezTo>
                  <a:pt x="30783" y="15159"/>
                  <a:pt x="30783" y="11929"/>
                  <a:pt x="30909" y="8667"/>
                </a:cubicBezTo>
                <a:cubicBezTo>
                  <a:pt x="30909" y="7780"/>
                  <a:pt x="30973" y="6894"/>
                  <a:pt x="31004" y="5975"/>
                </a:cubicBezTo>
                <a:cubicBezTo>
                  <a:pt x="31036" y="5183"/>
                  <a:pt x="31036" y="4423"/>
                  <a:pt x="31068" y="3632"/>
                </a:cubicBezTo>
                <a:cubicBezTo>
                  <a:pt x="36430" y="3632"/>
                  <a:pt x="41779" y="3646"/>
                  <a:pt x="47123" y="3646"/>
                </a:cubicBezTo>
                <a:cubicBezTo>
                  <a:pt x="49795" y="3646"/>
                  <a:pt x="52465" y="3642"/>
                  <a:pt x="55136" y="3632"/>
                </a:cubicBezTo>
                <a:cubicBezTo>
                  <a:pt x="63529" y="3632"/>
                  <a:pt x="71889" y="3632"/>
                  <a:pt x="80281" y="3537"/>
                </a:cubicBezTo>
                <a:cubicBezTo>
                  <a:pt x="83089" y="3513"/>
                  <a:pt x="83542" y="3494"/>
                  <a:pt x="83366" y="3483"/>
                </a:cubicBezTo>
                <a:close/>
                <a:moveTo>
                  <a:pt x="475" y="3505"/>
                </a:moveTo>
                <a:lnTo>
                  <a:pt x="475" y="3505"/>
                </a:lnTo>
                <a:cubicBezTo>
                  <a:pt x="2407" y="3600"/>
                  <a:pt x="4307" y="3600"/>
                  <a:pt x="6208" y="3600"/>
                </a:cubicBezTo>
                <a:lnTo>
                  <a:pt x="14980" y="3600"/>
                </a:lnTo>
                <a:cubicBezTo>
                  <a:pt x="14790" y="6197"/>
                  <a:pt x="14631" y="8825"/>
                  <a:pt x="14473" y="11422"/>
                </a:cubicBezTo>
                <a:cubicBezTo>
                  <a:pt x="14251" y="14969"/>
                  <a:pt x="14093" y="18548"/>
                  <a:pt x="13998" y="22095"/>
                </a:cubicBezTo>
                <a:cubicBezTo>
                  <a:pt x="13966" y="23076"/>
                  <a:pt x="13935" y="39006"/>
                  <a:pt x="13935" y="39956"/>
                </a:cubicBezTo>
                <a:cubicBezTo>
                  <a:pt x="10451" y="39988"/>
                  <a:pt x="6968" y="40019"/>
                  <a:pt x="3484" y="40051"/>
                </a:cubicBezTo>
                <a:cubicBezTo>
                  <a:pt x="2597" y="40083"/>
                  <a:pt x="1679" y="40114"/>
                  <a:pt x="760" y="40178"/>
                </a:cubicBezTo>
                <a:cubicBezTo>
                  <a:pt x="824" y="38784"/>
                  <a:pt x="760" y="22411"/>
                  <a:pt x="760" y="21018"/>
                </a:cubicBezTo>
                <a:cubicBezTo>
                  <a:pt x="760" y="19561"/>
                  <a:pt x="729" y="18136"/>
                  <a:pt x="697" y="16711"/>
                </a:cubicBezTo>
                <a:cubicBezTo>
                  <a:pt x="665" y="13829"/>
                  <a:pt x="665" y="10979"/>
                  <a:pt x="634" y="8097"/>
                </a:cubicBezTo>
                <a:cubicBezTo>
                  <a:pt x="602" y="7305"/>
                  <a:pt x="602" y="6482"/>
                  <a:pt x="570" y="5690"/>
                </a:cubicBezTo>
                <a:cubicBezTo>
                  <a:pt x="570" y="4962"/>
                  <a:pt x="570" y="4233"/>
                  <a:pt x="475" y="3505"/>
                </a:cubicBezTo>
                <a:close/>
                <a:moveTo>
                  <a:pt x="28249" y="876"/>
                </a:moveTo>
                <a:cubicBezTo>
                  <a:pt x="29231" y="876"/>
                  <a:pt x="30244" y="876"/>
                  <a:pt x="31226" y="940"/>
                </a:cubicBezTo>
                <a:cubicBezTo>
                  <a:pt x="31289" y="940"/>
                  <a:pt x="31384" y="971"/>
                  <a:pt x="31448" y="971"/>
                </a:cubicBezTo>
                <a:lnTo>
                  <a:pt x="31479" y="971"/>
                </a:lnTo>
                <a:cubicBezTo>
                  <a:pt x="31511" y="971"/>
                  <a:pt x="31543" y="971"/>
                  <a:pt x="31574" y="1003"/>
                </a:cubicBezTo>
                <a:lnTo>
                  <a:pt x="31606" y="1003"/>
                </a:lnTo>
                <a:cubicBezTo>
                  <a:pt x="31986" y="1542"/>
                  <a:pt x="32271" y="2143"/>
                  <a:pt x="32461" y="2777"/>
                </a:cubicBezTo>
                <a:lnTo>
                  <a:pt x="29421" y="2777"/>
                </a:lnTo>
                <a:cubicBezTo>
                  <a:pt x="28851" y="2777"/>
                  <a:pt x="28851" y="3632"/>
                  <a:pt x="29421" y="3632"/>
                </a:cubicBezTo>
                <a:lnTo>
                  <a:pt x="30213" y="3632"/>
                </a:lnTo>
                <a:cubicBezTo>
                  <a:pt x="30181" y="4297"/>
                  <a:pt x="30149" y="4962"/>
                  <a:pt x="30118" y="5658"/>
                </a:cubicBezTo>
                <a:cubicBezTo>
                  <a:pt x="30086" y="6450"/>
                  <a:pt x="30054" y="7242"/>
                  <a:pt x="30054" y="8065"/>
                </a:cubicBezTo>
                <a:cubicBezTo>
                  <a:pt x="30023" y="9680"/>
                  <a:pt x="29959" y="11296"/>
                  <a:pt x="29959" y="12911"/>
                </a:cubicBezTo>
                <a:cubicBezTo>
                  <a:pt x="29896" y="16173"/>
                  <a:pt x="29896" y="19403"/>
                  <a:pt x="29959" y="22633"/>
                </a:cubicBezTo>
                <a:cubicBezTo>
                  <a:pt x="29991" y="24470"/>
                  <a:pt x="30023" y="41254"/>
                  <a:pt x="30118" y="43059"/>
                </a:cubicBezTo>
                <a:cubicBezTo>
                  <a:pt x="30118" y="43281"/>
                  <a:pt x="30276" y="43503"/>
                  <a:pt x="30466" y="43534"/>
                </a:cubicBezTo>
                <a:cubicBezTo>
                  <a:pt x="30973" y="43629"/>
                  <a:pt x="31448" y="43724"/>
                  <a:pt x="31923" y="43788"/>
                </a:cubicBezTo>
                <a:cubicBezTo>
                  <a:pt x="29389" y="45213"/>
                  <a:pt x="26824" y="46638"/>
                  <a:pt x="24291" y="48095"/>
                </a:cubicBezTo>
                <a:cubicBezTo>
                  <a:pt x="23562" y="48475"/>
                  <a:pt x="22834" y="48887"/>
                  <a:pt x="22105" y="49298"/>
                </a:cubicBezTo>
                <a:cubicBezTo>
                  <a:pt x="21820" y="49457"/>
                  <a:pt x="21472" y="49710"/>
                  <a:pt x="21155" y="49710"/>
                </a:cubicBezTo>
                <a:cubicBezTo>
                  <a:pt x="20807" y="49678"/>
                  <a:pt x="20490" y="49425"/>
                  <a:pt x="20205" y="49267"/>
                </a:cubicBezTo>
                <a:cubicBezTo>
                  <a:pt x="18812" y="48380"/>
                  <a:pt x="17418" y="47493"/>
                  <a:pt x="16057" y="46575"/>
                </a:cubicBezTo>
                <a:cubicBezTo>
                  <a:pt x="14758" y="45751"/>
                  <a:pt x="13491" y="44896"/>
                  <a:pt x="12256" y="44009"/>
                </a:cubicBezTo>
                <a:cubicBezTo>
                  <a:pt x="12953" y="43851"/>
                  <a:pt x="13681" y="43661"/>
                  <a:pt x="14378" y="43471"/>
                </a:cubicBezTo>
                <a:cubicBezTo>
                  <a:pt x="14536" y="43439"/>
                  <a:pt x="14663" y="43249"/>
                  <a:pt x="14663" y="43091"/>
                </a:cubicBezTo>
                <a:cubicBezTo>
                  <a:pt x="14695" y="39513"/>
                  <a:pt x="14790" y="20986"/>
                  <a:pt x="14916" y="17439"/>
                </a:cubicBezTo>
                <a:cubicBezTo>
                  <a:pt x="15075" y="13861"/>
                  <a:pt x="15297" y="10314"/>
                  <a:pt x="15550" y="6735"/>
                </a:cubicBezTo>
                <a:cubicBezTo>
                  <a:pt x="15708" y="4867"/>
                  <a:pt x="15867" y="3030"/>
                  <a:pt x="16057" y="1161"/>
                </a:cubicBezTo>
                <a:cubicBezTo>
                  <a:pt x="18685" y="1066"/>
                  <a:pt x="21345" y="1003"/>
                  <a:pt x="23974" y="940"/>
                </a:cubicBezTo>
                <a:cubicBezTo>
                  <a:pt x="25399" y="908"/>
                  <a:pt x="26824" y="876"/>
                  <a:pt x="28249" y="876"/>
                </a:cubicBezTo>
                <a:close/>
                <a:moveTo>
                  <a:pt x="26992" y="1"/>
                </a:moveTo>
                <a:cubicBezTo>
                  <a:pt x="24678" y="1"/>
                  <a:pt x="22353" y="74"/>
                  <a:pt x="20047" y="148"/>
                </a:cubicBezTo>
                <a:cubicBezTo>
                  <a:pt x="18590" y="180"/>
                  <a:pt x="17133" y="243"/>
                  <a:pt x="15645" y="306"/>
                </a:cubicBezTo>
                <a:cubicBezTo>
                  <a:pt x="15392" y="306"/>
                  <a:pt x="15233" y="496"/>
                  <a:pt x="15233" y="718"/>
                </a:cubicBezTo>
                <a:cubicBezTo>
                  <a:pt x="15170" y="1415"/>
                  <a:pt x="15107" y="2112"/>
                  <a:pt x="15043" y="2808"/>
                </a:cubicBezTo>
                <a:cubicBezTo>
                  <a:pt x="11275" y="2840"/>
                  <a:pt x="7506" y="2840"/>
                  <a:pt x="3737" y="2903"/>
                </a:cubicBezTo>
                <a:cubicBezTo>
                  <a:pt x="2597" y="2903"/>
                  <a:pt x="1489" y="2967"/>
                  <a:pt x="380" y="3030"/>
                </a:cubicBezTo>
                <a:cubicBezTo>
                  <a:pt x="349" y="3030"/>
                  <a:pt x="317" y="3030"/>
                  <a:pt x="317" y="3062"/>
                </a:cubicBezTo>
                <a:cubicBezTo>
                  <a:pt x="301" y="3056"/>
                  <a:pt x="284" y="3054"/>
                  <a:pt x="266" y="3054"/>
                </a:cubicBezTo>
                <a:cubicBezTo>
                  <a:pt x="181" y="3054"/>
                  <a:pt x="90" y="3115"/>
                  <a:pt x="64" y="3220"/>
                </a:cubicBezTo>
                <a:cubicBezTo>
                  <a:pt x="0" y="3948"/>
                  <a:pt x="0" y="4677"/>
                  <a:pt x="0" y="5405"/>
                </a:cubicBezTo>
                <a:cubicBezTo>
                  <a:pt x="0" y="6134"/>
                  <a:pt x="0" y="6862"/>
                  <a:pt x="0" y="7559"/>
                </a:cubicBezTo>
                <a:cubicBezTo>
                  <a:pt x="0" y="9015"/>
                  <a:pt x="0" y="10440"/>
                  <a:pt x="0" y="11866"/>
                </a:cubicBezTo>
                <a:cubicBezTo>
                  <a:pt x="32" y="14747"/>
                  <a:pt x="0" y="17598"/>
                  <a:pt x="32" y="20480"/>
                </a:cubicBezTo>
                <a:cubicBezTo>
                  <a:pt x="64" y="22095"/>
                  <a:pt x="0" y="38689"/>
                  <a:pt x="95" y="40304"/>
                </a:cubicBezTo>
                <a:cubicBezTo>
                  <a:pt x="95" y="40368"/>
                  <a:pt x="127" y="40431"/>
                  <a:pt x="159" y="40463"/>
                </a:cubicBezTo>
                <a:cubicBezTo>
                  <a:pt x="190" y="40558"/>
                  <a:pt x="254" y="40621"/>
                  <a:pt x="380" y="40621"/>
                </a:cubicBezTo>
                <a:cubicBezTo>
                  <a:pt x="2186" y="40748"/>
                  <a:pt x="3991" y="40748"/>
                  <a:pt x="5796" y="40748"/>
                </a:cubicBezTo>
                <a:lnTo>
                  <a:pt x="13903" y="40748"/>
                </a:lnTo>
                <a:cubicBezTo>
                  <a:pt x="13871" y="41413"/>
                  <a:pt x="13871" y="42078"/>
                  <a:pt x="13871" y="42743"/>
                </a:cubicBezTo>
                <a:cubicBezTo>
                  <a:pt x="12953" y="42964"/>
                  <a:pt x="12035" y="43154"/>
                  <a:pt x="11116" y="43408"/>
                </a:cubicBezTo>
                <a:cubicBezTo>
                  <a:pt x="10736" y="43503"/>
                  <a:pt x="10705" y="44009"/>
                  <a:pt x="11021" y="44200"/>
                </a:cubicBezTo>
                <a:cubicBezTo>
                  <a:pt x="12446" y="45118"/>
                  <a:pt x="13840" y="46068"/>
                  <a:pt x="15233" y="47018"/>
                </a:cubicBezTo>
                <a:cubicBezTo>
                  <a:pt x="16658" y="47936"/>
                  <a:pt x="18052" y="48855"/>
                  <a:pt x="19477" y="49773"/>
                </a:cubicBezTo>
                <a:cubicBezTo>
                  <a:pt x="20012" y="50105"/>
                  <a:pt x="20568" y="50518"/>
                  <a:pt x="21194" y="50518"/>
                </a:cubicBezTo>
                <a:cubicBezTo>
                  <a:pt x="21346" y="50518"/>
                  <a:pt x="21501" y="50494"/>
                  <a:pt x="21662" y="50438"/>
                </a:cubicBezTo>
                <a:cubicBezTo>
                  <a:pt x="22042" y="50312"/>
                  <a:pt x="22390" y="50090"/>
                  <a:pt x="22739" y="49932"/>
                </a:cubicBezTo>
                <a:lnTo>
                  <a:pt x="23879" y="49267"/>
                </a:lnTo>
                <a:cubicBezTo>
                  <a:pt x="25399" y="48443"/>
                  <a:pt x="26919" y="47620"/>
                  <a:pt x="28439" y="46765"/>
                </a:cubicBezTo>
                <a:cubicBezTo>
                  <a:pt x="30149" y="45846"/>
                  <a:pt x="31859" y="44896"/>
                  <a:pt x="33570" y="43946"/>
                </a:cubicBezTo>
                <a:cubicBezTo>
                  <a:pt x="33918" y="43756"/>
                  <a:pt x="33886" y="43154"/>
                  <a:pt x="33475" y="43091"/>
                </a:cubicBezTo>
                <a:lnTo>
                  <a:pt x="31068" y="42648"/>
                </a:lnTo>
                <a:cubicBezTo>
                  <a:pt x="31068" y="42046"/>
                  <a:pt x="31036" y="41444"/>
                  <a:pt x="31004" y="40843"/>
                </a:cubicBezTo>
                <a:lnTo>
                  <a:pt x="53964" y="40843"/>
                </a:lnTo>
                <a:cubicBezTo>
                  <a:pt x="60837" y="40811"/>
                  <a:pt x="67677" y="40779"/>
                  <a:pt x="74518" y="40748"/>
                </a:cubicBezTo>
                <a:cubicBezTo>
                  <a:pt x="81621" y="40665"/>
                  <a:pt x="88701" y="40583"/>
                  <a:pt x="95798" y="40583"/>
                </a:cubicBezTo>
                <a:cubicBezTo>
                  <a:pt x="96896" y="40583"/>
                  <a:pt x="97994" y="40585"/>
                  <a:pt x="99093" y="40589"/>
                </a:cubicBezTo>
                <a:cubicBezTo>
                  <a:pt x="107707" y="40653"/>
                  <a:pt x="98776" y="40748"/>
                  <a:pt x="107390" y="40811"/>
                </a:cubicBezTo>
                <a:cubicBezTo>
                  <a:pt x="113416" y="40879"/>
                  <a:pt x="119442" y="40931"/>
                  <a:pt x="125480" y="40931"/>
                </a:cubicBezTo>
                <a:cubicBezTo>
                  <a:pt x="127819" y="40931"/>
                  <a:pt x="130160" y="40924"/>
                  <a:pt x="132504" y="40906"/>
                </a:cubicBezTo>
                <a:cubicBezTo>
                  <a:pt x="133485" y="40906"/>
                  <a:pt x="134467" y="40906"/>
                  <a:pt x="135449" y="40874"/>
                </a:cubicBezTo>
                <a:cubicBezTo>
                  <a:pt x="135987" y="40874"/>
                  <a:pt x="136019" y="40114"/>
                  <a:pt x="135607" y="39988"/>
                </a:cubicBezTo>
                <a:cubicBezTo>
                  <a:pt x="135639" y="37201"/>
                  <a:pt x="135702" y="19498"/>
                  <a:pt x="135702" y="16711"/>
                </a:cubicBezTo>
                <a:cubicBezTo>
                  <a:pt x="135702" y="13861"/>
                  <a:pt x="135766" y="11011"/>
                  <a:pt x="135829" y="8160"/>
                </a:cubicBezTo>
                <a:cubicBezTo>
                  <a:pt x="135861" y="6609"/>
                  <a:pt x="135861" y="5088"/>
                  <a:pt x="135797" y="3537"/>
                </a:cubicBezTo>
                <a:cubicBezTo>
                  <a:pt x="135987" y="3252"/>
                  <a:pt x="135861" y="2808"/>
                  <a:pt x="135417" y="2808"/>
                </a:cubicBezTo>
                <a:cubicBezTo>
                  <a:pt x="127817" y="2777"/>
                  <a:pt x="120184" y="2808"/>
                  <a:pt x="112584" y="2745"/>
                </a:cubicBezTo>
                <a:cubicBezTo>
                  <a:pt x="104635" y="2682"/>
                  <a:pt x="96686" y="2587"/>
                  <a:pt x="88737" y="2523"/>
                </a:cubicBezTo>
                <a:cubicBezTo>
                  <a:pt x="87672" y="2519"/>
                  <a:pt x="86948" y="2515"/>
                  <a:pt x="86471" y="2512"/>
                </a:cubicBezTo>
                <a:lnTo>
                  <a:pt x="86471" y="2512"/>
                </a:lnTo>
                <a:cubicBezTo>
                  <a:pt x="86504" y="2520"/>
                  <a:pt x="85888" y="2534"/>
                  <a:pt x="83385" y="2555"/>
                </a:cubicBezTo>
                <a:cubicBezTo>
                  <a:pt x="75056" y="2650"/>
                  <a:pt x="66695" y="2682"/>
                  <a:pt x="58366" y="2713"/>
                </a:cubicBezTo>
                <a:cubicBezTo>
                  <a:pt x="49974" y="2745"/>
                  <a:pt x="41582" y="2745"/>
                  <a:pt x="33190" y="2777"/>
                </a:cubicBezTo>
                <a:cubicBezTo>
                  <a:pt x="33000" y="2017"/>
                  <a:pt x="32746" y="1256"/>
                  <a:pt x="32334" y="623"/>
                </a:cubicBezTo>
                <a:cubicBezTo>
                  <a:pt x="32208" y="465"/>
                  <a:pt x="32113" y="306"/>
                  <a:pt x="31954" y="243"/>
                </a:cubicBezTo>
                <a:cubicBezTo>
                  <a:pt x="31859" y="211"/>
                  <a:pt x="31764" y="211"/>
                  <a:pt x="31669" y="180"/>
                </a:cubicBezTo>
                <a:cubicBezTo>
                  <a:pt x="30814" y="21"/>
                  <a:pt x="29896" y="53"/>
                  <a:pt x="29009" y="21"/>
                </a:cubicBezTo>
                <a:cubicBezTo>
                  <a:pt x="28338" y="7"/>
                  <a:pt x="27666" y="1"/>
                  <a:pt x="269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1377;p42">
            <a:extLst>
              <a:ext uri="{FF2B5EF4-FFF2-40B4-BE49-F238E27FC236}">
                <a16:creationId xmlns:a16="http://schemas.microsoft.com/office/drawing/2014/main" id="{C20BDBFF-0F0E-9650-5F8E-CC50D369609F}"/>
              </a:ext>
            </a:extLst>
          </p:cNvPr>
          <p:cNvSpPr/>
          <p:nvPr/>
        </p:nvSpPr>
        <p:spPr>
          <a:xfrm>
            <a:off x="6977447" y="2790624"/>
            <a:ext cx="726959" cy="1946521"/>
          </a:xfrm>
          <a:custGeom>
            <a:avLst/>
            <a:gdLst/>
            <a:ahLst/>
            <a:cxnLst/>
            <a:rect l="l" t="t" r="r" b="b"/>
            <a:pathLst>
              <a:path w="18432" h="49354" extrusionOk="0">
                <a:moveTo>
                  <a:pt x="11159" y="42373"/>
                </a:moveTo>
                <a:cubicBezTo>
                  <a:pt x="11086" y="42373"/>
                  <a:pt x="11380" y="42894"/>
                  <a:pt x="12225" y="43938"/>
                </a:cubicBezTo>
                <a:cubicBezTo>
                  <a:pt x="11879" y="43419"/>
                  <a:pt x="11542" y="42908"/>
                  <a:pt x="11208" y="42400"/>
                </a:cubicBezTo>
                <a:lnTo>
                  <a:pt x="11208" y="42400"/>
                </a:lnTo>
                <a:cubicBezTo>
                  <a:pt x="11185" y="42382"/>
                  <a:pt x="11169" y="42373"/>
                  <a:pt x="11159" y="42373"/>
                </a:cubicBezTo>
                <a:close/>
                <a:moveTo>
                  <a:pt x="11893" y="44053"/>
                </a:moveTo>
                <a:cubicBezTo>
                  <a:pt x="11886" y="44053"/>
                  <a:pt x="12042" y="44255"/>
                  <a:pt x="12478" y="44825"/>
                </a:cubicBezTo>
                <a:cubicBezTo>
                  <a:pt x="12285" y="44570"/>
                  <a:pt x="12090" y="44313"/>
                  <a:pt x="11896" y="44056"/>
                </a:cubicBezTo>
                <a:lnTo>
                  <a:pt x="11896" y="44056"/>
                </a:lnTo>
                <a:cubicBezTo>
                  <a:pt x="11894" y="44054"/>
                  <a:pt x="11893" y="44053"/>
                  <a:pt x="11893" y="44053"/>
                </a:cubicBezTo>
                <a:close/>
                <a:moveTo>
                  <a:pt x="6484" y="0"/>
                </a:moveTo>
                <a:cubicBezTo>
                  <a:pt x="6466" y="0"/>
                  <a:pt x="6448" y="4"/>
                  <a:pt x="6429" y="13"/>
                </a:cubicBezTo>
                <a:cubicBezTo>
                  <a:pt x="6366" y="13"/>
                  <a:pt x="6334" y="77"/>
                  <a:pt x="6334" y="140"/>
                </a:cubicBezTo>
                <a:cubicBezTo>
                  <a:pt x="6303" y="140"/>
                  <a:pt x="6303" y="172"/>
                  <a:pt x="6366" y="267"/>
                </a:cubicBezTo>
                <a:lnTo>
                  <a:pt x="6398" y="298"/>
                </a:lnTo>
                <a:cubicBezTo>
                  <a:pt x="6619" y="679"/>
                  <a:pt x="11686" y="7741"/>
                  <a:pt x="15740" y="13346"/>
                </a:cubicBezTo>
                <a:lnTo>
                  <a:pt x="7538" y="3434"/>
                </a:lnTo>
                <a:cubicBezTo>
                  <a:pt x="7501" y="3397"/>
                  <a:pt x="7463" y="3381"/>
                  <a:pt x="7426" y="3381"/>
                </a:cubicBezTo>
                <a:cubicBezTo>
                  <a:pt x="7400" y="3381"/>
                  <a:pt x="7374" y="3389"/>
                  <a:pt x="7348" y="3402"/>
                </a:cubicBezTo>
                <a:cubicBezTo>
                  <a:pt x="7284" y="3434"/>
                  <a:pt x="7284" y="3465"/>
                  <a:pt x="7253" y="3497"/>
                </a:cubicBezTo>
                <a:cubicBezTo>
                  <a:pt x="7221" y="3782"/>
                  <a:pt x="13618" y="12808"/>
                  <a:pt x="16500" y="16703"/>
                </a:cubicBezTo>
                <a:lnTo>
                  <a:pt x="3547" y="584"/>
                </a:lnTo>
                <a:cubicBezTo>
                  <a:pt x="3529" y="546"/>
                  <a:pt x="3488" y="531"/>
                  <a:pt x="3446" y="531"/>
                </a:cubicBezTo>
                <a:cubicBezTo>
                  <a:pt x="3415" y="531"/>
                  <a:pt x="3384" y="539"/>
                  <a:pt x="3357" y="552"/>
                </a:cubicBezTo>
                <a:cubicBezTo>
                  <a:pt x="3294" y="615"/>
                  <a:pt x="3262" y="710"/>
                  <a:pt x="3326" y="774"/>
                </a:cubicBezTo>
                <a:lnTo>
                  <a:pt x="15867" y="17241"/>
                </a:lnTo>
                <a:cubicBezTo>
                  <a:pt x="15236" y="16484"/>
                  <a:pt x="2417" y="1121"/>
                  <a:pt x="2156" y="1121"/>
                </a:cubicBezTo>
                <a:cubicBezTo>
                  <a:pt x="2155" y="1121"/>
                  <a:pt x="2155" y="1121"/>
                  <a:pt x="2154" y="1122"/>
                </a:cubicBezTo>
                <a:cubicBezTo>
                  <a:pt x="2122" y="1122"/>
                  <a:pt x="2091" y="1185"/>
                  <a:pt x="2091" y="1217"/>
                </a:cubicBezTo>
                <a:cubicBezTo>
                  <a:pt x="2091" y="1280"/>
                  <a:pt x="7316" y="7139"/>
                  <a:pt x="14251" y="16703"/>
                </a:cubicBezTo>
                <a:cubicBezTo>
                  <a:pt x="13653" y="15915"/>
                  <a:pt x="2361" y="3243"/>
                  <a:pt x="2094" y="3243"/>
                </a:cubicBezTo>
                <a:cubicBezTo>
                  <a:pt x="2092" y="3243"/>
                  <a:pt x="2091" y="3243"/>
                  <a:pt x="2091" y="3244"/>
                </a:cubicBezTo>
                <a:cubicBezTo>
                  <a:pt x="2027" y="3275"/>
                  <a:pt x="2027" y="3307"/>
                  <a:pt x="1996" y="3339"/>
                </a:cubicBezTo>
                <a:cubicBezTo>
                  <a:pt x="1964" y="3592"/>
                  <a:pt x="16120" y="20915"/>
                  <a:pt x="17165" y="22340"/>
                </a:cubicBezTo>
                <a:cubicBezTo>
                  <a:pt x="16093" y="20984"/>
                  <a:pt x="3783" y="6758"/>
                  <a:pt x="3518" y="6758"/>
                </a:cubicBezTo>
                <a:cubicBezTo>
                  <a:pt x="3517" y="6758"/>
                  <a:pt x="3516" y="6758"/>
                  <a:pt x="3516" y="6759"/>
                </a:cubicBezTo>
                <a:cubicBezTo>
                  <a:pt x="3484" y="6759"/>
                  <a:pt x="3452" y="6822"/>
                  <a:pt x="3452" y="6854"/>
                </a:cubicBezTo>
                <a:cubicBezTo>
                  <a:pt x="3389" y="7139"/>
                  <a:pt x="8773" y="13219"/>
                  <a:pt x="15518" y="22372"/>
                </a:cubicBezTo>
                <a:cubicBezTo>
                  <a:pt x="15529" y="22387"/>
                  <a:pt x="15532" y="22394"/>
                  <a:pt x="15530" y="22394"/>
                </a:cubicBezTo>
                <a:cubicBezTo>
                  <a:pt x="15414" y="22394"/>
                  <a:pt x="2524" y="7383"/>
                  <a:pt x="2059" y="6949"/>
                </a:cubicBezTo>
                <a:cubicBezTo>
                  <a:pt x="2027" y="6949"/>
                  <a:pt x="2027" y="6917"/>
                  <a:pt x="2027" y="6917"/>
                </a:cubicBezTo>
                <a:lnTo>
                  <a:pt x="1996" y="6917"/>
                </a:lnTo>
                <a:cubicBezTo>
                  <a:pt x="1932" y="6870"/>
                  <a:pt x="1893" y="6854"/>
                  <a:pt x="1865" y="6854"/>
                </a:cubicBezTo>
                <a:cubicBezTo>
                  <a:pt x="1837" y="6854"/>
                  <a:pt x="1821" y="6870"/>
                  <a:pt x="1806" y="6886"/>
                </a:cubicBezTo>
                <a:cubicBezTo>
                  <a:pt x="1774" y="6886"/>
                  <a:pt x="1742" y="6917"/>
                  <a:pt x="1742" y="6981"/>
                </a:cubicBezTo>
                <a:cubicBezTo>
                  <a:pt x="1742" y="7012"/>
                  <a:pt x="1742" y="7044"/>
                  <a:pt x="1774" y="7076"/>
                </a:cubicBezTo>
                <a:cubicBezTo>
                  <a:pt x="4782" y="11256"/>
                  <a:pt x="11148" y="18476"/>
                  <a:pt x="14220" y="22752"/>
                </a:cubicBezTo>
                <a:cubicBezTo>
                  <a:pt x="14093" y="22597"/>
                  <a:pt x="14043" y="22541"/>
                  <a:pt x="14037" y="22541"/>
                </a:cubicBezTo>
                <a:cubicBezTo>
                  <a:pt x="14022" y="22541"/>
                  <a:pt x="14336" y="22960"/>
                  <a:pt x="14324" y="22960"/>
                </a:cubicBezTo>
                <a:cubicBezTo>
                  <a:pt x="14314" y="22960"/>
                  <a:pt x="14126" y="22730"/>
                  <a:pt x="13491" y="21928"/>
                </a:cubicBezTo>
                <a:cubicBezTo>
                  <a:pt x="11433" y="19331"/>
                  <a:pt x="3991" y="10654"/>
                  <a:pt x="3674" y="10369"/>
                </a:cubicBezTo>
                <a:lnTo>
                  <a:pt x="3642" y="10306"/>
                </a:lnTo>
                <a:lnTo>
                  <a:pt x="3611" y="10306"/>
                </a:lnTo>
                <a:cubicBezTo>
                  <a:pt x="3563" y="10258"/>
                  <a:pt x="3531" y="10243"/>
                  <a:pt x="3504" y="10243"/>
                </a:cubicBezTo>
                <a:cubicBezTo>
                  <a:pt x="3476" y="10243"/>
                  <a:pt x="3452" y="10258"/>
                  <a:pt x="3421" y="10274"/>
                </a:cubicBezTo>
                <a:cubicBezTo>
                  <a:pt x="3389" y="10306"/>
                  <a:pt x="3357" y="10338"/>
                  <a:pt x="3357" y="10369"/>
                </a:cubicBezTo>
                <a:cubicBezTo>
                  <a:pt x="3357" y="10401"/>
                  <a:pt x="3357" y="10464"/>
                  <a:pt x="3389" y="10496"/>
                </a:cubicBezTo>
                <a:lnTo>
                  <a:pt x="15835" y="26837"/>
                </a:lnTo>
                <a:lnTo>
                  <a:pt x="15835" y="26837"/>
                </a:lnTo>
                <a:lnTo>
                  <a:pt x="2217" y="10211"/>
                </a:lnTo>
                <a:cubicBezTo>
                  <a:pt x="2180" y="10174"/>
                  <a:pt x="2132" y="10158"/>
                  <a:pt x="2086" y="10158"/>
                </a:cubicBezTo>
                <a:cubicBezTo>
                  <a:pt x="2053" y="10158"/>
                  <a:pt x="2022" y="10166"/>
                  <a:pt x="1996" y="10179"/>
                </a:cubicBezTo>
                <a:cubicBezTo>
                  <a:pt x="1964" y="10211"/>
                  <a:pt x="1932" y="10243"/>
                  <a:pt x="1932" y="10306"/>
                </a:cubicBezTo>
                <a:cubicBezTo>
                  <a:pt x="1869" y="10623"/>
                  <a:pt x="12288" y="23860"/>
                  <a:pt x="16658" y="29814"/>
                </a:cubicBezTo>
                <a:cubicBezTo>
                  <a:pt x="15930" y="28895"/>
                  <a:pt x="15550" y="28420"/>
                  <a:pt x="14758" y="27439"/>
                </a:cubicBezTo>
                <a:cubicBezTo>
                  <a:pt x="12921" y="25127"/>
                  <a:pt x="11940" y="23892"/>
                  <a:pt x="10546" y="22150"/>
                </a:cubicBezTo>
                <a:cubicBezTo>
                  <a:pt x="9279" y="20567"/>
                  <a:pt x="3421" y="13378"/>
                  <a:pt x="3136" y="13029"/>
                </a:cubicBezTo>
                <a:cubicBezTo>
                  <a:pt x="3104" y="12998"/>
                  <a:pt x="3041" y="12934"/>
                  <a:pt x="3009" y="12871"/>
                </a:cubicBezTo>
                <a:lnTo>
                  <a:pt x="2977" y="12903"/>
                </a:lnTo>
                <a:cubicBezTo>
                  <a:pt x="2925" y="12833"/>
                  <a:pt x="2892" y="12811"/>
                  <a:pt x="2862" y="12811"/>
                </a:cubicBezTo>
                <a:cubicBezTo>
                  <a:pt x="2838" y="12811"/>
                  <a:pt x="2816" y="12825"/>
                  <a:pt x="2787" y="12839"/>
                </a:cubicBezTo>
                <a:cubicBezTo>
                  <a:pt x="2756" y="12871"/>
                  <a:pt x="2756" y="12903"/>
                  <a:pt x="2724" y="12934"/>
                </a:cubicBezTo>
                <a:cubicBezTo>
                  <a:pt x="2724" y="12966"/>
                  <a:pt x="2756" y="13029"/>
                  <a:pt x="2756" y="13061"/>
                </a:cubicBezTo>
                <a:cubicBezTo>
                  <a:pt x="5574" y="16956"/>
                  <a:pt x="13080" y="26774"/>
                  <a:pt x="16183" y="31081"/>
                </a:cubicBezTo>
                <a:cubicBezTo>
                  <a:pt x="15012" y="29592"/>
                  <a:pt x="15708" y="30479"/>
                  <a:pt x="14378" y="28800"/>
                </a:cubicBezTo>
                <a:cubicBezTo>
                  <a:pt x="8678" y="21548"/>
                  <a:pt x="2376" y="13758"/>
                  <a:pt x="1837" y="13219"/>
                </a:cubicBezTo>
                <a:cubicBezTo>
                  <a:pt x="1806" y="13188"/>
                  <a:pt x="1774" y="13124"/>
                  <a:pt x="1742" y="13093"/>
                </a:cubicBezTo>
                <a:lnTo>
                  <a:pt x="1710" y="13124"/>
                </a:lnTo>
                <a:cubicBezTo>
                  <a:pt x="1658" y="13054"/>
                  <a:pt x="1625" y="13033"/>
                  <a:pt x="1595" y="13033"/>
                </a:cubicBezTo>
                <a:cubicBezTo>
                  <a:pt x="1571" y="13033"/>
                  <a:pt x="1549" y="13047"/>
                  <a:pt x="1520" y="13061"/>
                </a:cubicBezTo>
                <a:cubicBezTo>
                  <a:pt x="1489" y="13093"/>
                  <a:pt x="1489" y="13124"/>
                  <a:pt x="1457" y="13156"/>
                </a:cubicBezTo>
                <a:cubicBezTo>
                  <a:pt x="1457" y="13188"/>
                  <a:pt x="1457" y="13251"/>
                  <a:pt x="1489" y="13283"/>
                </a:cubicBezTo>
                <a:cubicBezTo>
                  <a:pt x="5574" y="18793"/>
                  <a:pt x="13713" y="29466"/>
                  <a:pt x="16627" y="33614"/>
                </a:cubicBezTo>
                <a:cubicBezTo>
                  <a:pt x="15613" y="32284"/>
                  <a:pt x="16342" y="33234"/>
                  <a:pt x="15012" y="31524"/>
                </a:cubicBezTo>
                <a:cubicBezTo>
                  <a:pt x="6746" y="20883"/>
                  <a:pt x="2091" y="15025"/>
                  <a:pt x="1489" y="14454"/>
                </a:cubicBezTo>
                <a:lnTo>
                  <a:pt x="1425" y="14359"/>
                </a:lnTo>
                <a:cubicBezTo>
                  <a:pt x="1362" y="14312"/>
                  <a:pt x="1323" y="14296"/>
                  <a:pt x="1291" y="14296"/>
                </a:cubicBezTo>
                <a:cubicBezTo>
                  <a:pt x="1259" y="14296"/>
                  <a:pt x="1235" y="14312"/>
                  <a:pt x="1204" y="14328"/>
                </a:cubicBezTo>
                <a:cubicBezTo>
                  <a:pt x="1140" y="14359"/>
                  <a:pt x="1140" y="14454"/>
                  <a:pt x="1172" y="14518"/>
                </a:cubicBezTo>
                <a:lnTo>
                  <a:pt x="15297" y="33836"/>
                </a:lnTo>
                <a:lnTo>
                  <a:pt x="15297" y="33836"/>
                </a:lnTo>
                <a:lnTo>
                  <a:pt x="1615" y="16355"/>
                </a:lnTo>
                <a:cubicBezTo>
                  <a:pt x="1596" y="16315"/>
                  <a:pt x="1552" y="16288"/>
                  <a:pt x="1507" y="16288"/>
                </a:cubicBezTo>
                <a:cubicBezTo>
                  <a:pt x="1478" y="16288"/>
                  <a:pt x="1450" y="16299"/>
                  <a:pt x="1425" y="16323"/>
                </a:cubicBezTo>
                <a:cubicBezTo>
                  <a:pt x="1394" y="16355"/>
                  <a:pt x="1362" y="16386"/>
                  <a:pt x="1362" y="16418"/>
                </a:cubicBezTo>
                <a:cubicBezTo>
                  <a:pt x="1267" y="16861"/>
                  <a:pt x="6778" y="24494"/>
                  <a:pt x="11876" y="31461"/>
                </a:cubicBezTo>
                <a:lnTo>
                  <a:pt x="1267" y="17843"/>
                </a:lnTo>
                <a:cubicBezTo>
                  <a:pt x="1248" y="17804"/>
                  <a:pt x="1204" y="17777"/>
                  <a:pt x="1158" y="17777"/>
                </a:cubicBezTo>
                <a:cubicBezTo>
                  <a:pt x="1130" y="17777"/>
                  <a:pt x="1101" y="17787"/>
                  <a:pt x="1077" y="17811"/>
                </a:cubicBezTo>
                <a:cubicBezTo>
                  <a:pt x="1014" y="17843"/>
                  <a:pt x="982" y="17938"/>
                  <a:pt x="1045" y="18001"/>
                </a:cubicBezTo>
                <a:cubicBezTo>
                  <a:pt x="5732" y="24525"/>
                  <a:pt x="12225" y="33614"/>
                  <a:pt x="15993" y="38871"/>
                </a:cubicBezTo>
                <a:cubicBezTo>
                  <a:pt x="11718" y="33424"/>
                  <a:pt x="6588" y="26710"/>
                  <a:pt x="1204" y="19617"/>
                </a:cubicBezTo>
                <a:cubicBezTo>
                  <a:pt x="1185" y="19579"/>
                  <a:pt x="1145" y="19564"/>
                  <a:pt x="1102" y="19564"/>
                </a:cubicBezTo>
                <a:cubicBezTo>
                  <a:pt x="1072" y="19564"/>
                  <a:pt x="1040" y="19572"/>
                  <a:pt x="1014" y="19585"/>
                </a:cubicBezTo>
                <a:cubicBezTo>
                  <a:pt x="982" y="19617"/>
                  <a:pt x="950" y="19648"/>
                  <a:pt x="950" y="19712"/>
                </a:cubicBezTo>
                <a:cubicBezTo>
                  <a:pt x="950" y="19712"/>
                  <a:pt x="950" y="19743"/>
                  <a:pt x="982" y="19807"/>
                </a:cubicBezTo>
                <a:cubicBezTo>
                  <a:pt x="982" y="19807"/>
                  <a:pt x="982" y="19838"/>
                  <a:pt x="1014" y="19838"/>
                </a:cubicBezTo>
                <a:cubicBezTo>
                  <a:pt x="1267" y="20313"/>
                  <a:pt x="1520" y="20567"/>
                  <a:pt x="5764" y="26805"/>
                </a:cubicBezTo>
                <a:cubicBezTo>
                  <a:pt x="9628" y="32157"/>
                  <a:pt x="13903" y="38048"/>
                  <a:pt x="15835" y="40771"/>
                </a:cubicBezTo>
                <a:cubicBezTo>
                  <a:pt x="12731" y="37034"/>
                  <a:pt x="10451" y="33931"/>
                  <a:pt x="5732" y="27629"/>
                </a:cubicBezTo>
                <a:cubicBezTo>
                  <a:pt x="4434" y="25919"/>
                  <a:pt x="3326" y="24430"/>
                  <a:pt x="2566" y="23385"/>
                </a:cubicBezTo>
                <a:cubicBezTo>
                  <a:pt x="1869" y="22498"/>
                  <a:pt x="1552" y="22055"/>
                  <a:pt x="1362" y="21865"/>
                </a:cubicBezTo>
                <a:cubicBezTo>
                  <a:pt x="1330" y="21833"/>
                  <a:pt x="1330" y="21802"/>
                  <a:pt x="1299" y="21770"/>
                </a:cubicBezTo>
                <a:cubicBezTo>
                  <a:pt x="1229" y="21718"/>
                  <a:pt x="1188" y="21694"/>
                  <a:pt x="1155" y="21694"/>
                </a:cubicBezTo>
                <a:cubicBezTo>
                  <a:pt x="1128" y="21694"/>
                  <a:pt x="1106" y="21710"/>
                  <a:pt x="1077" y="21738"/>
                </a:cubicBezTo>
                <a:cubicBezTo>
                  <a:pt x="1045" y="21738"/>
                  <a:pt x="1045" y="21802"/>
                  <a:pt x="1014" y="21833"/>
                </a:cubicBezTo>
                <a:cubicBezTo>
                  <a:pt x="1014" y="21865"/>
                  <a:pt x="1014" y="21897"/>
                  <a:pt x="1045" y="21928"/>
                </a:cubicBezTo>
                <a:cubicBezTo>
                  <a:pt x="7728" y="30954"/>
                  <a:pt x="11275" y="36021"/>
                  <a:pt x="14726" y="41088"/>
                </a:cubicBezTo>
                <a:cubicBezTo>
                  <a:pt x="10641" y="35799"/>
                  <a:pt x="7633" y="31936"/>
                  <a:pt x="1362" y="23702"/>
                </a:cubicBezTo>
                <a:cubicBezTo>
                  <a:pt x="1344" y="23665"/>
                  <a:pt x="1303" y="23649"/>
                  <a:pt x="1260" y="23649"/>
                </a:cubicBezTo>
                <a:cubicBezTo>
                  <a:pt x="1230" y="23649"/>
                  <a:pt x="1198" y="23657"/>
                  <a:pt x="1172" y="23670"/>
                </a:cubicBezTo>
                <a:cubicBezTo>
                  <a:pt x="1077" y="23733"/>
                  <a:pt x="1077" y="23828"/>
                  <a:pt x="1140" y="23892"/>
                </a:cubicBezTo>
                <a:lnTo>
                  <a:pt x="12826" y="40835"/>
                </a:lnTo>
                <a:cubicBezTo>
                  <a:pt x="7506" y="34026"/>
                  <a:pt x="6524" y="32759"/>
                  <a:pt x="1457" y="25919"/>
                </a:cubicBezTo>
                <a:cubicBezTo>
                  <a:pt x="1425" y="25887"/>
                  <a:pt x="1362" y="25855"/>
                  <a:pt x="1330" y="25855"/>
                </a:cubicBezTo>
                <a:cubicBezTo>
                  <a:pt x="1299" y="25855"/>
                  <a:pt x="1267" y="25855"/>
                  <a:pt x="1235" y="25887"/>
                </a:cubicBezTo>
                <a:cubicBezTo>
                  <a:pt x="1172" y="25950"/>
                  <a:pt x="1172" y="26045"/>
                  <a:pt x="1204" y="26109"/>
                </a:cubicBezTo>
                <a:cubicBezTo>
                  <a:pt x="9026" y="36559"/>
                  <a:pt x="9533" y="37509"/>
                  <a:pt x="12921" y="42640"/>
                </a:cubicBezTo>
                <a:lnTo>
                  <a:pt x="1299" y="27470"/>
                </a:lnTo>
                <a:cubicBezTo>
                  <a:pt x="1260" y="27431"/>
                  <a:pt x="1208" y="27404"/>
                  <a:pt x="1160" y="27404"/>
                </a:cubicBezTo>
                <a:cubicBezTo>
                  <a:pt x="1130" y="27404"/>
                  <a:pt x="1101" y="27415"/>
                  <a:pt x="1077" y="27439"/>
                </a:cubicBezTo>
                <a:cubicBezTo>
                  <a:pt x="1014" y="27470"/>
                  <a:pt x="982" y="27565"/>
                  <a:pt x="1045" y="27660"/>
                </a:cubicBezTo>
                <a:cubicBezTo>
                  <a:pt x="5905" y="34243"/>
                  <a:pt x="8445" y="38204"/>
                  <a:pt x="11208" y="42400"/>
                </a:cubicBezTo>
                <a:lnTo>
                  <a:pt x="11208" y="42400"/>
                </a:lnTo>
                <a:cubicBezTo>
                  <a:pt x="11390" y="42549"/>
                  <a:pt x="11974" y="43306"/>
                  <a:pt x="12731" y="44667"/>
                </a:cubicBezTo>
                <a:cubicBezTo>
                  <a:pt x="3864" y="32791"/>
                  <a:pt x="1932" y="30321"/>
                  <a:pt x="1394" y="29909"/>
                </a:cubicBezTo>
                <a:cubicBezTo>
                  <a:pt x="1320" y="29872"/>
                  <a:pt x="1267" y="29856"/>
                  <a:pt x="1230" y="29856"/>
                </a:cubicBezTo>
                <a:cubicBezTo>
                  <a:pt x="1204" y="29856"/>
                  <a:pt x="1185" y="29864"/>
                  <a:pt x="1172" y="29877"/>
                </a:cubicBezTo>
                <a:cubicBezTo>
                  <a:pt x="1140" y="29909"/>
                  <a:pt x="1109" y="29941"/>
                  <a:pt x="1109" y="29972"/>
                </a:cubicBezTo>
                <a:cubicBezTo>
                  <a:pt x="1109" y="30004"/>
                  <a:pt x="1109" y="30067"/>
                  <a:pt x="1140" y="30099"/>
                </a:cubicBezTo>
                <a:cubicBezTo>
                  <a:pt x="5764" y="36401"/>
                  <a:pt x="5669" y="36718"/>
                  <a:pt x="10229" y="43210"/>
                </a:cubicBezTo>
                <a:lnTo>
                  <a:pt x="2597" y="33329"/>
                </a:lnTo>
                <a:cubicBezTo>
                  <a:pt x="2558" y="33290"/>
                  <a:pt x="2507" y="33263"/>
                  <a:pt x="2458" y="33263"/>
                </a:cubicBezTo>
                <a:cubicBezTo>
                  <a:pt x="2429" y="33263"/>
                  <a:pt x="2400" y="33273"/>
                  <a:pt x="2376" y="33297"/>
                </a:cubicBezTo>
                <a:cubicBezTo>
                  <a:pt x="2344" y="33329"/>
                  <a:pt x="2344" y="33361"/>
                  <a:pt x="2312" y="33392"/>
                </a:cubicBezTo>
                <a:cubicBezTo>
                  <a:pt x="2312" y="33424"/>
                  <a:pt x="2344" y="33456"/>
                  <a:pt x="2376" y="33519"/>
                </a:cubicBezTo>
                <a:lnTo>
                  <a:pt x="2344" y="33519"/>
                </a:lnTo>
                <a:lnTo>
                  <a:pt x="2407" y="33582"/>
                </a:lnTo>
                <a:cubicBezTo>
                  <a:pt x="2497" y="33738"/>
                  <a:pt x="2513" y="33801"/>
                  <a:pt x="2480" y="33801"/>
                </a:cubicBezTo>
                <a:cubicBezTo>
                  <a:pt x="2347" y="33801"/>
                  <a:pt x="1424" y="32808"/>
                  <a:pt x="1254" y="32808"/>
                </a:cubicBezTo>
                <a:cubicBezTo>
                  <a:pt x="1077" y="32808"/>
                  <a:pt x="1716" y="33883"/>
                  <a:pt x="4909" y="38269"/>
                </a:cubicBezTo>
                <a:lnTo>
                  <a:pt x="2122" y="35229"/>
                </a:lnTo>
                <a:cubicBezTo>
                  <a:pt x="2106" y="35198"/>
                  <a:pt x="2075" y="35182"/>
                  <a:pt x="2039" y="35182"/>
                </a:cubicBezTo>
                <a:cubicBezTo>
                  <a:pt x="2003" y="35182"/>
                  <a:pt x="1964" y="35198"/>
                  <a:pt x="1932" y="35229"/>
                </a:cubicBezTo>
                <a:cubicBezTo>
                  <a:pt x="1869" y="35261"/>
                  <a:pt x="1837" y="35356"/>
                  <a:pt x="1901" y="35419"/>
                </a:cubicBezTo>
                <a:lnTo>
                  <a:pt x="5479" y="41025"/>
                </a:lnTo>
                <a:lnTo>
                  <a:pt x="1710" y="36844"/>
                </a:lnTo>
                <a:cubicBezTo>
                  <a:pt x="1671" y="36805"/>
                  <a:pt x="1620" y="36778"/>
                  <a:pt x="1572" y="36778"/>
                </a:cubicBezTo>
                <a:cubicBezTo>
                  <a:pt x="1542" y="36778"/>
                  <a:pt x="1513" y="36789"/>
                  <a:pt x="1489" y="36813"/>
                </a:cubicBezTo>
                <a:cubicBezTo>
                  <a:pt x="1425" y="36844"/>
                  <a:pt x="1425" y="36939"/>
                  <a:pt x="1457" y="37034"/>
                </a:cubicBezTo>
                <a:lnTo>
                  <a:pt x="7728" y="46250"/>
                </a:lnTo>
                <a:cubicBezTo>
                  <a:pt x="6709" y="44990"/>
                  <a:pt x="6423" y="44676"/>
                  <a:pt x="6386" y="44676"/>
                </a:cubicBezTo>
                <a:cubicBezTo>
                  <a:pt x="6349" y="44676"/>
                  <a:pt x="6557" y="44983"/>
                  <a:pt x="6542" y="44983"/>
                </a:cubicBezTo>
                <a:cubicBezTo>
                  <a:pt x="6524" y="44983"/>
                  <a:pt x="6205" y="44567"/>
                  <a:pt x="4846" y="42766"/>
                </a:cubicBezTo>
                <a:cubicBezTo>
                  <a:pt x="3896" y="41500"/>
                  <a:pt x="3104" y="40455"/>
                  <a:pt x="2534" y="39726"/>
                </a:cubicBezTo>
                <a:cubicBezTo>
                  <a:pt x="2091" y="39156"/>
                  <a:pt x="1869" y="38840"/>
                  <a:pt x="1710" y="38681"/>
                </a:cubicBezTo>
                <a:cubicBezTo>
                  <a:pt x="1710" y="38618"/>
                  <a:pt x="1679" y="38586"/>
                  <a:pt x="1647" y="38555"/>
                </a:cubicBezTo>
                <a:lnTo>
                  <a:pt x="1615" y="38586"/>
                </a:lnTo>
                <a:cubicBezTo>
                  <a:pt x="1563" y="38516"/>
                  <a:pt x="1530" y="38495"/>
                  <a:pt x="1500" y="38495"/>
                </a:cubicBezTo>
                <a:cubicBezTo>
                  <a:pt x="1476" y="38495"/>
                  <a:pt x="1454" y="38509"/>
                  <a:pt x="1425" y="38523"/>
                </a:cubicBezTo>
                <a:cubicBezTo>
                  <a:pt x="1394" y="38555"/>
                  <a:pt x="1394" y="38586"/>
                  <a:pt x="1362" y="38618"/>
                </a:cubicBezTo>
                <a:cubicBezTo>
                  <a:pt x="1362" y="38681"/>
                  <a:pt x="1362" y="38713"/>
                  <a:pt x="1394" y="38745"/>
                </a:cubicBezTo>
                <a:cubicBezTo>
                  <a:pt x="6873" y="46092"/>
                  <a:pt x="3611" y="42070"/>
                  <a:pt x="6556" y="46377"/>
                </a:cubicBezTo>
                <a:lnTo>
                  <a:pt x="6556" y="46377"/>
                </a:lnTo>
                <a:lnTo>
                  <a:pt x="1837" y="40961"/>
                </a:lnTo>
                <a:cubicBezTo>
                  <a:pt x="1798" y="40922"/>
                  <a:pt x="1747" y="40895"/>
                  <a:pt x="1698" y="40895"/>
                </a:cubicBezTo>
                <a:cubicBezTo>
                  <a:pt x="1668" y="40895"/>
                  <a:pt x="1640" y="40905"/>
                  <a:pt x="1615" y="40930"/>
                </a:cubicBezTo>
                <a:cubicBezTo>
                  <a:pt x="1584" y="40961"/>
                  <a:pt x="1552" y="40993"/>
                  <a:pt x="1552" y="41025"/>
                </a:cubicBezTo>
                <a:cubicBezTo>
                  <a:pt x="1520" y="41278"/>
                  <a:pt x="3041" y="43495"/>
                  <a:pt x="4149" y="45047"/>
                </a:cubicBezTo>
                <a:cubicBezTo>
                  <a:pt x="2281" y="42671"/>
                  <a:pt x="1837" y="42323"/>
                  <a:pt x="1425" y="41880"/>
                </a:cubicBezTo>
                <a:cubicBezTo>
                  <a:pt x="1362" y="41816"/>
                  <a:pt x="1330" y="41785"/>
                  <a:pt x="1299" y="41721"/>
                </a:cubicBezTo>
                <a:lnTo>
                  <a:pt x="1267" y="41753"/>
                </a:lnTo>
                <a:cubicBezTo>
                  <a:pt x="1215" y="41683"/>
                  <a:pt x="1181" y="41661"/>
                  <a:pt x="1152" y="41661"/>
                </a:cubicBezTo>
                <a:cubicBezTo>
                  <a:pt x="1127" y="41661"/>
                  <a:pt x="1105" y="41676"/>
                  <a:pt x="1077" y="41690"/>
                </a:cubicBezTo>
                <a:cubicBezTo>
                  <a:pt x="1045" y="41721"/>
                  <a:pt x="1045" y="41753"/>
                  <a:pt x="1045" y="41785"/>
                </a:cubicBezTo>
                <a:cubicBezTo>
                  <a:pt x="1014" y="41816"/>
                  <a:pt x="1045" y="41911"/>
                  <a:pt x="1045" y="41911"/>
                </a:cubicBezTo>
                <a:lnTo>
                  <a:pt x="3737" y="45078"/>
                </a:lnTo>
                <a:lnTo>
                  <a:pt x="3737" y="45078"/>
                </a:lnTo>
                <a:lnTo>
                  <a:pt x="349" y="42861"/>
                </a:lnTo>
                <a:cubicBezTo>
                  <a:pt x="349" y="42861"/>
                  <a:pt x="285" y="42798"/>
                  <a:pt x="285" y="42798"/>
                </a:cubicBezTo>
                <a:lnTo>
                  <a:pt x="254" y="42798"/>
                </a:lnTo>
                <a:cubicBezTo>
                  <a:pt x="197" y="42741"/>
                  <a:pt x="163" y="42730"/>
                  <a:pt x="131" y="42730"/>
                </a:cubicBezTo>
                <a:cubicBezTo>
                  <a:pt x="109" y="42730"/>
                  <a:pt x="89" y="42735"/>
                  <a:pt x="64" y="42735"/>
                </a:cubicBezTo>
                <a:cubicBezTo>
                  <a:pt x="32" y="42766"/>
                  <a:pt x="32" y="42798"/>
                  <a:pt x="0" y="42861"/>
                </a:cubicBezTo>
                <a:cubicBezTo>
                  <a:pt x="0" y="42893"/>
                  <a:pt x="32" y="42925"/>
                  <a:pt x="32" y="42956"/>
                </a:cubicBezTo>
                <a:cubicBezTo>
                  <a:pt x="127" y="43051"/>
                  <a:pt x="254" y="43146"/>
                  <a:pt x="254" y="43146"/>
                </a:cubicBezTo>
                <a:cubicBezTo>
                  <a:pt x="254" y="43146"/>
                  <a:pt x="4656" y="46187"/>
                  <a:pt x="4877" y="46440"/>
                </a:cubicBezTo>
                <a:lnTo>
                  <a:pt x="4909" y="46440"/>
                </a:lnTo>
                <a:cubicBezTo>
                  <a:pt x="5018" y="46549"/>
                  <a:pt x="5067" y="46583"/>
                  <a:pt x="5098" y="46583"/>
                </a:cubicBezTo>
                <a:cubicBezTo>
                  <a:pt x="5111" y="46583"/>
                  <a:pt x="5121" y="46577"/>
                  <a:pt x="5131" y="46567"/>
                </a:cubicBezTo>
                <a:cubicBezTo>
                  <a:pt x="5162" y="46535"/>
                  <a:pt x="5194" y="46503"/>
                  <a:pt x="5194" y="46440"/>
                </a:cubicBezTo>
                <a:cubicBezTo>
                  <a:pt x="5226" y="46250"/>
                  <a:pt x="4054" y="44413"/>
                  <a:pt x="2566" y="42355"/>
                </a:cubicBezTo>
                <a:lnTo>
                  <a:pt x="2566" y="42355"/>
                </a:lnTo>
                <a:lnTo>
                  <a:pt x="7791" y="48467"/>
                </a:lnTo>
                <a:cubicBezTo>
                  <a:pt x="7828" y="48504"/>
                  <a:pt x="7876" y="48519"/>
                  <a:pt x="7922" y="48519"/>
                </a:cubicBezTo>
                <a:cubicBezTo>
                  <a:pt x="7955" y="48519"/>
                  <a:pt x="7986" y="48512"/>
                  <a:pt x="8013" y="48499"/>
                </a:cubicBezTo>
                <a:cubicBezTo>
                  <a:pt x="8044" y="48467"/>
                  <a:pt x="8076" y="48404"/>
                  <a:pt x="8076" y="48372"/>
                </a:cubicBezTo>
                <a:cubicBezTo>
                  <a:pt x="8139" y="48024"/>
                  <a:pt x="7664" y="47073"/>
                  <a:pt x="4276" y="42355"/>
                </a:cubicBezTo>
                <a:lnTo>
                  <a:pt x="4276" y="42355"/>
                </a:lnTo>
                <a:cubicBezTo>
                  <a:pt x="9628" y="49354"/>
                  <a:pt x="8804" y="48087"/>
                  <a:pt x="9279" y="48404"/>
                </a:cubicBezTo>
                <a:lnTo>
                  <a:pt x="9279" y="48435"/>
                </a:lnTo>
                <a:cubicBezTo>
                  <a:pt x="9354" y="48472"/>
                  <a:pt x="9395" y="48488"/>
                  <a:pt x="9430" y="48488"/>
                </a:cubicBezTo>
                <a:cubicBezTo>
                  <a:pt x="9454" y="48488"/>
                  <a:pt x="9475" y="48480"/>
                  <a:pt x="9501" y="48467"/>
                </a:cubicBezTo>
                <a:cubicBezTo>
                  <a:pt x="9533" y="48435"/>
                  <a:pt x="9533" y="48404"/>
                  <a:pt x="9564" y="48372"/>
                </a:cubicBezTo>
                <a:cubicBezTo>
                  <a:pt x="9564" y="48309"/>
                  <a:pt x="9564" y="48277"/>
                  <a:pt x="9533" y="48245"/>
                </a:cubicBezTo>
                <a:lnTo>
                  <a:pt x="1996" y="37446"/>
                </a:lnTo>
                <a:lnTo>
                  <a:pt x="10039" y="47422"/>
                </a:lnTo>
                <a:cubicBezTo>
                  <a:pt x="10077" y="47459"/>
                  <a:pt x="10125" y="47474"/>
                  <a:pt x="10171" y="47474"/>
                </a:cubicBezTo>
                <a:cubicBezTo>
                  <a:pt x="10203" y="47474"/>
                  <a:pt x="10235" y="47467"/>
                  <a:pt x="10261" y="47453"/>
                </a:cubicBezTo>
                <a:cubicBezTo>
                  <a:pt x="10324" y="47390"/>
                  <a:pt x="10324" y="47295"/>
                  <a:pt x="10293" y="47232"/>
                </a:cubicBezTo>
                <a:lnTo>
                  <a:pt x="3136" y="36844"/>
                </a:lnTo>
                <a:lnTo>
                  <a:pt x="10895" y="46535"/>
                </a:lnTo>
                <a:cubicBezTo>
                  <a:pt x="10926" y="46567"/>
                  <a:pt x="10966" y="46583"/>
                  <a:pt x="11005" y="46583"/>
                </a:cubicBezTo>
                <a:cubicBezTo>
                  <a:pt x="11045" y="46583"/>
                  <a:pt x="11085" y="46567"/>
                  <a:pt x="11116" y="46535"/>
                </a:cubicBezTo>
                <a:cubicBezTo>
                  <a:pt x="11180" y="46503"/>
                  <a:pt x="11180" y="46408"/>
                  <a:pt x="11148" y="46345"/>
                </a:cubicBezTo>
                <a:cubicBezTo>
                  <a:pt x="6271" y="39663"/>
                  <a:pt x="6999" y="40391"/>
                  <a:pt x="2597" y="34216"/>
                </a:cubicBezTo>
                <a:lnTo>
                  <a:pt x="2597" y="34216"/>
                </a:lnTo>
                <a:lnTo>
                  <a:pt x="12446" y="46598"/>
                </a:lnTo>
                <a:cubicBezTo>
                  <a:pt x="12485" y="46638"/>
                  <a:pt x="12537" y="46665"/>
                  <a:pt x="12585" y="46665"/>
                </a:cubicBezTo>
                <a:cubicBezTo>
                  <a:pt x="12615" y="46665"/>
                  <a:pt x="12644" y="46654"/>
                  <a:pt x="12668" y="46630"/>
                </a:cubicBezTo>
                <a:cubicBezTo>
                  <a:pt x="12700" y="46630"/>
                  <a:pt x="12731" y="46567"/>
                  <a:pt x="12731" y="46535"/>
                </a:cubicBezTo>
                <a:cubicBezTo>
                  <a:pt x="12731" y="46503"/>
                  <a:pt x="12731" y="46472"/>
                  <a:pt x="12700" y="46408"/>
                </a:cubicBezTo>
                <a:cubicBezTo>
                  <a:pt x="12035" y="45015"/>
                  <a:pt x="12890" y="45617"/>
                  <a:pt x="5796" y="35958"/>
                </a:cubicBezTo>
                <a:lnTo>
                  <a:pt x="5796" y="35958"/>
                </a:lnTo>
                <a:cubicBezTo>
                  <a:pt x="7651" y="38392"/>
                  <a:pt x="9797" y="41278"/>
                  <a:pt x="11896" y="44056"/>
                </a:cubicBezTo>
                <a:lnTo>
                  <a:pt x="11896" y="44056"/>
                </a:lnTo>
                <a:cubicBezTo>
                  <a:pt x="11960" y="44115"/>
                  <a:pt x="12895" y="45247"/>
                  <a:pt x="13142" y="45247"/>
                </a:cubicBezTo>
                <a:cubicBezTo>
                  <a:pt x="13155" y="45247"/>
                  <a:pt x="13166" y="45243"/>
                  <a:pt x="13175" y="45237"/>
                </a:cubicBezTo>
                <a:cubicBezTo>
                  <a:pt x="13206" y="45237"/>
                  <a:pt x="13238" y="45173"/>
                  <a:pt x="13238" y="45142"/>
                </a:cubicBezTo>
                <a:cubicBezTo>
                  <a:pt x="13301" y="44698"/>
                  <a:pt x="8678" y="37794"/>
                  <a:pt x="2059" y="28705"/>
                </a:cubicBezTo>
                <a:lnTo>
                  <a:pt x="2059" y="28705"/>
                </a:lnTo>
                <a:lnTo>
                  <a:pt x="13935" y="44508"/>
                </a:lnTo>
                <a:cubicBezTo>
                  <a:pt x="13974" y="44547"/>
                  <a:pt x="14025" y="44574"/>
                  <a:pt x="14074" y="44574"/>
                </a:cubicBezTo>
                <a:cubicBezTo>
                  <a:pt x="14103" y="44574"/>
                  <a:pt x="14132" y="44564"/>
                  <a:pt x="14156" y="44540"/>
                </a:cubicBezTo>
                <a:cubicBezTo>
                  <a:pt x="14188" y="44508"/>
                  <a:pt x="14220" y="44477"/>
                  <a:pt x="14220" y="44413"/>
                </a:cubicBezTo>
                <a:cubicBezTo>
                  <a:pt x="14283" y="44033"/>
                  <a:pt x="11306" y="39726"/>
                  <a:pt x="7443" y="34311"/>
                </a:cubicBezTo>
                <a:lnTo>
                  <a:pt x="7443" y="34311"/>
                </a:lnTo>
                <a:cubicBezTo>
                  <a:pt x="13301" y="42038"/>
                  <a:pt x="14885" y="43938"/>
                  <a:pt x="15360" y="44382"/>
                </a:cubicBezTo>
                <a:lnTo>
                  <a:pt x="15392" y="44413"/>
                </a:lnTo>
                <a:cubicBezTo>
                  <a:pt x="15468" y="44470"/>
                  <a:pt x="15521" y="44482"/>
                  <a:pt x="15558" y="44482"/>
                </a:cubicBezTo>
                <a:cubicBezTo>
                  <a:pt x="15583" y="44482"/>
                  <a:pt x="15601" y="44477"/>
                  <a:pt x="15613" y="44477"/>
                </a:cubicBezTo>
                <a:cubicBezTo>
                  <a:pt x="15677" y="44413"/>
                  <a:pt x="15677" y="44318"/>
                  <a:pt x="15645" y="44255"/>
                </a:cubicBezTo>
                <a:lnTo>
                  <a:pt x="7221" y="31872"/>
                </a:lnTo>
                <a:lnTo>
                  <a:pt x="7221" y="31872"/>
                </a:lnTo>
                <a:cubicBezTo>
                  <a:pt x="7421" y="32134"/>
                  <a:pt x="7507" y="32247"/>
                  <a:pt x="7508" y="32247"/>
                </a:cubicBezTo>
                <a:cubicBezTo>
                  <a:pt x="7513" y="32247"/>
                  <a:pt x="4288" y="28004"/>
                  <a:pt x="4305" y="28004"/>
                </a:cubicBezTo>
                <a:cubicBezTo>
                  <a:pt x="4308" y="28004"/>
                  <a:pt x="4413" y="28138"/>
                  <a:pt x="4656" y="28452"/>
                </a:cubicBezTo>
                <a:cubicBezTo>
                  <a:pt x="7506" y="32189"/>
                  <a:pt x="10356" y="35894"/>
                  <a:pt x="12510" y="38681"/>
                </a:cubicBezTo>
                <a:cubicBezTo>
                  <a:pt x="15702" y="42872"/>
                  <a:pt x="16096" y="43390"/>
                  <a:pt x="16251" y="43390"/>
                </a:cubicBezTo>
                <a:cubicBezTo>
                  <a:pt x="16273" y="43390"/>
                  <a:pt x="16290" y="43380"/>
                  <a:pt x="16310" y="43368"/>
                </a:cubicBezTo>
                <a:cubicBezTo>
                  <a:pt x="16342" y="43337"/>
                  <a:pt x="16373" y="43273"/>
                  <a:pt x="16373" y="43242"/>
                </a:cubicBezTo>
                <a:cubicBezTo>
                  <a:pt x="16437" y="42893"/>
                  <a:pt x="12921" y="37921"/>
                  <a:pt x="8678" y="32031"/>
                </a:cubicBezTo>
                <a:lnTo>
                  <a:pt x="8678" y="32031"/>
                </a:lnTo>
                <a:cubicBezTo>
                  <a:pt x="15565" y="41118"/>
                  <a:pt x="16688" y="42350"/>
                  <a:pt x="16999" y="42350"/>
                </a:cubicBezTo>
                <a:cubicBezTo>
                  <a:pt x="17029" y="42350"/>
                  <a:pt x="17051" y="42339"/>
                  <a:pt x="17070" y="42323"/>
                </a:cubicBezTo>
                <a:cubicBezTo>
                  <a:pt x="17102" y="42323"/>
                  <a:pt x="17133" y="42260"/>
                  <a:pt x="17133" y="42228"/>
                </a:cubicBezTo>
                <a:cubicBezTo>
                  <a:pt x="17165" y="42101"/>
                  <a:pt x="16658" y="41341"/>
                  <a:pt x="6017" y="26615"/>
                </a:cubicBezTo>
                <a:cubicBezTo>
                  <a:pt x="5099" y="25349"/>
                  <a:pt x="4181" y="24082"/>
                  <a:pt x="3294" y="22847"/>
                </a:cubicBezTo>
                <a:lnTo>
                  <a:pt x="3294" y="22847"/>
                </a:lnTo>
                <a:cubicBezTo>
                  <a:pt x="4592" y="24589"/>
                  <a:pt x="6017" y="26457"/>
                  <a:pt x="7443" y="28294"/>
                </a:cubicBezTo>
                <a:cubicBezTo>
                  <a:pt x="15613" y="38966"/>
                  <a:pt x="17545" y="41405"/>
                  <a:pt x="18083" y="41880"/>
                </a:cubicBezTo>
                <a:cubicBezTo>
                  <a:pt x="18083" y="41880"/>
                  <a:pt x="18083" y="41911"/>
                  <a:pt x="18083" y="41911"/>
                </a:cubicBezTo>
                <a:cubicBezTo>
                  <a:pt x="18171" y="41981"/>
                  <a:pt x="18220" y="42003"/>
                  <a:pt x="18251" y="42003"/>
                </a:cubicBezTo>
                <a:cubicBezTo>
                  <a:pt x="18277" y="42003"/>
                  <a:pt x="18291" y="41989"/>
                  <a:pt x="18305" y="41975"/>
                </a:cubicBezTo>
                <a:cubicBezTo>
                  <a:pt x="18368" y="41943"/>
                  <a:pt x="18368" y="41911"/>
                  <a:pt x="18368" y="41880"/>
                </a:cubicBezTo>
                <a:cubicBezTo>
                  <a:pt x="18400" y="41816"/>
                  <a:pt x="18432" y="41658"/>
                  <a:pt x="5099" y="23227"/>
                </a:cubicBezTo>
                <a:lnTo>
                  <a:pt x="5099" y="23227"/>
                </a:lnTo>
                <a:lnTo>
                  <a:pt x="17355" y="39030"/>
                </a:lnTo>
                <a:cubicBezTo>
                  <a:pt x="17392" y="39067"/>
                  <a:pt x="17440" y="39082"/>
                  <a:pt x="17486" y="39082"/>
                </a:cubicBezTo>
                <a:cubicBezTo>
                  <a:pt x="17519" y="39082"/>
                  <a:pt x="17550" y="39074"/>
                  <a:pt x="17577" y="39061"/>
                </a:cubicBezTo>
                <a:cubicBezTo>
                  <a:pt x="17640" y="38998"/>
                  <a:pt x="17672" y="38903"/>
                  <a:pt x="17608" y="38840"/>
                </a:cubicBezTo>
                <a:cubicBezTo>
                  <a:pt x="12098" y="31397"/>
                  <a:pt x="6303" y="23353"/>
                  <a:pt x="3104" y="18730"/>
                </a:cubicBezTo>
                <a:lnTo>
                  <a:pt x="3104" y="18730"/>
                </a:lnTo>
                <a:lnTo>
                  <a:pt x="17197" y="36908"/>
                </a:lnTo>
                <a:cubicBezTo>
                  <a:pt x="17228" y="36939"/>
                  <a:pt x="17268" y="36955"/>
                  <a:pt x="17308" y="36955"/>
                </a:cubicBezTo>
                <a:cubicBezTo>
                  <a:pt x="17347" y="36955"/>
                  <a:pt x="17387" y="36939"/>
                  <a:pt x="17418" y="36908"/>
                </a:cubicBezTo>
                <a:cubicBezTo>
                  <a:pt x="17482" y="36876"/>
                  <a:pt x="17482" y="36781"/>
                  <a:pt x="17450" y="36718"/>
                </a:cubicBezTo>
                <a:lnTo>
                  <a:pt x="6968" y="21738"/>
                </a:lnTo>
                <a:lnTo>
                  <a:pt x="6968" y="21738"/>
                </a:lnTo>
                <a:cubicBezTo>
                  <a:pt x="9216" y="24589"/>
                  <a:pt x="14758" y="31556"/>
                  <a:pt x="15835" y="32917"/>
                </a:cubicBezTo>
                <a:cubicBezTo>
                  <a:pt x="17341" y="34839"/>
                  <a:pt x="17612" y="35206"/>
                  <a:pt x="17748" y="35206"/>
                </a:cubicBezTo>
                <a:cubicBezTo>
                  <a:pt x="17778" y="35206"/>
                  <a:pt x="17802" y="35189"/>
                  <a:pt x="17830" y="35166"/>
                </a:cubicBezTo>
                <a:cubicBezTo>
                  <a:pt x="17862" y="35166"/>
                  <a:pt x="17893" y="35103"/>
                  <a:pt x="17893" y="35071"/>
                </a:cubicBezTo>
                <a:cubicBezTo>
                  <a:pt x="17925" y="34754"/>
                  <a:pt x="15328" y="30986"/>
                  <a:pt x="10229" y="24018"/>
                </a:cubicBezTo>
                <a:lnTo>
                  <a:pt x="10229" y="24018"/>
                </a:lnTo>
                <a:cubicBezTo>
                  <a:pt x="13745" y="28484"/>
                  <a:pt x="14093" y="28642"/>
                  <a:pt x="17323" y="32791"/>
                </a:cubicBezTo>
                <a:cubicBezTo>
                  <a:pt x="17387" y="32854"/>
                  <a:pt x="17418" y="32854"/>
                  <a:pt x="17482" y="32854"/>
                </a:cubicBezTo>
                <a:cubicBezTo>
                  <a:pt x="17545" y="32822"/>
                  <a:pt x="17608" y="32791"/>
                  <a:pt x="17608" y="32727"/>
                </a:cubicBezTo>
                <a:cubicBezTo>
                  <a:pt x="17608" y="32727"/>
                  <a:pt x="17608" y="32696"/>
                  <a:pt x="17577" y="32632"/>
                </a:cubicBezTo>
                <a:lnTo>
                  <a:pt x="17577" y="32601"/>
                </a:lnTo>
                <a:cubicBezTo>
                  <a:pt x="17577" y="32601"/>
                  <a:pt x="17545" y="32537"/>
                  <a:pt x="17450" y="32442"/>
                </a:cubicBezTo>
                <a:cubicBezTo>
                  <a:pt x="16975" y="31746"/>
                  <a:pt x="15835" y="30131"/>
                  <a:pt x="11591" y="23923"/>
                </a:cubicBezTo>
                <a:cubicBezTo>
                  <a:pt x="11026" y="23227"/>
                  <a:pt x="10613" y="22692"/>
                  <a:pt x="10636" y="22692"/>
                </a:cubicBezTo>
                <a:cubicBezTo>
                  <a:pt x="10681" y="22692"/>
                  <a:pt x="12316" y="24648"/>
                  <a:pt x="17513" y="31176"/>
                </a:cubicBezTo>
                <a:cubicBezTo>
                  <a:pt x="17545" y="31207"/>
                  <a:pt x="17585" y="31223"/>
                  <a:pt x="17624" y="31223"/>
                </a:cubicBezTo>
                <a:cubicBezTo>
                  <a:pt x="17664" y="31223"/>
                  <a:pt x="17703" y="31207"/>
                  <a:pt x="17735" y="31176"/>
                </a:cubicBezTo>
                <a:cubicBezTo>
                  <a:pt x="17798" y="31144"/>
                  <a:pt x="17798" y="31049"/>
                  <a:pt x="17767" y="30986"/>
                </a:cubicBezTo>
                <a:cubicBezTo>
                  <a:pt x="13935" y="25824"/>
                  <a:pt x="13903" y="25380"/>
                  <a:pt x="11211" y="21580"/>
                </a:cubicBezTo>
                <a:lnTo>
                  <a:pt x="11211" y="21580"/>
                </a:lnTo>
                <a:lnTo>
                  <a:pt x="16912" y="28547"/>
                </a:lnTo>
                <a:cubicBezTo>
                  <a:pt x="16947" y="28599"/>
                  <a:pt x="16991" y="28623"/>
                  <a:pt x="17034" y="28623"/>
                </a:cubicBezTo>
                <a:cubicBezTo>
                  <a:pt x="17070" y="28623"/>
                  <a:pt x="17105" y="28607"/>
                  <a:pt x="17133" y="28579"/>
                </a:cubicBezTo>
                <a:cubicBezTo>
                  <a:pt x="17197" y="28547"/>
                  <a:pt x="17197" y="28452"/>
                  <a:pt x="17165" y="28389"/>
                </a:cubicBezTo>
                <a:lnTo>
                  <a:pt x="13111" y="22213"/>
                </a:lnTo>
                <a:lnTo>
                  <a:pt x="13111" y="22213"/>
                </a:lnTo>
                <a:cubicBezTo>
                  <a:pt x="13112" y="22214"/>
                  <a:pt x="16563" y="25950"/>
                  <a:pt x="16785" y="26172"/>
                </a:cubicBezTo>
                <a:cubicBezTo>
                  <a:pt x="16785" y="26172"/>
                  <a:pt x="16785" y="26204"/>
                  <a:pt x="16785" y="26204"/>
                </a:cubicBezTo>
                <a:lnTo>
                  <a:pt x="16817" y="26204"/>
                </a:lnTo>
                <a:cubicBezTo>
                  <a:pt x="16887" y="26274"/>
                  <a:pt x="16928" y="26295"/>
                  <a:pt x="16961" y="26295"/>
                </a:cubicBezTo>
                <a:cubicBezTo>
                  <a:pt x="16988" y="26295"/>
                  <a:pt x="17010" y="26281"/>
                  <a:pt x="17038" y="26267"/>
                </a:cubicBezTo>
                <a:cubicBezTo>
                  <a:pt x="17070" y="26235"/>
                  <a:pt x="17070" y="26204"/>
                  <a:pt x="17102" y="26172"/>
                </a:cubicBezTo>
                <a:cubicBezTo>
                  <a:pt x="17102" y="26140"/>
                  <a:pt x="17102" y="26140"/>
                  <a:pt x="17038" y="26045"/>
                </a:cubicBezTo>
                <a:cubicBezTo>
                  <a:pt x="17038" y="26014"/>
                  <a:pt x="17038" y="26014"/>
                  <a:pt x="17007" y="25982"/>
                </a:cubicBezTo>
                <a:cubicBezTo>
                  <a:pt x="16658" y="25444"/>
                  <a:pt x="15645" y="23638"/>
                  <a:pt x="14030" y="21073"/>
                </a:cubicBezTo>
                <a:lnTo>
                  <a:pt x="14030" y="21073"/>
                </a:lnTo>
                <a:cubicBezTo>
                  <a:pt x="15772" y="23227"/>
                  <a:pt x="16753" y="23923"/>
                  <a:pt x="17133" y="24304"/>
                </a:cubicBezTo>
                <a:cubicBezTo>
                  <a:pt x="17133" y="24304"/>
                  <a:pt x="17133" y="24335"/>
                  <a:pt x="17133" y="24335"/>
                </a:cubicBezTo>
                <a:lnTo>
                  <a:pt x="17165" y="24335"/>
                </a:lnTo>
                <a:cubicBezTo>
                  <a:pt x="17235" y="24405"/>
                  <a:pt x="17276" y="24427"/>
                  <a:pt x="17309" y="24427"/>
                </a:cubicBezTo>
                <a:cubicBezTo>
                  <a:pt x="17336" y="24427"/>
                  <a:pt x="17358" y="24413"/>
                  <a:pt x="17387" y="24399"/>
                </a:cubicBezTo>
                <a:cubicBezTo>
                  <a:pt x="17418" y="24367"/>
                  <a:pt x="17450" y="24335"/>
                  <a:pt x="17450" y="24304"/>
                </a:cubicBezTo>
                <a:cubicBezTo>
                  <a:pt x="17450" y="24177"/>
                  <a:pt x="11370" y="16292"/>
                  <a:pt x="11370" y="16291"/>
                </a:cubicBezTo>
                <a:lnTo>
                  <a:pt x="11370" y="16291"/>
                </a:lnTo>
                <a:lnTo>
                  <a:pt x="17260" y="22752"/>
                </a:lnTo>
                <a:cubicBezTo>
                  <a:pt x="17297" y="22789"/>
                  <a:pt x="17345" y="22804"/>
                  <a:pt x="17391" y="22804"/>
                </a:cubicBezTo>
                <a:cubicBezTo>
                  <a:pt x="17424" y="22804"/>
                  <a:pt x="17455" y="22797"/>
                  <a:pt x="17482" y="22783"/>
                </a:cubicBezTo>
                <a:cubicBezTo>
                  <a:pt x="17513" y="22752"/>
                  <a:pt x="17545" y="22720"/>
                  <a:pt x="17545" y="22657"/>
                </a:cubicBezTo>
                <a:cubicBezTo>
                  <a:pt x="17577" y="22435"/>
                  <a:pt x="15708" y="19427"/>
                  <a:pt x="14568" y="17811"/>
                </a:cubicBezTo>
                <a:lnTo>
                  <a:pt x="14568" y="17811"/>
                </a:lnTo>
                <a:cubicBezTo>
                  <a:pt x="15293" y="18681"/>
                  <a:pt x="15456" y="18860"/>
                  <a:pt x="15468" y="18860"/>
                </a:cubicBezTo>
                <a:cubicBezTo>
                  <a:pt x="15477" y="18860"/>
                  <a:pt x="15412" y="18772"/>
                  <a:pt x="15415" y="18772"/>
                </a:cubicBezTo>
                <a:cubicBezTo>
                  <a:pt x="15421" y="18772"/>
                  <a:pt x="15683" y="19102"/>
                  <a:pt x="17228" y="21042"/>
                </a:cubicBezTo>
                <a:cubicBezTo>
                  <a:pt x="17265" y="21079"/>
                  <a:pt x="17303" y="21094"/>
                  <a:pt x="17346" y="21094"/>
                </a:cubicBezTo>
                <a:cubicBezTo>
                  <a:pt x="17377" y="21094"/>
                  <a:pt x="17411" y="21086"/>
                  <a:pt x="17450" y="21073"/>
                </a:cubicBezTo>
                <a:cubicBezTo>
                  <a:pt x="17513" y="21010"/>
                  <a:pt x="17513" y="20915"/>
                  <a:pt x="17482" y="20852"/>
                </a:cubicBezTo>
                <a:cubicBezTo>
                  <a:pt x="16123" y="18996"/>
                  <a:pt x="15123" y="17614"/>
                  <a:pt x="15194" y="17614"/>
                </a:cubicBezTo>
                <a:cubicBezTo>
                  <a:pt x="15240" y="17614"/>
                  <a:pt x="15746" y="18207"/>
                  <a:pt x="16912" y="19648"/>
                </a:cubicBezTo>
                <a:cubicBezTo>
                  <a:pt x="16943" y="19680"/>
                  <a:pt x="16975" y="19696"/>
                  <a:pt x="17011" y="19696"/>
                </a:cubicBezTo>
                <a:cubicBezTo>
                  <a:pt x="17046" y="19696"/>
                  <a:pt x="17086" y="19680"/>
                  <a:pt x="17133" y="19648"/>
                </a:cubicBezTo>
                <a:cubicBezTo>
                  <a:pt x="17197" y="19617"/>
                  <a:pt x="17197" y="19522"/>
                  <a:pt x="17165" y="19458"/>
                </a:cubicBezTo>
                <a:lnTo>
                  <a:pt x="16057" y="17495"/>
                </a:lnTo>
                <a:lnTo>
                  <a:pt x="16057" y="17495"/>
                </a:lnTo>
                <a:cubicBezTo>
                  <a:pt x="16057" y="17495"/>
                  <a:pt x="16215" y="17526"/>
                  <a:pt x="16595" y="17621"/>
                </a:cubicBezTo>
                <a:cubicBezTo>
                  <a:pt x="16630" y="17627"/>
                  <a:pt x="16666" y="17630"/>
                  <a:pt x="16700" y="17630"/>
                </a:cubicBezTo>
                <a:cubicBezTo>
                  <a:pt x="17036" y="17630"/>
                  <a:pt x="17317" y="17358"/>
                  <a:pt x="17260" y="16956"/>
                </a:cubicBezTo>
                <a:cubicBezTo>
                  <a:pt x="17197" y="16513"/>
                  <a:pt x="15740" y="13695"/>
                  <a:pt x="15740" y="13694"/>
                </a:cubicBezTo>
                <a:lnTo>
                  <a:pt x="15740" y="13694"/>
                </a:lnTo>
                <a:lnTo>
                  <a:pt x="17038" y="14676"/>
                </a:lnTo>
                <a:cubicBezTo>
                  <a:pt x="17075" y="14713"/>
                  <a:pt x="17123" y="14729"/>
                  <a:pt x="17170" y="14729"/>
                </a:cubicBezTo>
                <a:cubicBezTo>
                  <a:pt x="17202" y="14729"/>
                  <a:pt x="17234" y="14721"/>
                  <a:pt x="17260" y="14708"/>
                </a:cubicBezTo>
                <a:cubicBezTo>
                  <a:pt x="17323" y="14644"/>
                  <a:pt x="17323" y="14549"/>
                  <a:pt x="17292" y="14486"/>
                </a:cubicBezTo>
                <a:cubicBezTo>
                  <a:pt x="15962" y="12681"/>
                  <a:pt x="16690" y="13283"/>
                  <a:pt x="15012" y="10939"/>
                </a:cubicBezTo>
                <a:lnTo>
                  <a:pt x="15012" y="10939"/>
                </a:lnTo>
                <a:lnTo>
                  <a:pt x="16880" y="12206"/>
                </a:lnTo>
                <a:cubicBezTo>
                  <a:pt x="16896" y="12238"/>
                  <a:pt x="16927" y="12253"/>
                  <a:pt x="16963" y="12253"/>
                </a:cubicBezTo>
                <a:cubicBezTo>
                  <a:pt x="16999" y="12253"/>
                  <a:pt x="17038" y="12238"/>
                  <a:pt x="17070" y="12206"/>
                </a:cubicBezTo>
                <a:cubicBezTo>
                  <a:pt x="17102" y="12206"/>
                  <a:pt x="17133" y="12143"/>
                  <a:pt x="17133" y="12111"/>
                </a:cubicBezTo>
                <a:cubicBezTo>
                  <a:pt x="17165" y="11984"/>
                  <a:pt x="15265" y="8944"/>
                  <a:pt x="15265" y="8944"/>
                </a:cubicBezTo>
                <a:lnTo>
                  <a:pt x="15265" y="8944"/>
                </a:lnTo>
                <a:cubicBezTo>
                  <a:pt x="15265" y="8944"/>
                  <a:pt x="16601" y="9779"/>
                  <a:pt x="16898" y="9779"/>
                </a:cubicBezTo>
                <a:cubicBezTo>
                  <a:pt x="16918" y="9779"/>
                  <a:pt x="16933" y="9775"/>
                  <a:pt x="16943" y="9767"/>
                </a:cubicBezTo>
                <a:cubicBezTo>
                  <a:pt x="16975" y="9767"/>
                  <a:pt x="17007" y="9736"/>
                  <a:pt x="17007" y="9672"/>
                </a:cubicBezTo>
                <a:cubicBezTo>
                  <a:pt x="17007" y="9609"/>
                  <a:pt x="14473" y="5904"/>
                  <a:pt x="14473" y="5904"/>
                </a:cubicBezTo>
                <a:lnTo>
                  <a:pt x="14473" y="5904"/>
                </a:lnTo>
                <a:lnTo>
                  <a:pt x="16753" y="7709"/>
                </a:lnTo>
                <a:cubicBezTo>
                  <a:pt x="16753" y="7709"/>
                  <a:pt x="16834" y="7750"/>
                  <a:pt x="16899" y="7750"/>
                </a:cubicBezTo>
                <a:cubicBezTo>
                  <a:pt x="16915" y="7750"/>
                  <a:pt x="16931" y="7747"/>
                  <a:pt x="16943" y="7741"/>
                </a:cubicBezTo>
                <a:cubicBezTo>
                  <a:pt x="17007" y="7677"/>
                  <a:pt x="17038" y="7582"/>
                  <a:pt x="16975" y="7519"/>
                </a:cubicBezTo>
                <a:lnTo>
                  <a:pt x="15265" y="4669"/>
                </a:lnTo>
                <a:lnTo>
                  <a:pt x="17355" y="6031"/>
                </a:lnTo>
                <a:cubicBezTo>
                  <a:pt x="17355" y="6031"/>
                  <a:pt x="17387" y="6038"/>
                  <a:pt x="17426" y="6038"/>
                </a:cubicBezTo>
                <a:cubicBezTo>
                  <a:pt x="17466" y="6038"/>
                  <a:pt x="17513" y="6031"/>
                  <a:pt x="17545" y="5999"/>
                </a:cubicBezTo>
                <a:cubicBezTo>
                  <a:pt x="17608" y="5967"/>
                  <a:pt x="17608" y="5872"/>
                  <a:pt x="17577" y="5809"/>
                </a:cubicBezTo>
                <a:cubicBezTo>
                  <a:pt x="16975" y="4985"/>
                  <a:pt x="16595" y="4257"/>
                  <a:pt x="16057" y="3529"/>
                </a:cubicBezTo>
                <a:lnTo>
                  <a:pt x="16057" y="3529"/>
                </a:lnTo>
                <a:lnTo>
                  <a:pt x="17418" y="4289"/>
                </a:lnTo>
                <a:cubicBezTo>
                  <a:pt x="17435" y="4297"/>
                  <a:pt x="17452" y="4301"/>
                  <a:pt x="17469" y="4301"/>
                </a:cubicBezTo>
                <a:cubicBezTo>
                  <a:pt x="17516" y="4301"/>
                  <a:pt x="17562" y="4272"/>
                  <a:pt x="17608" y="4225"/>
                </a:cubicBezTo>
                <a:cubicBezTo>
                  <a:pt x="17640" y="4194"/>
                  <a:pt x="17640" y="4099"/>
                  <a:pt x="17608" y="4035"/>
                </a:cubicBezTo>
                <a:cubicBezTo>
                  <a:pt x="17292" y="3624"/>
                  <a:pt x="16120" y="1122"/>
                  <a:pt x="15898" y="805"/>
                </a:cubicBezTo>
                <a:lnTo>
                  <a:pt x="16468" y="805"/>
                </a:lnTo>
                <a:cubicBezTo>
                  <a:pt x="17133" y="774"/>
                  <a:pt x="17133" y="774"/>
                  <a:pt x="17165" y="742"/>
                </a:cubicBezTo>
                <a:cubicBezTo>
                  <a:pt x="17197" y="742"/>
                  <a:pt x="17228" y="710"/>
                  <a:pt x="17228" y="679"/>
                </a:cubicBezTo>
                <a:cubicBezTo>
                  <a:pt x="17228" y="584"/>
                  <a:pt x="17228" y="552"/>
                  <a:pt x="17133" y="457"/>
                </a:cubicBezTo>
                <a:lnTo>
                  <a:pt x="17070" y="520"/>
                </a:lnTo>
                <a:lnTo>
                  <a:pt x="17070" y="489"/>
                </a:lnTo>
                <a:lnTo>
                  <a:pt x="16880" y="489"/>
                </a:lnTo>
                <a:cubicBezTo>
                  <a:pt x="16753" y="489"/>
                  <a:pt x="16595" y="489"/>
                  <a:pt x="16437" y="520"/>
                </a:cubicBezTo>
                <a:cubicBezTo>
                  <a:pt x="15582" y="520"/>
                  <a:pt x="15582" y="520"/>
                  <a:pt x="15550" y="552"/>
                </a:cubicBezTo>
                <a:cubicBezTo>
                  <a:pt x="15518" y="584"/>
                  <a:pt x="15487" y="615"/>
                  <a:pt x="15487" y="647"/>
                </a:cubicBezTo>
                <a:cubicBezTo>
                  <a:pt x="15455" y="710"/>
                  <a:pt x="16215" y="2610"/>
                  <a:pt x="17007" y="3719"/>
                </a:cubicBezTo>
                <a:lnTo>
                  <a:pt x="13808" y="45"/>
                </a:lnTo>
                <a:lnTo>
                  <a:pt x="13681" y="45"/>
                </a:lnTo>
                <a:cubicBezTo>
                  <a:pt x="13618" y="77"/>
                  <a:pt x="13586" y="108"/>
                  <a:pt x="13586" y="172"/>
                </a:cubicBezTo>
                <a:cubicBezTo>
                  <a:pt x="13586" y="235"/>
                  <a:pt x="13935" y="1565"/>
                  <a:pt x="15803" y="4162"/>
                </a:cubicBezTo>
                <a:cubicBezTo>
                  <a:pt x="14220" y="2895"/>
                  <a:pt x="11971" y="425"/>
                  <a:pt x="11686" y="235"/>
                </a:cubicBezTo>
                <a:lnTo>
                  <a:pt x="11623" y="172"/>
                </a:lnTo>
                <a:cubicBezTo>
                  <a:pt x="11530" y="135"/>
                  <a:pt x="11492" y="119"/>
                  <a:pt x="11469" y="119"/>
                </a:cubicBezTo>
                <a:cubicBezTo>
                  <a:pt x="11454" y="119"/>
                  <a:pt x="11446" y="127"/>
                  <a:pt x="11433" y="140"/>
                </a:cubicBezTo>
                <a:cubicBezTo>
                  <a:pt x="11401" y="172"/>
                  <a:pt x="11370" y="203"/>
                  <a:pt x="11370" y="235"/>
                </a:cubicBezTo>
                <a:cubicBezTo>
                  <a:pt x="11370" y="267"/>
                  <a:pt x="11370" y="330"/>
                  <a:pt x="11401" y="362"/>
                </a:cubicBezTo>
                <a:lnTo>
                  <a:pt x="15645" y="6411"/>
                </a:lnTo>
                <a:cubicBezTo>
                  <a:pt x="12985" y="3687"/>
                  <a:pt x="10166" y="393"/>
                  <a:pt x="9849" y="140"/>
                </a:cubicBezTo>
                <a:cubicBezTo>
                  <a:pt x="9818" y="140"/>
                  <a:pt x="9818" y="108"/>
                  <a:pt x="9818" y="108"/>
                </a:cubicBezTo>
                <a:cubicBezTo>
                  <a:pt x="9739" y="61"/>
                  <a:pt x="9691" y="45"/>
                  <a:pt x="9659" y="45"/>
                </a:cubicBezTo>
                <a:cubicBezTo>
                  <a:pt x="9628" y="45"/>
                  <a:pt x="9612" y="61"/>
                  <a:pt x="9596" y="77"/>
                </a:cubicBezTo>
                <a:cubicBezTo>
                  <a:pt x="9564" y="108"/>
                  <a:pt x="9533" y="140"/>
                  <a:pt x="9533" y="172"/>
                </a:cubicBezTo>
                <a:cubicBezTo>
                  <a:pt x="9533" y="203"/>
                  <a:pt x="9533" y="267"/>
                  <a:pt x="9564" y="298"/>
                </a:cubicBezTo>
                <a:cubicBezTo>
                  <a:pt x="10800" y="1977"/>
                  <a:pt x="14885" y="7266"/>
                  <a:pt x="15930" y="8691"/>
                </a:cubicBezTo>
                <a:cubicBezTo>
                  <a:pt x="15428" y="8157"/>
                  <a:pt x="8980" y="962"/>
                  <a:pt x="8715" y="962"/>
                </a:cubicBezTo>
                <a:cubicBezTo>
                  <a:pt x="8713" y="962"/>
                  <a:pt x="8711" y="962"/>
                  <a:pt x="8709" y="964"/>
                </a:cubicBezTo>
                <a:cubicBezTo>
                  <a:pt x="8678" y="995"/>
                  <a:pt x="8646" y="1027"/>
                  <a:pt x="8646" y="1059"/>
                </a:cubicBezTo>
                <a:cubicBezTo>
                  <a:pt x="8614" y="1154"/>
                  <a:pt x="14980" y="9419"/>
                  <a:pt x="16057" y="10908"/>
                </a:cubicBezTo>
                <a:lnTo>
                  <a:pt x="6588" y="45"/>
                </a:lnTo>
                <a:cubicBezTo>
                  <a:pt x="6565" y="23"/>
                  <a:pt x="6527" y="0"/>
                  <a:pt x="6484" y="0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401;p42">
            <a:extLst>
              <a:ext uri="{FF2B5EF4-FFF2-40B4-BE49-F238E27FC236}">
                <a16:creationId xmlns:a16="http://schemas.microsoft.com/office/drawing/2014/main" id="{0C376F7E-8A0E-4A61-24B2-CD668CEFBCD9}"/>
              </a:ext>
            </a:extLst>
          </p:cNvPr>
          <p:cNvSpPr txBox="1"/>
          <p:nvPr/>
        </p:nvSpPr>
        <p:spPr>
          <a:xfrm>
            <a:off x="7817897" y="3583461"/>
            <a:ext cx="3203016" cy="29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Strictly follow FiDAViSta format</a:t>
            </a:r>
            <a:endParaRPr sz="3600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8" name="Graphic 7" descr="Money outline">
            <a:extLst>
              <a:ext uri="{FF2B5EF4-FFF2-40B4-BE49-F238E27FC236}">
                <a16:creationId xmlns:a16="http://schemas.microsoft.com/office/drawing/2014/main" id="{FE025FDD-F5FB-4BAB-22BA-A2222E14B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0308" y="3115676"/>
            <a:ext cx="914400" cy="914400"/>
          </a:xfrm>
          <a:prstGeom prst="rect">
            <a:avLst/>
          </a:prstGeom>
        </p:spPr>
      </p:pic>
      <p:pic>
        <p:nvPicPr>
          <p:cNvPr id="10" name="Graphic 9" descr="Contract outline">
            <a:extLst>
              <a:ext uri="{FF2B5EF4-FFF2-40B4-BE49-F238E27FC236}">
                <a16:creationId xmlns:a16="http://schemas.microsoft.com/office/drawing/2014/main" id="{C4054C39-7C55-EFB1-FACA-C2AC64C7E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5076" y="3143908"/>
            <a:ext cx="914400" cy="914400"/>
          </a:xfrm>
          <a:prstGeom prst="rect">
            <a:avLst/>
          </a:prstGeom>
        </p:spPr>
      </p:pic>
      <p:pic>
        <p:nvPicPr>
          <p:cNvPr id="7" name="Graphic 6" descr="Handshake outline">
            <a:extLst>
              <a:ext uri="{FF2B5EF4-FFF2-40B4-BE49-F238E27FC236}">
                <a16:creationId xmlns:a16="http://schemas.microsoft.com/office/drawing/2014/main" id="{A0413081-CBBA-BBC5-A266-FFD89B719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582498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0000" decel="1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3241 L 1.45833E-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0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10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10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10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0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4" grpId="0"/>
      <p:bldP spid="1376" grpId="0" animBg="1"/>
      <p:bldP spid="1377" grpId="0" animBg="1"/>
      <p:bldP spid="1377" grpId="1" animBg="1"/>
      <p:bldP spid="1401" grpId="0"/>
      <p:bldP spid="3" grpId="0" animBg="1"/>
      <p:bldP spid="4" grpId="0" animBg="1"/>
      <p:bldP spid="4" grpId="1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B1DE569-6FD2-2F12-E7A7-46FB14098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8">
            <a:extLst>
              <a:ext uri="{FF2B5EF4-FFF2-40B4-BE49-F238E27FC236}">
                <a16:creationId xmlns:a16="http://schemas.microsoft.com/office/drawing/2014/main" id="{097A2DC6-03B5-07D9-F42D-7A8535013901}"/>
              </a:ext>
            </a:extLst>
          </p:cNvPr>
          <p:cNvSpPr txBox="1"/>
          <p:nvPr/>
        </p:nvSpPr>
        <p:spPr>
          <a:xfrm>
            <a:off x="1197837" y="437279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REQUIREMENTS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701E8F3-69F3-1E0D-CCAA-00769E8BA9B8}"/>
              </a:ext>
            </a:extLst>
          </p:cNvPr>
          <p:cNvSpPr/>
          <p:nvPr/>
        </p:nvSpPr>
        <p:spPr>
          <a:xfrm>
            <a:off x="1091008" y="1607935"/>
            <a:ext cx="10153992" cy="4798649"/>
          </a:xfrm>
          <a:custGeom>
            <a:avLst/>
            <a:gdLst>
              <a:gd name="connsiteX0" fmla="*/ 4150235 w 10153992"/>
              <a:gd name="connsiteY0" fmla="*/ 4581497 h 4798649"/>
              <a:gd name="connsiteX1" fmla="*/ 4140983 w 10153992"/>
              <a:gd name="connsiteY1" fmla="*/ 4608498 h 4798649"/>
              <a:gd name="connsiteX2" fmla="*/ 4183308 w 10153992"/>
              <a:gd name="connsiteY2" fmla="*/ 4613986 h 4798649"/>
              <a:gd name="connsiteX3" fmla="*/ 4199931 w 10153992"/>
              <a:gd name="connsiteY3" fmla="*/ 4611857 h 4798649"/>
              <a:gd name="connsiteX4" fmla="*/ 4206777 w 10153992"/>
              <a:gd name="connsiteY4" fmla="*/ 4582563 h 4798649"/>
              <a:gd name="connsiteX5" fmla="*/ 4183308 w 10153992"/>
              <a:gd name="connsiteY5" fmla="*/ 4584861 h 4798649"/>
              <a:gd name="connsiteX6" fmla="*/ 4271129 w 10153992"/>
              <a:gd name="connsiteY6" fmla="*/ 4576261 h 4798649"/>
              <a:gd name="connsiteX7" fmla="*/ 4232281 w 10153992"/>
              <a:gd name="connsiteY7" fmla="*/ 4580065 h 4798649"/>
              <a:gd name="connsiteX8" fmla="*/ 4225372 w 10153992"/>
              <a:gd name="connsiteY8" fmla="*/ 4608599 h 4798649"/>
              <a:gd name="connsiteX9" fmla="*/ 4264535 w 10153992"/>
              <a:gd name="connsiteY9" fmla="*/ 4603583 h 4798649"/>
              <a:gd name="connsiteX10" fmla="*/ 4267910 w 10153992"/>
              <a:gd name="connsiteY10" fmla="*/ 4586307 h 4798649"/>
              <a:gd name="connsiteX11" fmla="*/ 4086154 w 10153992"/>
              <a:gd name="connsiteY11" fmla="*/ 4574979 h 4798649"/>
              <a:gd name="connsiteX12" fmla="*/ 4077268 w 10153992"/>
              <a:gd name="connsiteY12" fmla="*/ 4600235 h 4798649"/>
              <a:gd name="connsiteX13" fmla="*/ 4117149 w 10153992"/>
              <a:gd name="connsiteY13" fmla="*/ 4605407 h 4798649"/>
              <a:gd name="connsiteX14" fmla="*/ 4126487 w 10153992"/>
              <a:gd name="connsiteY14" fmla="*/ 4579082 h 4798649"/>
              <a:gd name="connsiteX15" fmla="*/ 4339851 w 10153992"/>
              <a:gd name="connsiteY15" fmla="*/ 4560054 h 4798649"/>
              <a:gd name="connsiteX16" fmla="*/ 4297339 w 10153992"/>
              <a:gd name="connsiteY16" fmla="*/ 4573042 h 4798649"/>
              <a:gd name="connsiteX17" fmla="*/ 4291142 w 10153992"/>
              <a:gd name="connsiteY17" fmla="*/ 4591999 h 4798649"/>
              <a:gd name="connsiteX18" fmla="*/ 4289194 w 10153992"/>
              <a:gd name="connsiteY18" fmla="*/ 4600425 h 4798649"/>
              <a:gd name="connsiteX19" fmla="*/ 4313502 w 10153992"/>
              <a:gd name="connsiteY19" fmla="*/ 4597312 h 4798649"/>
              <a:gd name="connsiteX20" fmla="*/ 4334099 w 10153992"/>
              <a:gd name="connsiteY20" fmla="*/ 4589722 h 4798649"/>
              <a:gd name="connsiteX21" fmla="*/ 4015072 w 10153992"/>
              <a:gd name="connsiteY21" fmla="*/ 4557264 h 4798649"/>
              <a:gd name="connsiteX22" fmla="*/ 4007533 w 10153992"/>
              <a:gd name="connsiteY22" fmla="*/ 4580573 h 4798649"/>
              <a:gd name="connsiteX23" fmla="*/ 4051979 w 10153992"/>
              <a:gd name="connsiteY23" fmla="*/ 4596956 h 4798649"/>
              <a:gd name="connsiteX24" fmla="*/ 4052904 w 10153992"/>
              <a:gd name="connsiteY24" fmla="*/ 4597076 h 4798649"/>
              <a:gd name="connsiteX25" fmla="*/ 4062240 w 10153992"/>
              <a:gd name="connsiteY25" fmla="*/ 4570757 h 4798649"/>
              <a:gd name="connsiteX26" fmla="*/ 4396600 w 10153992"/>
              <a:gd name="connsiteY26" fmla="*/ 4542716 h 4798649"/>
              <a:gd name="connsiteX27" fmla="*/ 4363434 w 10153992"/>
              <a:gd name="connsiteY27" fmla="*/ 4552849 h 4798649"/>
              <a:gd name="connsiteX28" fmla="*/ 4364180 w 10153992"/>
              <a:gd name="connsiteY28" fmla="*/ 4557074 h 4798649"/>
              <a:gd name="connsiteX29" fmla="*/ 4359538 w 10153992"/>
              <a:gd name="connsiteY29" fmla="*/ 4580349 h 4798649"/>
              <a:gd name="connsiteX30" fmla="*/ 4395166 w 10153992"/>
              <a:gd name="connsiteY30" fmla="*/ 4567221 h 4798649"/>
              <a:gd name="connsiteX31" fmla="*/ 3953568 w 10153992"/>
              <a:gd name="connsiteY31" fmla="*/ 4531216 h 4798649"/>
              <a:gd name="connsiteX32" fmla="*/ 3945877 w 10153992"/>
              <a:gd name="connsiteY32" fmla="*/ 4553486 h 4798649"/>
              <a:gd name="connsiteX33" fmla="*/ 3960835 w 10153992"/>
              <a:gd name="connsiteY33" fmla="*/ 4563360 h 4798649"/>
              <a:gd name="connsiteX34" fmla="*/ 3985329 w 10153992"/>
              <a:gd name="connsiteY34" fmla="*/ 4572388 h 4798649"/>
              <a:gd name="connsiteX35" fmla="*/ 3992923 w 10153992"/>
              <a:gd name="connsiteY35" fmla="*/ 4550886 h 4798649"/>
              <a:gd name="connsiteX36" fmla="*/ 4452247 w 10153992"/>
              <a:gd name="connsiteY36" fmla="*/ 4512793 h 4798649"/>
              <a:gd name="connsiteX37" fmla="*/ 4419596 w 10153992"/>
              <a:gd name="connsiteY37" fmla="*/ 4530417 h 4798649"/>
              <a:gd name="connsiteX38" fmla="*/ 4421139 w 10153992"/>
              <a:gd name="connsiteY38" fmla="*/ 4531749 h 4798649"/>
              <a:gd name="connsiteX39" fmla="*/ 4419470 w 10153992"/>
              <a:gd name="connsiteY39" fmla="*/ 4553445 h 4798649"/>
              <a:gd name="connsiteX40" fmla="*/ 4450988 w 10153992"/>
              <a:gd name="connsiteY40" fmla="*/ 4532410 h 4798649"/>
              <a:gd name="connsiteX41" fmla="*/ 3881155 w 10153992"/>
              <a:gd name="connsiteY41" fmla="*/ 4493982 h 4798649"/>
              <a:gd name="connsiteX42" fmla="*/ 3875600 w 10153992"/>
              <a:gd name="connsiteY42" fmla="*/ 4507096 h 4798649"/>
              <a:gd name="connsiteX43" fmla="*/ 3925898 w 10153992"/>
              <a:gd name="connsiteY43" fmla="*/ 4540298 h 4798649"/>
              <a:gd name="connsiteX44" fmla="*/ 3932655 w 10153992"/>
              <a:gd name="connsiteY44" fmla="*/ 4520763 h 4798649"/>
              <a:gd name="connsiteX45" fmla="*/ 3884540 w 10153992"/>
              <a:gd name="connsiteY45" fmla="*/ 4496714 h 4798649"/>
              <a:gd name="connsiteX46" fmla="*/ 4505371 w 10153992"/>
              <a:gd name="connsiteY46" fmla="*/ 4479803 h 4798649"/>
              <a:gd name="connsiteX47" fmla="*/ 4490246 w 10153992"/>
              <a:gd name="connsiteY47" fmla="*/ 4492281 h 4798649"/>
              <a:gd name="connsiteX48" fmla="*/ 4474878 w 10153992"/>
              <a:gd name="connsiteY48" fmla="*/ 4500577 h 4798649"/>
              <a:gd name="connsiteX49" fmla="*/ 4476780 w 10153992"/>
              <a:gd name="connsiteY49" fmla="*/ 4505186 h 4798649"/>
              <a:gd name="connsiteX50" fmla="*/ 4476171 w 10153992"/>
              <a:gd name="connsiteY50" fmla="*/ 4515602 h 4798649"/>
              <a:gd name="connsiteX51" fmla="*/ 4506407 w 10153992"/>
              <a:gd name="connsiteY51" fmla="*/ 4495423 h 4798649"/>
              <a:gd name="connsiteX52" fmla="*/ 3822943 w 10153992"/>
              <a:gd name="connsiteY52" fmla="*/ 4447000 h 4798649"/>
              <a:gd name="connsiteX53" fmla="*/ 3822308 w 10153992"/>
              <a:gd name="connsiteY53" fmla="*/ 4449210 h 4798649"/>
              <a:gd name="connsiteX54" fmla="*/ 3817455 w 10153992"/>
              <a:gd name="connsiteY54" fmla="*/ 4458046 h 4798649"/>
              <a:gd name="connsiteX55" fmla="*/ 3839916 w 10153992"/>
              <a:gd name="connsiteY55" fmla="*/ 4483540 h 4798649"/>
              <a:gd name="connsiteX56" fmla="*/ 3855749 w 10153992"/>
              <a:gd name="connsiteY56" fmla="*/ 4493991 h 4798649"/>
              <a:gd name="connsiteX57" fmla="*/ 3862608 w 10153992"/>
              <a:gd name="connsiteY57" fmla="*/ 4479013 h 4798649"/>
              <a:gd name="connsiteX58" fmla="*/ 3528875 w 10153992"/>
              <a:gd name="connsiteY58" fmla="*/ 4397658 h 4798649"/>
              <a:gd name="connsiteX59" fmla="*/ 3535626 w 10153992"/>
              <a:gd name="connsiteY59" fmla="*/ 4402731 h 4798649"/>
              <a:gd name="connsiteX60" fmla="*/ 4027688 w 10153992"/>
              <a:gd name="connsiteY60" fmla="*/ 4783471 h 4798649"/>
              <a:gd name="connsiteX61" fmla="*/ 4035277 w 10153992"/>
              <a:gd name="connsiteY61" fmla="*/ 4792338 h 4798649"/>
              <a:gd name="connsiteX62" fmla="*/ 4026450 w 10153992"/>
              <a:gd name="connsiteY62" fmla="*/ 4798649 h 4798649"/>
              <a:gd name="connsiteX63" fmla="*/ 3520447 w 10153992"/>
              <a:gd name="connsiteY63" fmla="*/ 4409042 h 4798649"/>
              <a:gd name="connsiteX64" fmla="*/ 3524242 w 10153992"/>
              <a:gd name="connsiteY64" fmla="*/ 4398936 h 4798649"/>
              <a:gd name="connsiteX65" fmla="*/ 3528875 w 10153992"/>
              <a:gd name="connsiteY65" fmla="*/ 4397658 h 4798649"/>
              <a:gd name="connsiteX66" fmla="*/ 4625575 w 10153992"/>
              <a:gd name="connsiteY66" fmla="*/ 4360081 h 4798649"/>
              <a:gd name="connsiteX67" fmla="*/ 4571966 w 10153992"/>
              <a:gd name="connsiteY67" fmla="*/ 4424858 h 4798649"/>
              <a:gd name="connsiteX68" fmla="*/ 4526595 w 10153992"/>
              <a:gd name="connsiteY68" fmla="*/ 4462292 h 4798649"/>
              <a:gd name="connsiteX69" fmla="*/ 4528628 w 10153992"/>
              <a:gd name="connsiteY69" fmla="*/ 4467240 h 4798649"/>
              <a:gd name="connsiteX70" fmla="*/ 4529288 w 10153992"/>
              <a:gd name="connsiteY70" fmla="*/ 4476714 h 4798649"/>
              <a:gd name="connsiteX71" fmla="*/ 4618017 w 10153992"/>
              <a:gd name="connsiteY71" fmla="*/ 4374074 h 4798649"/>
              <a:gd name="connsiteX72" fmla="*/ 3727150 w 10153992"/>
              <a:gd name="connsiteY72" fmla="*/ 4344685 h 4798649"/>
              <a:gd name="connsiteX73" fmla="*/ 3742937 w 10153992"/>
              <a:gd name="connsiteY73" fmla="*/ 4373466 h 4798649"/>
              <a:gd name="connsiteX74" fmla="*/ 3800407 w 10153992"/>
              <a:gd name="connsiteY74" fmla="*/ 4438697 h 4798649"/>
              <a:gd name="connsiteX75" fmla="*/ 3802912 w 10153992"/>
              <a:gd name="connsiteY75" fmla="*/ 4430832 h 4798649"/>
              <a:gd name="connsiteX76" fmla="*/ 3790220 w 10153992"/>
              <a:gd name="connsiteY76" fmla="*/ 4420589 h 4798649"/>
              <a:gd name="connsiteX77" fmla="*/ 4829724 w 10153992"/>
              <a:gd name="connsiteY77" fmla="*/ 3691810 h 4798649"/>
              <a:gd name="connsiteX78" fmla="*/ 4856755 w 10153992"/>
              <a:gd name="connsiteY78" fmla="*/ 3743809 h 4798649"/>
              <a:gd name="connsiteX79" fmla="*/ 4861948 w 10153992"/>
              <a:gd name="connsiteY79" fmla="*/ 3753163 h 4798649"/>
              <a:gd name="connsiteX80" fmla="*/ 4862921 w 10153992"/>
              <a:gd name="connsiteY80" fmla="*/ 3755672 h 4798649"/>
              <a:gd name="connsiteX81" fmla="*/ 4868609 w 10153992"/>
              <a:gd name="connsiteY81" fmla="*/ 3766614 h 4798649"/>
              <a:gd name="connsiteX82" fmla="*/ 4898027 w 10153992"/>
              <a:gd name="connsiteY82" fmla="*/ 3846151 h 4798649"/>
              <a:gd name="connsiteX83" fmla="*/ 4925868 w 10153992"/>
              <a:gd name="connsiteY83" fmla="*/ 4070033 h 4798649"/>
              <a:gd name="connsiteX84" fmla="*/ 4898806 w 10153992"/>
              <a:gd name="connsiteY84" fmla="*/ 4214084 h 4798649"/>
              <a:gd name="connsiteX85" fmla="*/ 4898749 w 10153992"/>
              <a:gd name="connsiteY85" fmla="*/ 4214236 h 4798649"/>
              <a:gd name="connsiteX86" fmla="*/ 4898631 w 10153992"/>
              <a:gd name="connsiteY86" fmla="*/ 4214718 h 4798649"/>
              <a:gd name="connsiteX87" fmla="*/ 4838536 w 10153992"/>
              <a:gd name="connsiteY87" fmla="*/ 4350870 h 4798649"/>
              <a:gd name="connsiteX88" fmla="*/ 4827264 w 10153992"/>
              <a:gd name="connsiteY88" fmla="*/ 4368085 h 4798649"/>
              <a:gd name="connsiteX89" fmla="*/ 4810751 w 10153992"/>
              <a:gd name="connsiteY89" fmla="*/ 4395132 h 4798649"/>
              <a:gd name="connsiteX90" fmla="*/ 8360235 w 10153992"/>
              <a:gd name="connsiteY90" fmla="*/ 4395132 h 4798649"/>
              <a:gd name="connsiteX91" fmla="*/ 8360235 w 10153992"/>
              <a:gd name="connsiteY91" fmla="*/ 3691810 h 4798649"/>
              <a:gd name="connsiteX92" fmla="*/ 4164334 w 10153992"/>
              <a:gd name="connsiteY92" fmla="*/ 3472958 h 4798649"/>
              <a:gd name="connsiteX93" fmla="*/ 3792422 w 10153992"/>
              <a:gd name="connsiteY93" fmla="*/ 3631094 h 4798649"/>
              <a:gd name="connsiteX94" fmla="*/ 3638081 w 10153992"/>
              <a:gd name="connsiteY94" fmla="*/ 4016907 h 4798649"/>
              <a:gd name="connsiteX95" fmla="*/ 4182029 w 10153992"/>
              <a:gd name="connsiteY95" fmla="*/ 4562094 h 4798649"/>
              <a:gd name="connsiteX96" fmla="*/ 4727216 w 10153992"/>
              <a:gd name="connsiteY96" fmla="*/ 4016907 h 4798649"/>
              <a:gd name="connsiteX97" fmla="*/ 4604550 w 10153992"/>
              <a:gd name="connsiteY97" fmla="*/ 3661451 h 4798649"/>
              <a:gd name="connsiteX98" fmla="*/ 4182029 w 10153992"/>
              <a:gd name="connsiteY98" fmla="*/ 3472958 h 4798649"/>
              <a:gd name="connsiteX99" fmla="*/ 4166012 w 10153992"/>
              <a:gd name="connsiteY99" fmla="*/ 3448633 h 4798649"/>
              <a:gd name="connsiteX100" fmla="*/ 4183308 w 10153992"/>
              <a:gd name="connsiteY100" fmla="*/ 3448952 h 4798649"/>
              <a:gd name="connsiteX101" fmla="*/ 4622245 w 10153992"/>
              <a:gd name="connsiteY101" fmla="*/ 3646272 h 4798649"/>
              <a:gd name="connsiteX102" fmla="*/ 4750024 w 10153992"/>
              <a:gd name="connsiteY102" fmla="*/ 4018185 h 4798649"/>
              <a:gd name="connsiteX103" fmla="*/ 4744842 w 10153992"/>
              <a:gd name="connsiteY103" fmla="*/ 4051009 h 4798649"/>
              <a:gd name="connsiteX104" fmla="*/ 4746229 w 10153992"/>
              <a:gd name="connsiteY104" fmla="*/ 4056138 h 4798649"/>
              <a:gd name="connsiteX105" fmla="*/ 4573313 w 10153992"/>
              <a:gd name="connsiteY105" fmla="*/ 4468840 h 4798649"/>
              <a:gd name="connsiteX106" fmla="*/ 4531150 w 10153992"/>
              <a:gd name="connsiteY106" fmla="*/ 4503454 h 4798649"/>
              <a:gd name="connsiteX107" fmla="*/ 4531184 w 10153992"/>
              <a:gd name="connsiteY107" fmla="*/ 4503948 h 4798649"/>
              <a:gd name="connsiteX108" fmla="*/ 4521039 w 10153992"/>
              <a:gd name="connsiteY108" fmla="*/ 4516570 h 4798649"/>
              <a:gd name="connsiteX109" fmla="*/ 4519800 w 10153992"/>
              <a:gd name="connsiteY109" fmla="*/ 4517848 h 4798649"/>
              <a:gd name="connsiteX110" fmla="*/ 4516849 w 10153992"/>
              <a:gd name="connsiteY110" fmla="*/ 4515194 h 4798649"/>
              <a:gd name="connsiteX111" fmla="*/ 4465239 w 10153992"/>
              <a:gd name="connsiteY111" fmla="*/ 4557564 h 4798649"/>
              <a:gd name="connsiteX112" fmla="*/ 4412747 w 10153992"/>
              <a:gd name="connsiteY112" fmla="*/ 4585176 h 4798649"/>
              <a:gd name="connsiteX113" fmla="*/ 4405960 w 10153992"/>
              <a:gd name="connsiteY113" fmla="*/ 4591224 h 4798649"/>
              <a:gd name="connsiteX114" fmla="*/ 4403404 w 10153992"/>
              <a:gd name="connsiteY114" fmla="*/ 4591224 h 4798649"/>
              <a:gd name="connsiteX115" fmla="*/ 4402478 w 10153992"/>
              <a:gd name="connsiteY115" fmla="*/ 4590578 h 4798649"/>
              <a:gd name="connsiteX116" fmla="*/ 4394890 w 10153992"/>
              <a:gd name="connsiteY116" fmla="*/ 4594569 h 4798649"/>
              <a:gd name="connsiteX117" fmla="*/ 4345277 w 10153992"/>
              <a:gd name="connsiteY117" fmla="*/ 4610276 h 4798649"/>
              <a:gd name="connsiteX118" fmla="*/ 4343968 w 10153992"/>
              <a:gd name="connsiteY118" fmla="*/ 4611437 h 4798649"/>
              <a:gd name="connsiteX119" fmla="*/ 4341607 w 10153992"/>
              <a:gd name="connsiteY119" fmla="*/ 4611437 h 4798649"/>
              <a:gd name="connsiteX120" fmla="*/ 4292945 w 10153992"/>
              <a:gd name="connsiteY120" fmla="*/ 4626843 h 4798649"/>
              <a:gd name="connsiteX121" fmla="*/ 4183308 w 10153992"/>
              <a:gd name="connsiteY121" fmla="*/ 4637992 h 4798649"/>
              <a:gd name="connsiteX122" fmla="*/ 4072835 w 10153992"/>
              <a:gd name="connsiteY122" fmla="*/ 4626549 h 4798649"/>
              <a:gd name="connsiteX123" fmla="*/ 3989691 w 10153992"/>
              <a:gd name="connsiteY123" fmla="*/ 4600053 h 4798649"/>
              <a:gd name="connsiteX124" fmla="*/ 3988509 w 10153992"/>
              <a:gd name="connsiteY124" fmla="*/ 4600053 h 4798649"/>
              <a:gd name="connsiteX125" fmla="*/ 3988285 w 10153992"/>
              <a:gd name="connsiteY125" fmla="*/ 4599605 h 4798649"/>
              <a:gd name="connsiteX126" fmla="*/ 3969566 w 10153992"/>
              <a:gd name="connsiteY126" fmla="*/ 4593640 h 4798649"/>
              <a:gd name="connsiteX127" fmla="*/ 3619108 w 10153992"/>
              <a:gd name="connsiteY127" fmla="*/ 4064965 h 4798649"/>
              <a:gd name="connsiteX128" fmla="*/ 3620871 w 10153992"/>
              <a:gd name="connsiteY128" fmla="*/ 4058545 h 4798649"/>
              <a:gd name="connsiteX129" fmla="*/ 3615313 w 10153992"/>
              <a:gd name="connsiteY129" fmla="*/ 4018185 h 4798649"/>
              <a:gd name="connsiteX130" fmla="*/ 3775965 w 10153992"/>
              <a:gd name="connsiteY130" fmla="*/ 3614637 h 4798649"/>
              <a:gd name="connsiteX131" fmla="*/ 4166012 w 10153992"/>
              <a:gd name="connsiteY131" fmla="*/ 3448633 h 4798649"/>
              <a:gd name="connsiteX132" fmla="*/ 5906721 w 10153992"/>
              <a:gd name="connsiteY132" fmla="*/ 2975068 h 4798649"/>
              <a:gd name="connsiteX133" fmla="*/ 5896056 w 10153992"/>
              <a:gd name="connsiteY133" fmla="*/ 3004650 h 4798649"/>
              <a:gd name="connsiteX134" fmla="*/ 5939078 w 10153992"/>
              <a:gd name="connsiteY134" fmla="*/ 3007444 h 4798649"/>
              <a:gd name="connsiteX135" fmla="*/ 5955552 w 10153992"/>
              <a:gd name="connsiteY135" fmla="*/ 3006397 h 4798649"/>
              <a:gd name="connsiteX136" fmla="*/ 5955542 w 10153992"/>
              <a:gd name="connsiteY136" fmla="*/ 3006213 h 4798649"/>
              <a:gd name="connsiteX137" fmla="*/ 5961553 w 10153992"/>
              <a:gd name="connsiteY137" fmla="*/ 2986601 h 4798649"/>
              <a:gd name="connsiteX138" fmla="*/ 5963781 w 10153992"/>
              <a:gd name="connsiteY138" fmla="*/ 2975929 h 4798649"/>
              <a:gd name="connsiteX139" fmla="*/ 5939076 w 10153992"/>
              <a:gd name="connsiteY139" fmla="*/ 2978360 h 4798649"/>
              <a:gd name="connsiteX140" fmla="*/ 4149861 w 10153992"/>
              <a:gd name="connsiteY140" fmla="*/ 2974957 h 4798649"/>
              <a:gd name="connsiteX141" fmla="*/ 4140867 w 10153992"/>
              <a:gd name="connsiteY141" fmla="*/ 3001939 h 4798649"/>
              <a:gd name="connsiteX142" fmla="*/ 4183308 w 10153992"/>
              <a:gd name="connsiteY142" fmla="*/ 3007444 h 4798649"/>
              <a:gd name="connsiteX143" fmla="*/ 4199934 w 10153992"/>
              <a:gd name="connsiteY143" fmla="*/ 3005314 h 4798649"/>
              <a:gd name="connsiteX144" fmla="*/ 4206545 w 10153992"/>
              <a:gd name="connsiteY144" fmla="*/ 2976072 h 4798649"/>
              <a:gd name="connsiteX145" fmla="*/ 4183308 w 10153992"/>
              <a:gd name="connsiteY145" fmla="*/ 2978360 h 4798649"/>
              <a:gd name="connsiteX146" fmla="*/ 4270820 w 10153992"/>
              <a:gd name="connsiteY146" fmla="*/ 2969745 h 4798649"/>
              <a:gd name="connsiteX147" fmla="*/ 4232275 w 10153992"/>
              <a:gd name="connsiteY147" fmla="*/ 2973539 h 4798649"/>
              <a:gd name="connsiteX148" fmla="*/ 4225145 w 10153992"/>
              <a:gd name="connsiteY148" fmla="*/ 3002085 h 4798649"/>
              <a:gd name="connsiteX149" fmla="*/ 4264313 w 10153992"/>
              <a:gd name="connsiteY149" fmla="*/ 2997068 h 4798649"/>
              <a:gd name="connsiteX150" fmla="*/ 4267910 w 10153992"/>
              <a:gd name="connsiteY150" fmla="*/ 2979007 h 4798649"/>
              <a:gd name="connsiteX151" fmla="*/ 6026908 w 10153992"/>
              <a:gd name="connsiteY151" fmla="*/ 2969719 h 4798649"/>
              <a:gd name="connsiteX152" fmla="*/ 5988155 w 10153992"/>
              <a:gd name="connsiteY152" fmla="*/ 2973531 h 4798649"/>
              <a:gd name="connsiteX153" fmla="*/ 5984326 w 10153992"/>
              <a:gd name="connsiteY153" fmla="*/ 2992292 h 4798649"/>
              <a:gd name="connsiteX154" fmla="*/ 5980605 w 10153992"/>
              <a:gd name="connsiteY154" fmla="*/ 3004804 h 4798649"/>
              <a:gd name="connsiteX155" fmla="*/ 6005753 w 10153992"/>
              <a:gd name="connsiteY155" fmla="*/ 3003205 h 4798649"/>
              <a:gd name="connsiteX156" fmla="*/ 6019490 w 10153992"/>
              <a:gd name="connsiteY156" fmla="*/ 3000534 h 4798649"/>
              <a:gd name="connsiteX157" fmla="*/ 6024178 w 10153992"/>
              <a:gd name="connsiteY157" fmla="*/ 2979007 h 4798649"/>
              <a:gd name="connsiteX158" fmla="*/ 5841496 w 10153992"/>
              <a:gd name="connsiteY158" fmla="*/ 2968431 h 4798649"/>
              <a:gd name="connsiteX159" fmla="*/ 5832100 w 10153992"/>
              <a:gd name="connsiteY159" fmla="*/ 2995203 h 4798649"/>
              <a:gd name="connsiteX160" fmla="*/ 5871059 w 10153992"/>
              <a:gd name="connsiteY160" fmla="*/ 3002874 h 4798649"/>
              <a:gd name="connsiteX161" fmla="*/ 5881851 w 10153992"/>
              <a:gd name="connsiteY161" fmla="*/ 2972537 h 4798649"/>
              <a:gd name="connsiteX162" fmla="*/ 4085721 w 10153992"/>
              <a:gd name="connsiteY162" fmla="*/ 2968430 h 4798649"/>
              <a:gd name="connsiteX163" fmla="*/ 4076853 w 10153992"/>
              <a:gd name="connsiteY163" fmla="*/ 2993635 h 4798649"/>
              <a:gd name="connsiteX164" fmla="*/ 4116730 w 10153992"/>
              <a:gd name="connsiteY164" fmla="*/ 2998808 h 4798649"/>
              <a:gd name="connsiteX165" fmla="*/ 4126051 w 10153992"/>
              <a:gd name="connsiteY165" fmla="*/ 2972534 h 4798649"/>
              <a:gd name="connsiteX166" fmla="*/ 6095617 w 10153992"/>
              <a:gd name="connsiteY166" fmla="*/ 2953472 h 4798649"/>
              <a:gd name="connsiteX167" fmla="*/ 6052701 w 10153992"/>
              <a:gd name="connsiteY167" fmla="*/ 2966626 h 4798649"/>
              <a:gd name="connsiteX168" fmla="*/ 6046946 w 10153992"/>
              <a:gd name="connsiteY168" fmla="*/ 2984684 h 4798649"/>
              <a:gd name="connsiteX169" fmla="*/ 6044349 w 10153992"/>
              <a:gd name="connsiteY169" fmla="*/ 2995699 h 4798649"/>
              <a:gd name="connsiteX170" fmla="*/ 6069711 w 10153992"/>
              <a:gd name="connsiteY170" fmla="*/ 2990767 h 4798649"/>
              <a:gd name="connsiteX171" fmla="*/ 6089618 w 10153992"/>
              <a:gd name="connsiteY171" fmla="*/ 2983439 h 4798649"/>
              <a:gd name="connsiteX172" fmla="*/ 4339822 w 10153992"/>
              <a:gd name="connsiteY172" fmla="*/ 2953439 h 4798649"/>
              <a:gd name="connsiteX173" fmla="*/ 4296931 w 10153992"/>
              <a:gd name="connsiteY173" fmla="*/ 2966604 h 4798649"/>
              <a:gd name="connsiteX174" fmla="*/ 4291142 w 10153992"/>
              <a:gd name="connsiteY174" fmla="*/ 2984684 h 4798649"/>
              <a:gd name="connsiteX175" fmla="*/ 4288965 w 10153992"/>
              <a:gd name="connsiteY175" fmla="*/ 2993910 h 4798649"/>
              <a:gd name="connsiteX176" fmla="*/ 4313502 w 10153992"/>
              <a:gd name="connsiteY176" fmla="*/ 2990767 h 4798649"/>
              <a:gd name="connsiteX177" fmla="*/ 4333880 w 10153992"/>
              <a:gd name="connsiteY177" fmla="*/ 2983255 h 4798649"/>
              <a:gd name="connsiteX178" fmla="*/ 5771707 w 10153992"/>
              <a:gd name="connsiteY178" fmla="*/ 2950997 h 4798649"/>
              <a:gd name="connsiteX179" fmla="*/ 5763334 w 10153992"/>
              <a:gd name="connsiteY179" fmla="*/ 2974021 h 4798649"/>
              <a:gd name="connsiteX180" fmla="*/ 5807754 w 10153992"/>
              <a:gd name="connsiteY180" fmla="*/ 2990409 h 4798649"/>
              <a:gd name="connsiteX181" fmla="*/ 5809437 w 10153992"/>
              <a:gd name="connsiteY181" fmla="*/ 2990740 h 4798649"/>
              <a:gd name="connsiteX182" fmla="*/ 5818749 w 10153992"/>
              <a:gd name="connsiteY182" fmla="*/ 2964462 h 4798649"/>
              <a:gd name="connsiteX183" fmla="*/ 4016379 w 10153992"/>
              <a:gd name="connsiteY183" fmla="*/ 2946573 h 4798649"/>
              <a:gd name="connsiteX184" fmla="*/ 4007272 w 10153992"/>
              <a:gd name="connsiteY184" fmla="*/ 2973920 h 4798649"/>
              <a:gd name="connsiteX185" fmla="*/ 4051979 w 10153992"/>
              <a:gd name="connsiteY185" fmla="*/ 2990409 h 4798649"/>
              <a:gd name="connsiteX186" fmla="*/ 4052484 w 10153992"/>
              <a:gd name="connsiteY186" fmla="*/ 2990474 h 4798649"/>
              <a:gd name="connsiteX187" fmla="*/ 4062080 w 10153992"/>
              <a:gd name="connsiteY187" fmla="*/ 2963396 h 4798649"/>
              <a:gd name="connsiteX188" fmla="*/ 4396534 w 10153992"/>
              <a:gd name="connsiteY188" fmla="*/ 2936031 h 4798649"/>
              <a:gd name="connsiteX189" fmla="*/ 4363626 w 10153992"/>
              <a:gd name="connsiteY189" fmla="*/ 2946132 h 4798649"/>
              <a:gd name="connsiteX190" fmla="*/ 4364180 w 10153992"/>
              <a:gd name="connsiteY190" fmla="*/ 2949254 h 4798649"/>
              <a:gd name="connsiteX191" fmla="*/ 4359418 w 10153992"/>
              <a:gd name="connsiteY191" fmla="*/ 2973840 h 4798649"/>
              <a:gd name="connsiteX192" fmla="*/ 4395092 w 10153992"/>
              <a:gd name="connsiteY192" fmla="*/ 2960689 h 4798649"/>
              <a:gd name="connsiteX193" fmla="*/ 6153162 w 10153992"/>
              <a:gd name="connsiteY193" fmla="*/ 2935811 h 4798649"/>
              <a:gd name="connsiteX194" fmla="*/ 6153068 w 10153992"/>
              <a:gd name="connsiteY194" fmla="*/ 2935862 h 4798649"/>
              <a:gd name="connsiteX195" fmla="*/ 6119440 w 10153992"/>
              <a:gd name="connsiteY195" fmla="*/ 2946170 h 4798649"/>
              <a:gd name="connsiteX196" fmla="*/ 6119989 w 10153992"/>
              <a:gd name="connsiteY196" fmla="*/ 2949254 h 4798649"/>
              <a:gd name="connsiteX197" fmla="*/ 6115168 w 10153992"/>
              <a:gd name="connsiteY197" fmla="*/ 2974034 h 4798649"/>
              <a:gd name="connsiteX198" fmla="*/ 6151689 w 10153992"/>
              <a:gd name="connsiteY198" fmla="*/ 2960590 h 4798649"/>
              <a:gd name="connsiteX199" fmla="*/ 6153513 w 10153992"/>
              <a:gd name="connsiteY199" fmla="*/ 2948474 h 4798649"/>
              <a:gd name="connsiteX200" fmla="*/ 5709661 w 10153992"/>
              <a:gd name="connsiteY200" fmla="*/ 2924840 h 4798649"/>
              <a:gd name="connsiteX201" fmla="*/ 5702280 w 10153992"/>
              <a:gd name="connsiteY201" fmla="*/ 2948644 h 4798649"/>
              <a:gd name="connsiteX202" fmla="*/ 5716632 w 10153992"/>
              <a:gd name="connsiteY202" fmla="*/ 2956792 h 4798649"/>
              <a:gd name="connsiteX203" fmla="*/ 5740826 w 10153992"/>
              <a:gd name="connsiteY203" fmla="*/ 2965718 h 4798649"/>
              <a:gd name="connsiteX204" fmla="*/ 5748606 w 10153992"/>
              <a:gd name="connsiteY204" fmla="*/ 2944324 h 4798649"/>
              <a:gd name="connsiteX205" fmla="*/ 3953945 w 10153992"/>
              <a:gd name="connsiteY205" fmla="*/ 2923589 h 4798649"/>
              <a:gd name="connsiteX206" fmla="*/ 3945897 w 10153992"/>
              <a:gd name="connsiteY206" fmla="*/ 2946921 h 4798649"/>
              <a:gd name="connsiteX207" fmla="*/ 3960835 w 10153992"/>
              <a:gd name="connsiteY207" fmla="*/ 2956792 h 4798649"/>
              <a:gd name="connsiteX208" fmla="*/ 3985054 w 10153992"/>
              <a:gd name="connsiteY208" fmla="*/ 2965725 h 4798649"/>
              <a:gd name="connsiteX209" fmla="*/ 3994895 w 10153992"/>
              <a:gd name="connsiteY209" fmla="*/ 2938664 h 4798649"/>
              <a:gd name="connsiteX210" fmla="*/ 4452268 w 10153992"/>
              <a:gd name="connsiteY210" fmla="*/ 2905950 h 4798649"/>
              <a:gd name="connsiteX211" fmla="*/ 4420004 w 10153992"/>
              <a:gd name="connsiteY211" fmla="*/ 2923438 h 4798649"/>
              <a:gd name="connsiteX212" fmla="*/ 4421139 w 10153992"/>
              <a:gd name="connsiteY212" fmla="*/ 2925247 h 4798649"/>
              <a:gd name="connsiteX213" fmla="*/ 4419476 w 10153992"/>
              <a:gd name="connsiteY213" fmla="*/ 2946869 h 4798649"/>
              <a:gd name="connsiteX214" fmla="*/ 4450993 w 10153992"/>
              <a:gd name="connsiteY214" fmla="*/ 2925813 h 4798649"/>
              <a:gd name="connsiteX215" fmla="*/ 6209499 w 10153992"/>
              <a:gd name="connsiteY215" fmla="*/ 2905343 h 4798649"/>
              <a:gd name="connsiteX216" fmla="*/ 6175949 w 10153992"/>
              <a:gd name="connsiteY216" fmla="*/ 2923487 h 4798649"/>
              <a:gd name="connsiteX217" fmla="*/ 6176910 w 10153992"/>
              <a:gd name="connsiteY217" fmla="*/ 2925247 h 4798649"/>
              <a:gd name="connsiteX218" fmla="*/ 6175725 w 10153992"/>
              <a:gd name="connsiteY218" fmla="*/ 2948477 h 4798649"/>
              <a:gd name="connsiteX219" fmla="*/ 6207090 w 10153992"/>
              <a:gd name="connsiteY219" fmla="*/ 2930545 h 4798649"/>
              <a:gd name="connsiteX220" fmla="*/ 6208869 w 10153992"/>
              <a:gd name="connsiteY220" fmla="*/ 2918277 h 4798649"/>
              <a:gd name="connsiteX221" fmla="*/ 5637504 w 10153992"/>
              <a:gd name="connsiteY221" fmla="*/ 2887876 h 4798649"/>
              <a:gd name="connsiteX222" fmla="*/ 5631227 w 10153992"/>
              <a:gd name="connsiteY222" fmla="*/ 2902720 h 4798649"/>
              <a:gd name="connsiteX223" fmla="*/ 5653566 w 10153992"/>
              <a:gd name="connsiteY223" fmla="*/ 2920987 h 4798649"/>
              <a:gd name="connsiteX224" fmla="*/ 5680712 w 10153992"/>
              <a:gd name="connsiteY224" fmla="*/ 2936399 h 4798649"/>
              <a:gd name="connsiteX225" fmla="*/ 5688151 w 10153992"/>
              <a:gd name="connsiteY225" fmla="*/ 2914079 h 4798649"/>
              <a:gd name="connsiteX226" fmla="*/ 5640310 w 10153992"/>
              <a:gd name="connsiteY226" fmla="*/ 2890144 h 4798649"/>
              <a:gd name="connsiteX227" fmla="*/ 3881140 w 10153992"/>
              <a:gd name="connsiteY227" fmla="*/ 2886223 h 4798649"/>
              <a:gd name="connsiteX228" fmla="*/ 3875210 w 10153992"/>
              <a:gd name="connsiteY228" fmla="*/ 2900209 h 4798649"/>
              <a:gd name="connsiteX229" fmla="*/ 3925817 w 10153992"/>
              <a:gd name="connsiteY229" fmla="*/ 2933652 h 4798649"/>
              <a:gd name="connsiteX230" fmla="*/ 3931879 w 10153992"/>
              <a:gd name="connsiteY230" fmla="*/ 2915466 h 4798649"/>
              <a:gd name="connsiteX231" fmla="*/ 3919296 w 10153992"/>
              <a:gd name="connsiteY231" fmla="*/ 2910833 h 4798649"/>
              <a:gd name="connsiteX232" fmla="*/ 4505398 w 10153992"/>
              <a:gd name="connsiteY232" fmla="*/ 2872820 h 4798649"/>
              <a:gd name="connsiteX233" fmla="*/ 4490246 w 10153992"/>
              <a:gd name="connsiteY233" fmla="*/ 2885365 h 4798649"/>
              <a:gd name="connsiteX234" fmla="*/ 4475181 w 10153992"/>
              <a:gd name="connsiteY234" fmla="*/ 2893531 h 4798649"/>
              <a:gd name="connsiteX235" fmla="*/ 4476780 w 10153992"/>
              <a:gd name="connsiteY235" fmla="*/ 2897407 h 4798649"/>
              <a:gd name="connsiteX236" fmla="*/ 4476100 w 10153992"/>
              <a:gd name="connsiteY236" fmla="*/ 2909040 h 4798649"/>
              <a:gd name="connsiteX237" fmla="*/ 4506423 w 10153992"/>
              <a:gd name="connsiteY237" fmla="*/ 2888781 h 4798649"/>
              <a:gd name="connsiteX238" fmla="*/ 6261861 w 10153992"/>
              <a:gd name="connsiteY238" fmla="*/ 2872630 h 4798649"/>
              <a:gd name="connsiteX239" fmla="*/ 6246437 w 10153992"/>
              <a:gd name="connsiteY239" fmla="*/ 2885365 h 4798649"/>
              <a:gd name="connsiteX240" fmla="*/ 6231055 w 10153992"/>
              <a:gd name="connsiteY240" fmla="*/ 2893684 h 4798649"/>
              <a:gd name="connsiteX241" fmla="*/ 6232591 w 10153992"/>
              <a:gd name="connsiteY241" fmla="*/ 2897407 h 4798649"/>
              <a:gd name="connsiteX242" fmla="*/ 6232359 w 10153992"/>
              <a:gd name="connsiteY242" fmla="*/ 2913364 h 4798649"/>
              <a:gd name="connsiteX243" fmla="*/ 6262854 w 10153992"/>
              <a:gd name="connsiteY243" fmla="*/ 2888060 h 4798649"/>
              <a:gd name="connsiteX244" fmla="*/ 6261985 w 10153992"/>
              <a:gd name="connsiteY244" fmla="*/ 2880330 h 4798649"/>
              <a:gd name="connsiteX245" fmla="*/ 3821054 w 10153992"/>
              <a:gd name="connsiteY245" fmla="*/ 2840693 h 4798649"/>
              <a:gd name="connsiteX246" fmla="*/ 3817059 w 10153992"/>
              <a:gd name="connsiteY246" fmla="*/ 2850898 h 4798649"/>
              <a:gd name="connsiteX247" fmla="*/ 3839916 w 10153992"/>
              <a:gd name="connsiteY247" fmla="*/ 2876886 h 4798649"/>
              <a:gd name="connsiteX248" fmla="*/ 3855349 w 10153992"/>
              <a:gd name="connsiteY248" fmla="*/ 2887084 h 4798649"/>
              <a:gd name="connsiteX249" fmla="*/ 3861534 w 10153992"/>
              <a:gd name="connsiteY249" fmla="*/ 2873577 h 4798649"/>
              <a:gd name="connsiteX250" fmla="*/ 3851367 w 10153992"/>
              <a:gd name="connsiteY250" fmla="*/ 2867020 h 4798649"/>
              <a:gd name="connsiteX251" fmla="*/ 5578701 w 10153992"/>
              <a:gd name="connsiteY251" fmla="*/ 2840348 h 4798649"/>
              <a:gd name="connsiteX252" fmla="*/ 5578257 w 10153992"/>
              <a:gd name="connsiteY252" fmla="*/ 2841590 h 4798649"/>
              <a:gd name="connsiteX253" fmla="*/ 5571797 w 10153992"/>
              <a:gd name="connsiteY253" fmla="*/ 2854121 h 4798649"/>
              <a:gd name="connsiteX254" fmla="*/ 5612010 w 10153992"/>
              <a:gd name="connsiteY254" fmla="*/ 2887005 h 4798649"/>
              <a:gd name="connsiteX255" fmla="*/ 5618166 w 10153992"/>
              <a:gd name="connsiteY255" fmla="*/ 2872246 h 4798649"/>
              <a:gd name="connsiteX256" fmla="*/ 6381495 w 10153992"/>
              <a:gd name="connsiteY256" fmla="*/ 2753565 h 4798649"/>
              <a:gd name="connsiteX257" fmla="*/ 6328389 w 10153992"/>
              <a:gd name="connsiteY257" fmla="*/ 2817703 h 4798649"/>
              <a:gd name="connsiteX258" fmla="*/ 6282677 w 10153992"/>
              <a:gd name="connsiteY258" fmla="*/ 2855444 h 4798649"/>
              <a:gd name="connsiteX259" fmla="*/ 6284439 w 10153992"/>
              <a:gd name="connsiteY259" fmla="*/ 2859460 h 4798649"/>
              <a:gd name="connsiteX260" fmla="*/ 6285141 w 10153992"/>
              <a:gd name="connsiteY260" fmla="*/ 2869567 h 4798649"/>
              <a:gd name="connsiteX261" fmla="*/ 6304830 w 10153992"/>
              <a:gd name="connsiteY261" fmla="*/ 2853230 h 4798649"/>
              <a:gd name="connsiteX262" fmla="*/ 6374144 w 10153992"/>
              <a:gd name="connsiteY262" fmla="*/ 2767248 h 4798649"/>
              <a:gd name="connsiteX263" fmla="*/ 4626322 w 10153992"/>
              <a:gd name="connsiteY263" fmla="*/ 2751835 h 4798649"/>
              <a:gd name="connsiteX264" fmla="*/ 4571966 w 10153992"/>
              <a:gd name="connsiteY264" fmla="*/ 2817703 h 4798649"/>
              <a:gd name="connsiteX265" fmla="*/ 4526680 w 10153992"/>
              <a:gd name="connsiteY265" fmla="*/ 2855199 h 4798649"/>
              <a:gd name="connsiteX266" fmla="*/ 4528628 w 10153992"/>
              <a:gd name="connsiteY266" fmla="*/ 2859460 h 4798649"/>
              <a:gd name="connsiteX267" fmla="*/ 4529361 w 10153992"/>
              <a:gd name="connsiteY267" fmla="*/ 2869974 h 4798649"/>
              <a:gd name="connsiteX268" fmla="*/ 4618017 w 10153992"/>
              <a:gd name="connsiteY268" fmla="*/ 2767248 h 4798649"/>
              <a:gd name="connsiteX269" fmla="*/ 5137093 w 10153992"/>
              <a:gd name="connsiteY269" fmla="*/ 2744343 h 4798649"/>
              <a:gd name="connsiteX270" fmla="*/ 5529256 w 10153992"/>
              <a:gd name="connsiteY270" fmla="*/ 3123844 h 4798649"/>
              <a:gd name="connsiteX271" fmla="*/ 5520389 w 10153992"/>
              <a:gd name="connsiteY271" fmla="*/ 3137744 h 4798649"/>
              <a:gd name="connsiteX272" fmla="*/ 5124471 w 10153992"/>
              <a:gd name="connsiteY272" fmla="*/ 2753210 h 4798649"/>
              <a:gd name="connsiteX273" fmla="*/ 5484204 w 10153992"/>
              <a:gd name="connsiteY273" fmla="*/ 2739407 h 4798649"/>
              <a:gd name="connsiteX274" fmla="*/ 5499029 w 10153992"/>
              <a:gd name="connsiteY274" fmla="*/ 2766622 h 4798649"/>
              <a:gd name="connsiteX275" fmla="*/ 5554967 w 10153992"/>
              <a:gd name="connsiteY275" fmla="*/ 2834701 h 4798649"/>
              <a:gd name="connsiteX276" fmla="*/ 5556282 w 10153992"/>
              <a:gd name="connsiteY276" fmla="*/ 2832113 h 4798649"/>
              <a:gd name="connsiteX277" fmla="*/ 5559185 w 10153992"/>
              <a:gd name="connsiteY277" fmla="*/ 2824575 h 4798649"/>
              <a:gd name="connsiteX278" fmla="*/ 5545994 w 10153992"/>
              <a:gd name="connsiteY278" fmla="*/ 2813913 h 4798649"/>
              <a:gd name="connsiteX279" fmla="*/ 3727304 w 10153992"/>
              <a:gd name="connsiteY279" fmla="*/ 2738054 h 4798649"/>
              <a:gd name="connsiteX280" fmla="*/ 3742937 w 10153992"/>
              <a:gd name="connsiteY280" fmla="*/ 2766622 h 4798649"/>
              <a:gd name="connsiteX281" fmla="*/ 3800271 w 10153992"/>
              <a:gd name="connsiteY281" fmla="*/ 2831810 h 4798649"/>
              <a:gd name="connsiteX282" fmla="*/ 3802485 w 10153992"/>
              <a:gd name="connsiteY282" fmla="*/ 2824566 h 4798649"/>
              <a:gd name="connsiteX283" fmla="*/ 3790220 w 10153992"/>
              <a:gd name="connsiteY283" fmla="*/ 2813913 h 4798649"/>
              <a:gd name="connsiteX284" fmla="*/ 6588051 w 10153992"/>
              <a:gd name="connsiteY284" fmla="*/ 2080236 h 4798649"/>
              <a:gd name="connsiteX285" fmla="*/ 6660149 w 10153992"/>
              <a:gd name="connsiteY285" fmla="*/ 2233299 h 4798649"/>
              <a:gd name="connsiteX286" fmla="*/ 6686711 w 10153992"/>
              <a:gd name="connsiteY286" fmla="*/ 2458459 h 4798649"/>
              <a:gd name="connsiteX287" fmla="*/ 6591845 w 10153992"/>
              <a:gd name="connsiteY287" fmla="*/ 2789869 h 4798649"/>
              <a:gd name="connsiteX288" fmla="*/ 10122357 w 10153992"/>
              <a:gd name="connsiteY288" fmla="*/ 2783557 h 4798649"/>
              <a:gd name="connsiteX289" fmla="*/ 10122357 w 10153992"/>
              <a:gd name="connsiteY289" fmla="*/ 2080236 h 4798649"/>
              <a:gd name="connsiteX290" fmla="*/ 31636 w 10153992"/>
              <a:gd name="connsiteY290" fmla="*/ 2080235 h 4798649"/>
              <a:gd name="connsiteX291" fmla="*/ 31636 w 10153992"/>
              <a:gd name="connsiteY291" fmla="*/ 2783557 h 4798649"/>
              <a:gd name="connsiteX292" fmla="*/ 3569735 w 10153992"/>
              <a:gd name="connsiteY292" fmla="*/ 2783557 h 4798649"/>
              <a:gd name="connsiteX293" fmla="*/ 3546968 w 10153992"/>
              <a:gd name="connsiteY293" fmla="*/ 2744332 h 4798649"/>
              <a:gd name="connsiteX294" fmla="*/ 3539378 w 10153992"/>
              <a:gd name="connsiteY294" fmla="*/ 2730432 h 4798649"/>
              <a:gd name="connsiteX295" fmla="*/ 3467280 w 10153992"/>
              <a:gd name="connsiteY295" fmla="*/ 2458458 h 4798649"/>
              <a:gd name="connsiteX296" fmla="*/ 3495121 w 10153992"/>
              <a:gd name="connsiteY296" fmla="*/ 2233298 h 4798649"/>
              <a:gd name="connsiteX297" fmla="*/ 3497637 w 10153992"/>
              <a:gd name="connsiteY297" fmla="*/ 2225709 h 4798649"/>
              <a:gd name="connsiteX298" fmla="*/ 3499210 w 10153992"/>
              <a:gd name="connsiteY298" fmla="*/ 2220760 h 4798649"/>
              <a:gd name="connsiteX299" fmla="*/ 3502349 w 10153992"/>
              <a:gd name="connsiteY299" fmla="*/ 2206066 h 4798649"/>
              <a:gd name="connsiteX300" fmla="*/ 3516523 w 10153992"/>
              <a:gd name="connsiteY300" fmla="*/ 2166291 h 4798649"/>
              <a:gd name="connsiteX301" fmla="*/ 3521514 w 10153992"/>
              <a:gd name="connsiteY301" fmla="*/ 2150590 h 4798649"/>
              <a:gd name="connsiteX302" fmla="*/ 3524896 w 10153992"/>
              <a:gd name="connsiteY302" fmla="*/ 2142795 h 4798649"/>
              <a:gd name="connsiteX303" fmla="*/ 3538181 w 10153992"/>
              <a:gd name="connsiteY303" fmla="*/ 2105515 h 4798649"/>
              <a:gd name="connsiteX304" fmla="*/ 3540697 w 10153992"/>
              <a:gd name="connsiteY304" fmla="*/ 2099204 h 4798649"/>
              <a:gd name="connsiteX305" fmla="*/ 3550182 w 10153992"/>
              <a:gd name="connsiteY305" fmla="*/ 2080235 h 4798649"/>
              <a:gd name="connsiteX306" fmla="*/ 5921382 w 10153992"/>
              <a:gd name="connsiteY306" fmla="*/ 1865179 h 4798649"/>
              <a:gd name="connsiteX307" fmla="*/ 5549469 w 10153992"/>
              <a:gd name="connsiteY307" fmla="*/ 2024593 h 4798649"/>
              <a:gd name="connsiteX308" fmla="*/ 5395168 w 10153992"/>
              <a:gd name="connsiteY308" fmla="*/ 2409127 h 4798649"/>
              <a:gd name="connsiteX309" fmla="*/ 5939076 w 10153992"/>
              <a:gd name="connsiteY309" fmla="*/ 2954314 h 4798649"/>
              <a:gd name="connsiteX310" fmla="*/ 6483025 w 10153992"/>
              <a:gd name="connsiteY310" fmla="*/ 2409127 h 4798649"/>
              <a:gd name="connsiteX311" fmla="*/ 6361597 w 10153992"/>
              <a:gd name="connsiteY311" fmla="*/ 2054950 h 4798649"/>
              <a:gd name="connsiteX312" fmla="*/ 5939076 w 10153992"/>
              <a:gd name="connsiteY312" fmla="*/ 1866457 h 4798649"/>
              <a:gd name="connsiteX313" fmla="*/ 5921382 w 10153992"/>
              <a:gd name="connsiteY313" fmla="*/ 1865179 h 4798649"/>
              <a:gd name="connsiteX314" fmla="*/ 4164334 w 10153992"/>
              <a:gd name="connsiteY314" fmla="*/ 1865179 h 4798649"/>
              <a:gd name="connsiteX315" fmla="*/ 3792422 w 10153992"/>
              <a:gd name="connsiteY315" fmla="*/ 2024593 h 4798649"/>
              <a:gd name="connsiteX316" fmla="*/ 3638081 w 10153992"/>
              <a:gd name="connsiteY316" fmla="*/ 2409127 h 4798649"/>
              <a:gd name="connsiteX317" fmla="*/ 4182029 w 10153992"/>
              <a:gd name="connsiteY317" fmla="*/ 2954314 h 4798649"/>
              <a:gd name="connsiteX318" fmla="*/ 4727216 w 10153992"/>
              <a:gd name="connsiteY318" fmla="*/ 2409127 h 4798649"/>
              <a:gd name="connsiteX319" fmla="*/ 4604550 w 10153992"/>
              <a:gd name="connsiteY319" fmla="*/ 2054950 h 4798649"/>
              <a:gd name="connsiteX320" fmla="*/ 4182029 w 10153992"/>
              <a:gd name="connsiteY320" fmla="*/ 1866457 h 4798649"/>
              <a:gd name="connsiteX321" fmla="*/ 4164334 w 10153992"/>
              <a:gd name="connsiteY321" fmla="*/ 1865179 h 4798649"/>
              <a:gd name="connsiteX322" fmla="*/ 5921461 w 10153992"/>
              <a:gd name="connsiteY322" fmla="*/ 1842132 h 4798649"/>
              <a:gd name="connsiteX323" fmla="*/ 5939076 w 10153992"/>
              <a:gd name="connsiteY323" fmla="*/ 1842411 h 4798649"/>
              <a:gd name="connsiteX324" fmla="*/ 6379292 w 10153992"/>
              <a:gd name="connsiteY324" fmla="*/ 2038493 h 4798649"/>
              <a:gd name="connsiteX325" fmla="*/ 6507071 w 10153992"/>
              <a:gd name="connsiteY325" fmla="*/ 2410406 h 4798649"/>
              <a:gd name="connsiteX326" fmla="*/ 6501572 w 10153992"/>
              <a:gd name="connsiteY326" fmla="*/ 2445147 h 4798649"/>
              <a:gd name="connsiteX327" fmla="*/ 6503277 w 10153992"/>
              <a:gd name="connsiteY327" fmla="*/ 2449596 h 4798649"/>
              <a:gd name="connsiteX328" fmla="*/ 6343412 w 10153992"/>
              <a:gd name="connsiteY328" fmla="*/ 2846846 h 4798649"/>
              <a:gd name="connsiteX329" fmla="*/ 6286542 w 10153992"/>
              <a:gd name="connsiteY329" fmla="*/ 2897788 h 4798649"/>
              <a:gd name="connsiteX330" fmla="*/ 6284748 w 10153992"/>
              <a:gd name="connsiteY330" fmla="*/ 2905000 h 4798649"/>
              <a:gd name="connsiteX331" fmla="*/ 6276849 w 10153992"/>
              <a:gd name="connsiteY331" fmla="*/ 2910068 h 4798649"/>
              <a:gd name="connsiteX332" fmla="*/ 6275571 w 10153992"/>
              <a:gd name="connsiteY332" fmla="*/ 2910068 h 4798649"/>
              <a:gd name="connsiteX333" fmla="*/ 6273669 w 10153992"/>
              <a:gd name="connsiteY333" fmla="*/ 2909320 h 4798649"/>
              <a:gd name="connsiteX334" fmla="*/ 6243777 w 10153992"/>
              <a:gd name="connsiteY334" fmla="*/ 2936096 h 4798649"/>
              <a:gd name="connsiteX335" fmla="*/ 6227518 w 10153992"/>
              <a:gd name="connsiteY335" fmla="*/ 2945194 h 4798649"/>
              <a:gd name="connsiteX336" fmla="*/ 6225781 w 10153992"/>
              <a:gd name="connsiteY336" fmla="*/ 2948484 h 4798649"/>
              <a:gd name="connsiteX337" fmla="*/ 6218651 w 10153992"/>
              <a:gd name="connsiteY337" fmla="*/ 2951810 h 4798649"/>
              <a:gd name="connsiteX338" fmla="*/ 6217101 w 10153992"/>
              <a:gd name="connsiteY338" fmla="*/ 2951023 h 4798649"/>
              <a:gd name="connsiteX339" fmla="*/ 6171958 w 10153992"/>
              <a:gd name="connsiteY339" fmla="*/ 2976282 h 4798649"/>
              <a:gd name="connsiteX340" fmla="*/ 6161731 w 10153992"/>
              <a:gd name="connsiteY340" fmla="*/ 2983444 h 4798649"/>
              <a:gd name="connsiteX341" fmla="*/ 6160493 w 10153992"/>
              <a:gd name="connsiteY341" fmla="*/ 2983444 h 4798649"/>
              <a:gd name="connsiteX342" fmla="*/ 6159852 w 10153992"/>
              <a:gd name="connsiteY342" fmla="*/ 2983056 h 4798649"/>
              <a:gd name="connsiteX343" fmla="*/ 6151219 w 10153992"/>
              <a:gd name="connsiteY343" fmla="*/ 2987887 h 4798649"/>
              <a:gd name="connsiteX344" fmla="*/ 5939078 w 10153992"/>
              <a:gd name="connsiteY344" fmla="*/ 3031490 h 4798649"/>
              <a:gd name="connsiteX345" fmla="*/ 5374918 w 10153992"/>
              <a:gd name="connsiteY345" fmla="*/ 2457185 h 4798649"/>
              <a:gd name="connsiteX346" fmla="*/ 5376873 w 10153992"/>
              <a:gd name="connsiteY346" fmla="*/ 2452356 h 4798649"/>
              <a:gd name="connsiteX347" fmla="*/ 5371122 w 10153992"/>
              <a:gd name="connsiteY347" fmla="*/ 2410406 h 4798649"/>
              <a:gd name="connsiteX348" fmla="*/ 5531774 w 10153992"/>
              <a:gd name="connsiteY348" fmla="*/ 2008136 h 4798649"/>
              <a:gd name="connsiteX349" fmla="*/ 5921461 w 10153992"/>
              <a:gd name="connsiteY349" fmla="*/ 1842132 h 4798649"/>
              <a:gd name="connsiteX350" fmla="*/ 4165692 w 10153992"/>
              <a:gd name="connsiteY350" fmla="*/ 1842132 h 4798649"/>
              <a:gd name="connsiteX351" fmla="*/ 4183308 w 10153992"/>
              <a:gd name="connsiteY351" fmla="*/ 1842411 h 4798649"/>
              <a:gd name="connsiteX352" fmla="*/ 4622245 w 10153992"/>
              <a:gd name="connsiteY352" fmla="*/ 2038493 h 4798649"/>
              <a:gd name="connsiteX353" fmla="*/ 4750024 w 10153992"/>
              <a:gd name="connsiteY353" fmla="*/ 2410406 h 4798649"/>
              <a:gd name="connsiteX354" fmla="*/ 4744749 w 10153992"/>
              <a:gd name="connsiteY354" fmla="*/ 2443829 h 4798649"/>
              <a:gd name="connsiteX355" fmla="*/ 4746229 w 10153992"/>
              <a:gd name="connsiteY355" fmla="*/ 2449596 h 4798649"/>
              <a:gd name="connsiteX356" fmla="*/ 4587003 w 10153992"/>
              <a:gd name="connsiteY356" fmla="*/ 2846846 h 4798649"/>
              <a:gd name="connsiteX357" fmla="*/ 4530950 w 10153992"/>
              <a:gd name="connsiteY357" fmla="*/ 2897062 h 4798649"/>
              <a:gd name="connsiteX358" fmla="*/ 4528957 w 10153992"/>
              <a:gd name="connsiteY358" fmla="*/ 2905000 h 4798649"/>
              <a:gd name="connsiteX359" fmla="*/ 4521039 w 10153992"/>
              <a:gd name="connsiteY359" fmla="*/ 2910068 h 4798649"/>
              <a:gd name="connsiteX360" fmla="*/ 4519800 w 10153992"/>
              <a:gd name="connsiteY360" fmla="*/ 2910068 h 4798649"/>
              <a:gd name="connsiteX361" fmla="*/ 4518022 w 10153992"/>
              <a:gd name="connsiteY361" fmla="*/ 2908643 h 4798649"/>
              <a:gd name="connsiteX362" fmla="*/ 4487378 w 10153992"/>
              <a:gd name="connsiteY362" fmla="*/ 2936096 h 4798649"/>
              <a:gd name="connsiteX363" fmla="*/ 4465377 w 10153992"/>
              <a:gd name="connsiteY363" fmla="*/ 2948416 h 4798649"/>
              <a:gd name="connsiteX364" fmla="*/ 4461602 w 10153992"/>
              <a:gd name="connsiteY364" fmla="*/ 2951810 h 4798649"/>
              <a:gd name="connsiteX365" fmla="*/ 4460781 w 10153992"/>
              <a:gd name="connsiteY365" fmla="*/ 2950989 h 4798649"/>
              <a:gd name="connsiteX366" fmla="*/ 4413981 w 10153992"/>
              <a:gd name="connsiteY366" fmla="*/ 2977196 h 4798649"/>
              <a:gd name="connsiteX367" fmla="*/ 4405960 w 10153992"/>
              <a:gd name="connsiteY367" fmla="*/ 2983444 h 4798649"/>
              <a:gd name="connsiteX368" fmla="*/ 4403404 w 10153992"/>
              <a:gd name="connsiteY368" fmla="*/ 2983444 h 4798649"/>
              <a:gd name="connsiteX369" fmla="*/ 4403146 w 10153992"/>
              <a:gd name="connsiteY369" fmla="*/ 2983264 h 4798649"/>
              <a:gd name="connsiteX370" fmla="*/ 4394890 w 10153992"/>
              <a:gd name="connsiteY370" fmla="*/ 2987887 h 4798649"/>
              <a:gd name="connsiteX371" fmla="*/ 4183308 w 10153992"/>
              <a:gd name="connsiteY371" fmla="*/ 3031490 h 4798649"/>
              <a:gd name="connsiteX372" fmla="*/ 3619108 w 10153992"/>
              <a:gd name="connsiteY372" fmla="*/ 2457185 h 4798649"/>
              <a:gd name="connsiteX373" fmla="*/ 3620889 w 10153992"/>
              <a:gd name="connsiteY373" fmla="*/ 2451044 h 4798649"/>
              <a:gd name="connsiteX374" fmla="*/ 3615313 w 10153992"/>
              <a:gd name="connsiteY374" fmla="*/ 2410406 h 4798649"/>
              <a:gd name="connsiteX375" fmla="*/ 3775965 w 10153992"/>
              <a:gd name="connsiteY375" fmla="*/ 2008136 h 4798649"/>
              <a:gd name="connsiteX376" fmla="*/ 4165692 w 10153992"/>
              <a:gd name="connsiteY376" fmla="*/ 1842132 h 4798649"/>
              <a:gd name="connsiteX377" fmla="*/ 4757626 w 10153992"/>
              <a:gd name="connsiteY377" fmla="*/ 1837378 h 4798649"/>
              <a:gd name="connsiteX378" fmla="*/ 5046017 w 10153992"/>
              <a:gd name="connsiteY378" fmla="*/ 2307910 h 4798649"/>
              <a:gd name="connsiteX379" fmla="*/ 5030839 w 10153992"/>
              <a:gd name="connsiteY379" fmla="*/ 2312983 h 4798649"/>
              <a:gd name="connsiteX380" fmla="*/ 4746242 w 10153992"/>
              <a:gd name="connsiteY380" fmla="*/ 1847483 h 4798649"/>
              <a:gd name="connsiteX381" fmla="*/ 5906679 w 10153992"/>
              <a:gd name="connsiteY381" fmla="*/ 1341960 h 4798649"/>
              <a:gd name="connsiteX382" fmla="*/ 5896701 w 10153992"/>
              <a:gd name="connsiteY382" fmla="*/ 1368861 h 4798649"/>
              <a:gd name="connsiteX383" fmla="*/ 5939078 w 10153992"/>
              <a:gd name="connsiteY383" fmla="*/ 1374383 h 4798649"/>
              <a:gd name="connsiteX384" fmla="*/ 5955565 w 10153992"/>
              <a:gd name="connsiteY384" fmla="*/ 1372278 h 4798649"/>
              <a:gd name="connsiteX385" fmla="*/ 5955542 w 10153992"/>
              <a:gd name="connsiteY385" fmla="*/ 1371830 h 4798649"/>
              <a:gd name="connsiteX386" fmla="*/ 5963252 w 10153992"/>
              <a:gd name="connsiteY386" fmla="*/ 1342878 h 4798649"/>
              <a:gd name="connsiteX387" fmla="*/ 5939076 w 10153992"/>
              <a:gd name="connsiteY387" fmla="*/ 1345256 h 4798649"/>
              <a:gd name="connsiteX388" fmla="*/ 6026825 w 10153992"/>
              <a:gd name="connsiteY388" fmla="*/ 1336624 h 4798649"/>
              <a:gd name="connsiteX389" fmla="*/ 5988085 w 10153992"/>
              <a:gd name="connsiteY389" fmla="*/ 1340435 h 4798649"/>
              <a:gd name="connsiteX390" fmla="*/ 5980912 w 10153992"/>
              <a:gd name="connsiteY390" fmla="*/ 1369042 h 4798649"/>
              <a:gd name="connsiteX391" fmla="*/ 6020213 w 10153992"/>
              <a:gd name="connsiteY391" fmla="*/ 1364024 h 4798649"/>
              <a:gd name="connsiteX392" fmla="*/ 6024178 w 10153992"/>
              <a:gd name="connsiteY392" fmla="*/ 1345449 h 4798649"/>
              <a:gd name="connsiteX393" fmla="*/ 5841498 w 10153992"/>
              <a:gd name="connsiteY393" fmla="*/ 1335329 h 4798649"/>
              <a:gd name="connsiteX394" fmla="*/ 5832665 w 10153992"/>
              <a:gd name="connsiteY394" fmla="*/ 1360515 h 4798649"/>
              <a:gd name="connsiteX395" fmla="*/ 5872516 w 10153992"/>
              <a:gd name="connsiteY395" fmla="*/ 1365709 h 4798649"/>
              <a:gd name="connsiteX396" fmla="*/ 5881853 w 10153992"/>
              <a:gd name="connsiteY396" fmla="*/ 1339434 h 4798649"/>
              <a:gd name="connsiteX397" fmla="*/ 6095624 w 10153992"/>
              <a:gd name="connsiteY397" fmla="*/ 1320369 h 4798649"/>
              <a:gd name="connsiteX398" fmla="*/ 6052679 w 10153992"/>
              <a:gd name="connsiteY398" fmla="*/ 1333530 h 4798649"/>
              <a:gd name="connsiteX399" fmla="*/ 6046946 w 10153992"/>
              <a:gd name="connsiteY399" fmla="*/ 1351141 h 4798649"/>
              <a:gd name="connsiteX400" fmla="*/ 6044693 w 10153992"/>
              <a:gd name="connsiteY400" fmla="*/ 1360898 h 4798649"/>
              <a:gd name="connsiteX401" fmla="*/ 6069711 w 10153992"/>
              <a:gd name="connsiteY401" fmla="*/ 1357704 h 4798649"/>
              <a:gd name="connsiteX402" fmla="*/ 6089611 w 10153992"/>
              <a:gd name="connsiteY402" fmla="*/ 1350378 h 4798649"/>
              <a:gd name="connsiteX403" fmla="*/ 5771387 w 10153992"/>
              <a:gd name="connsiteY403" fmla="*/ 1317806 h 4798649"/>
              <a:gd name="connsiteX404" fmla="*/ 5763275 w 10153992"/>
              <a:gd name="connsiteY404" fmla="*/ 1340796 h 4798649"/>
              <a:gd name="connsiteX405" fmla="*/ 5807754 w 10153992"/>
              <a:gd name="connsiteY405" fmla="*/ 1357269 h 4798649"/>
              <a:gd name="connsiteX406" fmla="*/ 5809500 w 10153992"/>
              <a:gd name="connsiteY406" fmla="*/ 1357496 h 4798649"/>
              <a:gd name="connsiteX407" fmla="*/ 5818761 w 10153992"/>
              <a:gd name="connsiteY407" fmla="*/ 1331364 h 4798649"/>
              <a:gd name="connsiteX408" fmla="*/ 6152335 w 10153992"/>
              <a:gd name="connsiteY408" fmla="*/ 1302988 h 4798649"/>
              <a:gd name="connsiteX409" fmla="*/ 6119435 w 10153992"/>
              <a:gd name="connsiteY409" fmla="*/ 1313071 h 4798649"/>
              <a:gd name="connsiteX410" fmla="*/ 6119989 w 10153992"/>
              <a:gd name="connsiteY410" fmla="*/ 1316190 h 4798649"/>
              <a:gd name="connsiteX411" fmla="*/ 6115013 w 10153992"/>
              <a:gd name="connsiteY411" fmla="*/ 1341025 h 4798649"/>
              <a:gd name="connsiteX412" fmla="*/ 6150859 w 10153992"/>
              <a:gd name="connsiteY412" fmla="*/ 1327828 h 4798649"/>
              <a:gd name="connsiteX413" fmla="*/ 5709577 w 10153992"/>
              <a:gd name="connsiteY413" fmla="*/ 1291701 h 4798649"/>
              <a:gd name="connsiteX414" fmla="*/ 5702388 w 10153992"/>
              <a:gd name="connsiteY414" fmla="*/ 1314076 h 4798649"/>
              <a:gd name="connsiteX415" fmla="*/ 5716632 w 10153992"/>
              <a:gd name="connsiteY415" fmla="*/ 1323522 h 4798649"/>
              <a:gd name="connsiteX416" fmla="*/ 5740770 w 10153992"/>
              <a:gd name="connsiteY416" fmla="*/ 1332462 h 4798649"/>
              <a:gd name="connsiteX417" fmla="*/ 5748315 w 10153992"/>
              <a:gd name="connsiteY417" fmla="*/ 1311080 h 4798649"/>
              <a:gd name="connsiteX418" fmla="*/ 6209059 w 10153992"/>
              <a:gd name="connsiteY418" fmla="*/ 1272485 h 4798649"/>
              <a:gd name="connsiteX419" fmla="*/ 6176223 w 10153992"/>
              <a:gd name="connsiteY419" fmla="*/ 1290242 h 4798649"/>
              <a:gd name="connsiteX420" fmla="*/ 6176910 w 10153992"/>
              <a:gd name="connsiteY420" fmla="*/ 1290906 h 4798649"/>
              <a:gd name="connsiteX421" fmla="*/ 6175740 w 10153992"/>
              <a:gd name="connsiteY421" fmla="*/ 1313849 h 4798649"/>
              <a:gd name="connsiteX422" fmla="*/ 6207149 w 10153992"/>
              <a:gd name="connsiteY422" fmla="*/ 1292857 h 4798649"/>
              <a:gd name="connsiteX423" fmla="*/ 5637506 w 10153992"/>
              <a:gd name="connsiteY423" fmla="*/ 1254784 h 4798649"/>
              <a:gd name="connsiteX424" fmla="*/ 5632140 w 10153992"/>
              <a:gd name="connsiteY424" fmla="*/ 1267490 h 4798649"/>
              <a:gd name="connsiteX425" fmla="*/ 5681444 w 10153992"/>
              <a:gd name="connsiteY425" fmla="*/ 1300187 h 4798649"/>
              <a:gd name="connsiteX426" fmla="*/ 5688102 w 10153992"/>
              <a:gd name="connsiteY426" fmla="*/ 1280958 h 4798649"/>
              <a:gd name="connsiteX427" fmla="*/ 5640310 w 10153992"/>
              <a:gd name="connsiteY427" fmla="*/ 1257050 h 4798649"/>
              <a:gd name="connsiteX428" fmla="*/ 6262429 w 10153992"/>
              <a:gd name="connsiteY428" fmla="*/ 1239069 h 4798649"/>
              <a:gd name="connsiteX429" fmla="*/ 6246437 w 10153992"/>
              <a:gd name="connsiteY429" fmla="*/ 1252272 h 4798649"/>
              <a:gd name="connsiteX430" fmla="*/ 6231047 w 10153992"/>
              <a:gd name="connsiteY430" fmla="*/ 1260594 h 4798649"/>
              <a:gd name="connsiteX431" fmla="*/ 6232591 w 10153992"/>
              <a:gd name="connsiteY431" fmla="*/ 1264344 h 4798649"/>
              <a:gd name="connsiteX432" fmla="*/ 6231878 w 10153992"/>
              <a:gd name="connsiteY432" fmla="*/ 1276330 h 4798649"/>
              <a:gd name="connsiteX433" fmla="*/ 6263498 w 10153992"/>
              <a:gd name="connsiteY433" fmla="*/ 1255197 h 4798649"/>
              <a:gd name="connsiteX434" fmla="*/ 5578701 w 10153992"/>
              <a:gd name="connsiteY434" fmla="*/ 1207258 h 4798649"/>
              <a:gd name="connsiteX435" fmla="*/ 5578256 w 10153992"/>
              <a:gd name="connsiteY435" fmla="*/ 1208501 h 4798649"/>
              <a:gd name="connsiteX436" fmla="*/ 5573426 w 10153992"/>
              <a:gd name="connsiteY436" fmla="*/ 1217863 h 4798649"/>
              <a:gd name="connsiteX437" fmla="*/ 5595806 w 10153992"/>
              <a:gd name="connsiteY437" fmla="*/ 1243395 h 4798649"/>
              <a:gd name="connsiteX438" fmla="*/ 5611940 w 10153992"/>
              <a:gd name="connsiteY438" fmla="*/ 1254095 h 4798649"/>
              <a:gd name="connsiteX439" fmla="*/ 5618165 w 10153992"/>
              <a:gd name="connsiteY439" fmla="*/ 1239152 h 4798649"/>
              <a:gd name="connsiteX440" fmla="*/ 6381491 w 10153992"/>
              <a:gd name="connsiteY440" fmla="*/ 1120483 h 4798649"/>
              <a:gd name="connsiteX441" fmla="*/ 6328389 w 10153992"/>
              <a:gd name="connsiteY441" fmla="*/ 1184614 h 4798649"/>
              <a:gd name="connsiteX442" fmla="*/ 6282759 w 10153992"/>
              <a:gd name="connsiteY442" fmla="*/ 1222285 h 4798649"/>
              <a:gd name="connsiteX443" fmla="*/ 6284439 w 10153992"/>
              <a:gd name="connsiteY443" fmla="*/ 1226356 h 4798649"/>
              <a:gd name="connsiteX444" fmla="*/ 6285198 w 10153992"/>
              <a:gd name="connsiteY444" fmla="*/ 1237431 h 4798649"/>
              <a:gd name="connsiteX445" fmla="*/ 6374144 w 10153992"/>
              <a:gd name="connsiteY445" fmla="*/ 1134159 h 4798649"/>
              <a:gd name="connsiteX446" fmla="*/ 5485064 w 10153992"/>
              <a:gd name="connsiteY446" fmla="*/ 1107358 h 4798649"/>
              <a:gd name="connsiteX447" fmla="*/ 5499029 w 10153992"/>
              <a:gd name="connsiteY447" fmla="*/ 1132989 h 4798649"/>
              <a:gd name="connsiteX448" fmla="*/ 5556038 w 10153992"/>
              <a:gd name="connsiteY448" fmla="*/ 1198026 h 4798649"/>
              <a:gd name="connsiteX449" fmla="*/ 5559006 w 10153992"/>
              <a:gd name="connsiteY449" fmla="*/ 1191340 h 4798649"/>
              <a:gd name="connsiteX450" fmla="*/ 5545994 w 10153992"/>
              <a:gd name="connsiteY450" fmla="*/ 1180824 h 4798649"/>
              <a:gd name="connsiteX451" fmla="*/ 1758325 w 10153992"/>
              <a:gd name="connsiteY451" fmla="*/ 414258 h 4798649"/>
              <a:gd name="connsiteX452" fmla="*/ 1758325 w 10153992"/>
              <a:gd name="connsiteY452" fmla="*/ 1116303 h 4798649"/>
              <a:gd name="connsiteX453" fmla="*/ 5291393 w 10153992"/>
              <a:gd name="connsiteY453" fmla="*/ 1116303 h 4798649"/>
              <a:gd name="connsiteX454" fmla="*/ 5243001 w 10153992"/>
              <a:gd name="connsiteY454" fmla="*/ 1000412 h 4798649"/>
              <a:gd name="connsiteX455" fmla="*/ 5234660 w 10153992"/>
              <a:gd name="connsiteY455" fmla="*/ 973004 h 4798649"/>
              <a:gd name="connsiteX456" fmla="*/ 5231029 w 10153992"/>
              <a:gd name="connsiteY456" fmla="*/ 964194 h 4798649"/>
              <a:gd name="connsiteX457" fmla="*/ 5228308 w 10153992"/>
              <a:gd name="connsiteY457" fmla="*/ 952133 h 4798649"/>
              <a:gd name="connsiteX458" fmla="*/ 5220944 w 10153992"/>
              <a:gd name="connsiteY458" fmla="*/ 927935 h 4798649"/>
              <a:gd name="connsiteX459" fmla="*/ 5212584 w 10153992"/>
              <a:gd name="connsiteY459" fmla="*/ 882426 h 4798649"/>
              <a:gd name="connsiteX460" fmla="*/ 5210475 w 10153992"/>
              <a:gd name="connsiteY460" fmla="*/ 873079 h 4798649"/>
              <a:gd name="connsiteX461" fmla="*/ 5209911 w 10153992"/>
              <a:gd name="connsiteY461" fmla="*/ 867879 h 4798649"/>
              <a:gd name="connsiteX462" fmla="*/ 5207911 w 10153992"/>
              <a:gd name="connsiteY462" fmla="*/ 856990 h 4798649"/>
              <a:gd name="connsiteX463" fmla="*/ 5206994 w 10153992"/>
              <a:gd name="connsiteY463" fmla="*/ 840978 h 4798649"/>
              <a:gd name="connsiteX464" fmla="*/ 5200362 w 10153992"/>
              <a:gd name="connsiteY464" fmla="*/ 779815 h 4798649"/>
              <a:gd name="connsiteX465" fmla="*/ 5202881 w 10153992"/>
              <a:gd name="connsiteY465" fmla="*/ 683250 h 4798649"/>
              <a:gd name="connsiteX466" fmla="*/ 5209823 w 10153992"/>
              <a:gd name="connsiteY466" fmla="*/ 643737 h 4798649"/>
              <a:gd name="connsiteX467" fmla="*/ 5211270 w 10153992"/>
              <a:gd name="connsiteY467" fmla="*/ 629652 h 4798649"/>
              <a:gd name="connsiteX468" fmla="*/ 5216110 w 10153992"/>
              <a:gd name="connsiteY468" fmla="*/ 607955 h 4798649"/>
              <a:gd name="connsiteX469" fmla="*/ 5219640 w 10153992"/>
              <a:gd name="connsiteY469" fmla="*/ 587868 h 4798649"/>
              <a:gd name="connsiteX470" fmla="*/ 5222612 w 10153992"/>
              <a:gd name="connsiteY470" fmla="*/ 578808 h 4798649"/>
              <a:gd name="connsiteX471" fmla="*/ 5224328 w 10153992"/>
              <a:gd name="connsiteY471" fmla="*/ 571116 h 4798649"/>
              <a:gd name="connsiteX472" fmla="*/ 5235079 w 10153992"/>
              <a:gd name="connsiteY472" fmla="*/ 540811 h 4798649"/>
              <a:gd name="connsiteX473" fmla="*/ 5250157 w 10153992"/>
              <a:gd name="connsiteY473" fmla="*/ 494853 h 4798649"/>
              <a:gd name="connsiteX474" fmla="*/ 5254607 w 10153992"/>
              <a:gd name="connsiteY474" fmla="*/ 485762 h 4798649"/>
              <a:gd name="connsiteX475" fmla="*/ 5255179 w 10153992"/>
              <a:gd name="connsiteY475" fmla="*/ 484149 h 4798649"/>
              <a:gd name="connsiteX476" fmla="*/ 5288876 w 10153992"/>
              <a:gd name="connsiteY476" fmla="*/ 414258 h 4798649"/>
              <a:gd name="connsiteX477" fmla="*/ 5921382 w 10153992"/>
              <a:gd name="connsiteY477" fmla="*/ 232116 h 4798649"/>
              <a:gd name="connsiteX478" fmla="*/ 5549469 w 10153992"/>
              <a:gd name="connsiteY478" fmla="*/ 391489 h 4798649"/>
              <a:gd name="connsiteX479" fmla="*/ 5395168 w 10153992"/>
              <a:gd name="connsiteY479" fmla="*/ 776023 h 4798649"/>
              <a:gd name="connsiteX480" fmla="*/ 5939076 w 10153992"/>
              <a:gd name="connsiteY480" fmla="*/ 1321250 h 4798649"/>
              <a:gd name="connsiteX481" fmla="*/ 6483025 w 10153992"/>
              <a:gd name="connsiteY481" fmla="*/ 776023 h 4798649"/>
              <a:gd name="connsiteX482" fmla="*/ 6361597 w 10153992"/>
              <a:gd name="connsiteY482" fmla="*/ 421846 h 4798649"/>
              <a:gd name="connsiteX483" fmla="*/ 5939076 w 10153992"/>
              <a:gd name="connsiteY483" fmla="*/ 232116 h 4798649"/>
              <a:gd name="connsiteX484" fmla="*/ 5917867 w 10153992"/>
              <a:gd name="connsiteY484" fmla="*/ 208869 h 4798649"/>
              <a:gd name="connsiteX485" fmla="*/ 5939076 w 10153992"/>
              <a:gd name="connsiteY485" fmla="*/ 209348 h 4798649"/>
              <a:gd name="connsiteX486" fmla="*/ 6379292 w 10153992"/>
              <a:gd name="connsiteY486" fmla="*/ 405390 h 4798649"/>
              <a:gd name="connsiteX487" fmla="*/ 6507071 w 10153992"/>
              <a:gd name="connsiteY487" fmla="*/ 777302 h 4798649"/>
              <a:gd name="connsiteX488" fmla="*/ 6501596 w 10153992"/>
              <a:gd name="connsiteY488" fmla="*/ 811895 h 4798649"/>
              <a:gd name="connsiteX489" fmla="*/ 6503277 w 10153992"/>
              <a:gd name="connsiteY489" fmla="*/ 816534 h 4798649"/>
              <a:gd name="connsiteX490" fmla="*/ 6285933 w 10153992"/>
              <a:gd name="connsiteY490" fmla="*/ 1269675 h 4798649"/>
              <a:gd name="connsiteX491" fmla="*/ 6285154 w 10153992"/>
              <a:gd name="connsiteY491" fmla="*/ 1270161 h 4798649"/>
              <a:gd name="connsiteX492" fmla="*/ 6284748 w 10153992"/>
              <a:gd name="connsiteY492" fmla="*/ 1271761 h 4798649"/>
              <a:gd name="connsiteX493" fmla="*/ 6276849 w 10153992"/>
              <a:gd name="connsiteY493" fmla="*/ 1275726 h 4798649"/>
              <a:gd name="connsiteX494" fmla="*/ 6275571 w 10153992"/>
              <a:gd name="connsiteY494" fmla="*/ 1276964 h 4798649"/>
              <a:gd name="connsiteX495" fmla="*/ 6274776 w 10153992"/>
              <a:gd name="connsiteY495" fmla="*/ 1276638 h 4798649"/>
              <a:gd name="connsiteX496" fmla="*/ 6230205 w 10153992"/>
              <a:gd name="connsiteY496" fmla="*/ 1304453 h 4798649"/>
              <a:gd name="connsiteX497" fmla="*/ 6230035 w 10153992"/>
              <a:gd name="connsiteY497" fmla="*/ 1307322 h 4798649"/>
              <a:gd name="connsiteX498" fmla="*/ 6218651 w 10153992"/>
              <a:gd name="connsiteY498" fmla="*/ 1317468 h 4798649"/>
              <a:gd name="connsiteX499" fmla="*/ 6216134 w 10153992"/>
              <a:gd name="connsiteY499" fmla="*/ 1317468 h 4798649"/>
              <a:gd name="connsiteX500" fmla="*/ 6213879 w 10153992"/>
              <a:gd name="connsiteY500" fmla="*/ 1314642 h 4798649"/>
              <a:gd name="connsiteX501" fmla="*/ 6174444 w 10153992"/>
              <a:gd name="connsiteY501" fmla="*/ 1339253 h 4798649"/>
              <a:gd name="connsiteX502" fmla="*/ 6174394 w 10153992"/>
              <a:gd name="connsiteY502" fmla="*/ 1340236 h 4798649"/>
              <a:gd name="connsiteX503" fmla="*/ 6161731 w 10153992"/>
              <a:gd name="connsiteY503" fmla="*/ 1350342 h 4798649"/>
              <a:gd name="connsiteX504" fmla="*/ 6160493 w 10153992"/>
              <a:gd name="connsiteY504" fmla="*/ 1350342 h 4798649"/>
              <a:gd name="connsiteX505" fmla="*/ 6158553 w 10153992"/>
              <a:gd name="connsiteY505" fmla="*/ 1349170 h 4798649"/>
              <a:gd name="connsiteX506" fmla="*/ 6151219 w 10153992"/>
              <a:gd name="connsiteY506" fmla="*/ 1353747 h 4798649"/>
              <a:gd name="connsiteX507" fmla="*/ 6100757 w 10153992"/>
              <a:gd name="connsiteY507" fmla="*/ 1369684 h 4798649"/>
              <a:gd name="connsiteX508" fmla="*/ 6099737 w 10153992"/>
              <a:gd name="connsiteY508" fmla="*/ 1370593 h 4798649"/>
              <a:gd name="connsiteX509" fmla="*/ 6097880 w 10153992"/>
              <a:gd name="connsiteY509" fmla="*/ 1370593 h 4798649"/>
              <a:gd name="connsiteX510" fmla="*/ 6049084 w 10153992"/>
              <a:gd name="connsiteY510" fmla="*/ 1386004 h 4798649"/>
              <a:gd name="connsiteX511" fmla="*/ 5939078 w 10153992"/>
              <a:gd name="connsiteY511" fmla="*/ 1397151 h 4798649"/>
              <a:gd name="connsiteX512" fmla="*/ 5828616 w 10153992"/>
              <a:gd name="connsiteY512" fmla="*/ 1385707 h 4798649"/>
              <a:gd name="connsiteX513" fmla="*/ 5745468 w 10153992"/>
              <a:gd name="connsiteY513" fmla="*/ 1359209 h 4798649"/>
              <a:gd name="connsiteX514" fmla="*/ 5744278 w 10153992"/>
              <a:gd name="connsiteY514" fmla="*/ 1359209 h 4798649"/>
              <a:gd name="connsiteX515" fmla="*/ 5743726 w 10153992"/>
              <a:gd name="connsiteY515" fmla="*/ 1358654 h 4798649"/>
              <a:gd name="connsiteX516" fmla="*/ 5725354 w 10153992"/>
              <a:gd name="connsiteY516" fmla="*/ 1352799 h 4798649"/>
              <a:gd name="connsiteX517" fmla="*/ 5374918 w 10153992"/>
              <a:gd name="connsiteY517" fmla="*/ 824123 h 4798649"/>
              <a:gd name="connsiteX518" fmla="*/ 5376848 w 10153992"/>
              <a:gd name="connsiteY518" fmla="*/ 819068 h 4798649"/>
              <a:gd name="connsiteX519" fmla="*/ 5371122 w 10153992"/>
              <a:gd name="connsiteY519" fmla="*/ 777302 h 4798649"/>
              <a:gd name="connsiteX520" fmla="*/ 5531774 w 10153992"/>
              <a:gd name="connsiteY520" fmla="*/ 373794 h 4798649"/>
              <a:gd name="connsiteX521" fmla="*/ 5917867 w 10153992"/>
              <a:gd name="connsiteY521" fmla="*/ 208869 h 4798649"/>
              <a:gd name="connsiteX522" fmla="*/ 5912871 w 10153992"/>
              <a:gd name="connsiteY522" fmla="*/ 38187 h 4798649"/>
              <a:gd name="connsiteX523" fmla="*/ 5935279 w 10153992"/>
              <a:gd name="connsiteY523" fmla="*/ 38546 h 4798649"/>
              <a:gd name="connsiteX524" fmla="*/ 6507068 w 10153992"/>
              <a:gd name="connsiteY524" fmla="*/ 290270 h 4798649"/>
              <a:gd name="connsiteX525" fmla="*/ 6671439 w 10153992"/>
              <a:gd name="connsiteY525" fmla="*/ 641441 h 4798649"/>
              <a:gd name="connsiteX526" fmla="*/ 6674938 w 10153992"/>
              <a:gd name="connsiteY526" fmla="*/ 760851 h 4798649"/>
              <a:gd name="connsiteX527" fmla="*/ 7070008 w 10153992"/>
              <a:gd name="connsiteY527" fmla="*/ 760851 h 4798649"/>
              <a:gd name="connsiteX528" fmla="*/ 7085186 w 10153992"/>
              <a:gd name="connsiteY528" fmla="*/ 776029 h 4798649"/>
              <a:gd name="connsiteX529" fmla="*/ 7070008 w 10153992"/>
              <a:gd name="connsiteY529" fmla="*/ 792486 h 4798649"/>
              <a:gd name="connsiteX530" fmla="*/ 6662666 w 10153992"/>
              <a:gd name="connsiteY530" fmla="*/ 792486 h 4798649"/>
              <a:gd name="connsiteX531" fmla="*/ 6651751 w 10153992"/>
              <a:gd name="connsiteY531" fmla="*/ 787583 h 4798649"/>
              <a:gd name="connsiteX532" fmla="*/ 6650237 w 10153992"/>
              <a:gd name="connsiteY532" fmla="*/ 783481 h 4798649"/>
              <a:gd name="connsiteX533" fmla="*/ 6648098 w 10153992"/>
              <a:gd name="connsiteY533" fmla="*/ 782506 h 4798649"/>
              <a:gd name="connsiteX534" fmla="*/ 6644952 w 10153992"/>
              <a:gd name="connsiteY534" fmla="*/ 770988 h 4798649"/>
              <a:gd name="connsiteX535" fmla="*/ 6484300 w 10153992"/>
              <a:gd name="connsiteY535" fmla="*/ 311799 h 4798649"/>
              <a:gd name="connsiteX536" fmla="*/ 5934041 w 10153992"/>
              <a:gd name="connsiteY536" fmla="*/ 70182 h 4798649"/>
              <a:gd name="connsiteX537" fmla="*/ 5911992 w 10153992"/>
              <a:gd name="connsiteY537" fmla="*/ 69782 h 4798649"/>
              <a:gd name="connsiteX538" fmla="*/ 5372667 w 10153992"/>
              <a:gd name="connsiteY538" fmla="*/ 344207 h 4798649"/>
              <a:gd name="connsiteX539" fmla="*/ 5328901 w 10153992"/>
              <a:gd name="connsiteY539" fmla="*/ 409892 h 4798649"/>
              <a:gd name="connsiteX540" fmla="*/ 5305389 w 10153992"/>
              <a:gd name="connsiteY540" fmla="*/ 454043 h 4798649"/>
              <a:gd name="connsiteX541" fmla="*/ 5286756 w 10153992"/>
              <a:gd name="connsiteY541" fmla="*/ 492078 h 4798649"/>
              <a:gd name="connsiteX542" fmla="*/ 5265026 w 10153992"/>
              <a:gd name="connsiteY542" fmla="*/ 551640 h 4798649"/>
              <a:gd name="connsiteX543" fmla="*/ 5252304 w 10153992"/>
              <a:gd name="connsiteY543" fmla="*/ 590675 h 4798649"/>
              <a:gd name="connsiteX544" fmla="*/ 5249030 w 10153992"/>
              <a:gd name="connsiteY544" fmla="*/ 605370 h 4798649"/>
              <a:gd name="connsiteX545" fmla="*/ 5240432 w 10153992"/>
              <a:gd name="connsiteY545" fmla="*/ 654400 h 4798649"/>
              <a:gd name="connsiteX546" fmla="*/ 5235727 w 10153992"/>
              <a:gd name="connsiteY546" fmla="*/ 700922 h 4798649"/>
              <a:gd name="connsiteX547" fmla="*/ 5234772 w 10153992"/>
              <a:gd name="connsiteY547" fmla="*/ 774389 h 4798649"/>
              <a:gd name="connsiteX548" fmla="*/ 5236780 w 10153992"/>
              <a:gd name="connsiteY548" fmla="*/ 807805 h 4798649"/>
              <a:gd name="connsiteX549" fmla="*/ 5259396 w 10153992"/>
              <a:gd name="connsiteY549" fmla="*/ 944878 h 4798649"/>
              <a:gd name="connsiteX550" fmla="*/ 5270901 w 10153992"/>
              <a:gd name="connsiteY550" fmla="*/ 979271 h 4798649"/>
              <a:gd name="connsiteX551" fmla="*/ 5326910 w 10153992"/>
              <a:gd name="connsiteY551" fmla="*/ 1114145 h 4798649"/>
              <a:gd name="connsiteX552" fmla="*/ 5331855 w 10153992"/>
              <a:gd name="connsiteY552" fmla="*/ 1122654 h 4798649"/>
              <a:gd name="connsiteX553" fmla="*/ 5349590 w 10153992"/>
              <a:gd name="connsiteY553" fmla="*/ 1147938 h 4798649"/>
              <a:gd name="connsiteX554" fmla="*/ 5349536 w 10153992"/>
              <a:gd name="connsiteY554" fmla="*/ 1147938 h 4798649"/>
              <a:gd name="connsiteX555" fmla="*/ 5427255 w 10153992"/>
              <a:gd name="connsiteY555" fmla="*/ 1255306 h 4798649"/>
              <a:gd name="connsiteX556" fmla="*/ 5550745 w 10153992"/>
              <a:gd name="connsiteY556" fmla="*/ 1362988 h 4798649"/>
              <a:gd name="connsiteX557" fmla="*/ 5926452 w 10153992"/>
              <a:gd name="connsiteY557" fmla="*/ 1569176 h 4798649"/>
              <a:gd name="connsiteX558" fmla="*/ 5955196 w 10153992"/>
              <a:gd name="connsiteY558" fmla="*/ 1583274 h 4798649"/>
              <a:gd name="connsiteX559" fmla="*/ 5977070 w 10153992"/>
              <a:gd name="connsiteY559" fmla="*/ 1574228 h 4798649"/>
              <a:gd name="connsiteX560" fmla="*/ 6017532 w 10153992"/>
              <a:gd name="connsiteY560" fmla="*/ 1614730 h 4798649"/>
              <a:gd name="connsiteX561" fmla="*/ 6017075 w 10153992"/>
              <a:gd name="connsiteY561" fmla="*/ 1615813 h 4798649"/>
              <a:gd name="connsiteX562" fmla="*/ 6147135 w 10153992"/>
              <a:gd name="connsiteY562" fmla="*/ 1683876 h 4798649"/>
              <a:gd name="connsiteX563" fmla="*/ 6524763 w 10153992"/>
              <a:gd name="connsiteY563" fmla="*/ 1987881 h 4798649"/>
              <a:gd name="connsiteX564" fmla="*/ 6562603 w 10153992"/>
              <a:gd name="connsiteY564" fmla="*/ 2048601 h 4798649"/>
              <a:gd name="connsiteX565" fmla="*/ 10153992 w 10153992"/>
              <a:gd name="connsiteY565" fmla="*/ 2048601 h 4798649"/>
              <a:gd name="connsiteX566" fmla="*/ 10153992 w 10153992"/>
              <a:gd name="connsiteY566" fmla="*/ 2815193 h 4798649"/>
              <a:gd name="connsiteX567" fmla="*/ 6569073 w 10153992"/>
              <a:gd name="connsiteY567" fmla="*/ 2822702 h 4798649"/>
              <a:gd name="connsiteX568" fmla="*/ 6489034 w 10153992"/>
              <a:gd name="connsiteY568" fmla="*/ 2925391 h 4798649"/>
              <a:gd name="connsiteX569" fmla="*/ 6375495 w 10153992"/>
              <a:gd name="connsiteY569" fmla="*/ 3017580 h 4798649"/>
              <a:gd name="connsiteX570" fmla="*/ 5918862 w 10153992"/>
              <a:gd name="connsiteY570" fmla="*/ 3155465 h 4798649"/>
              <a:gd name="connsiteX571" fmla="*/ 5772110 w 10153992"/>
              <a:gd name="connsiteY571" fmla="*/ 3140246 h 4798649"/>
              <a:gd name="connsiteX572" fmla="*/ 5128449 w 10153992"/>
              <a:gd name="connsiteY572" fmla="*/ 2621735 h 4798649"/>
              <a:gd name="connsiteX573" fmla="*/ 5080950 w 10153992"/>
              <a:gd name="connsiteY573" fmla="*/ 2548034 h 4798649"/>
              <a:gd name="connsiteX574" fmla="*/ 5071305 w 10153992"/>
              <a:gd name="connsiteY574" fmla="*/ 2552052 h 4798649"/>
              <a:gd name="connsiteX575" fmla="*/ 5030842 w 10153992"/>
              <a:gd name="connsiteY575" fmla="*/ 2512867 h 4798649"/>
              <a:gd name="connsiteX576" fmla="*/ 5041632 w 10153992"/>
              <a:gd name="connsiteY576" fmla="*/ 2486303 h 4798649"/>
              <a:gd name="connsiteX577" fmla="*/ 5016443 w 10153992"/>
              <a:gd name="connsiteY577" fmla="*/ 2443441 h 4798649"/>
              <a:gd name="connsiteX578" fmla="*/ 4980215 w 10153992"/>
              <a:gd name="connsiteY578" fmla="*/ 2380005 h 4798649"/>
              <a:gd name="connsiteX579" fmla="*/ 4911912 w 10153992"/>
              <a:gd name="connsiteY579" fmla="*/ 2250988 h 4798649"/>
              <a:gd name="connsiteX580" fmla="*/ 4763922 w 10153992"/>
              <a:gd name="connsiteY580" fmla="*/ 2001782 h 4798649"/>
              <a:gd name="connsiteX581" fmla="*/ 4512199 w 10153992"/>
              <a:gd name="connsiteY581" fmla="*/ 1793078 h 4798649"/>
              <a:gd name="connsiteX582" fmla="*/ 4201799 w 10153992"/>
              <a:gd name="connsiteY582" fmla="*/ 1715108 h 4798649"/>
              <a:gd name="connsiteX583" fmla="*/ 3992296 w 10153992"/>
              <a:gd name="connsiteY583" fmla="*/ 1747542 h 4798649"/>
              <a:gd name="connsiteX584" fmla="*/ 3659471 w 10153992"/>
              <a:gd name="connsiteY584" fmla="*/ 1967584 h 4798649"/>
              <a:gd name="connsiteX585" fmla="*/ 3605913 w 10153992"/>
              <a:gd name="connsiteY585" fmla="*/ 2048600 h 4798649"/>
              <a:gd name="connsiteX586" fmla="*/ 3610238 w 10153992"/>
              <a:gd name="connsiteY586" fmla="*/ 2048600 h 4798649"/>
              <a:gd name="connsiteX587" fmla="*/ 3593781 w 10153992"/>
              <a:gd name="connsiteY587" fmla="*/ 2073924 h 4798649"/>
              <a:gd name="connsiteX588" fmla="*/ 3556990 w 10153992"/>
              <a:gd name="connsiteY588" fmla="*/ 2146880 h 4798649"/>
              <a:gd name="connsiteX589" fmla="*/ 3551848 w 10153992"/>
              <a:gd name="connsiteY589" fmla="*/ 2161253 h 4798649"/>
              <a:gd name="connsiteX590" fmla="*/ 3529561 w 10153992"/>
              <a:gd name="connsiteY590" fmla="*/ 2229761 h 4798649"/>
              <a:gd name="connsiteX591" fmla="*/ 3511588 w 10153992"/>
              <a:gd name="connsiteY591" fmla="*/ 2313450 h 4798649"/>
              <a:gd name="connsiteX592" fmla="*/ 3509062 w 10153992"/>
              <a:gd name="connsiteY592" fmla="*/ 2515373 h 4798649"/>
              <a:gd name="connsiteX593" fmla="*/ 3541811 w 10153992"/>
              <a:gd name="connsiteY593" fmla="*/ 2649943 h 4798649"/>
              <a:gd name="connsiteX594" fmla="*/ 3604913 w 10153992"/>
              <a:gd name="connsiteY594" fmla="*/ 2777858 h 4798649"/>
              <a:gd name="connsiteX595" fmla="*/ 3612754 w 10153992"/>
              <a:gd name="connsiteY595" fmla="*/ 2789868 h 4798649"/>
              <a:gd name="connsiteX596" fmla="*/ 3615027 w 10153992"/>
              <a:gd name="connsiteY596" fmla="*/ 2793120 h 4798649"/>
              <a:gd name="connsiteX597" fmla="*/ 3711300 w 10153992"/>
              <a:gd name="connsiteY597" fmla="*/ 2919215 h 4798649"/>
              <a:gd name="connsiteX598" fmla="*/ 3844266 w 10153992"/>
              <a:gd name="connsiteY598" fmla="*/ 3045382 h 4798649"/>
              <a:gd name="connsiteX599" fmla="*/ 3969529 w 10153992"/>
              <a:gd name="connsiteY599" fmla="*/ 3132658 h 4798649"/>
              <a:gd name="connsiteX600" fmla="*/ 4059331 w 10153992"/>
              <a:gd name="connsiteY600" fmla="*/ 3184070 h 4798649"/>
              <a:gd name="connsiteX601" fmla="*/ 4154081 w 10153992"/>
              <a:gd name="connsiteY601" fmla="*/ 3232940 h 4798649"/>
              <a:gd name="connsiteX602" fmla="*/ 4175725 w 10153992"/>
              <a:gd name="connsiteY602" fmla="*/ 3223789 h 4798649"/>
              <a:gd name="connsiteX603" fmla="*/ 4203376 w 10153992"/>
              <a:gd name="connsiteY603" fmla="*/ 3235961 h 4798649"/>
              <a:gd name="connsiteX604" fmla="*/ 4213590 w 10153992"/>
              <a:gd name="connsiteY604" fmla="*/ 3261015 h 4798649"/>
              <a:gd name="connsiteX605" fmla="*/ 4280688 w 10153992"/>
              <a:gd name="connsiteY605" fmla="*/ 3292092 h 4798649"/>
              <a:gd name="connsiteX606" fmla="*/ 4548867 w 10153992"/>
              <a:gd name="connsiteY606" fmla="*/ 3426182 h 4798649"/>
              <a:gd name="connsiteX607" fmla="*/ 4761461 w 10153992"/>
              <a:gd name="connsiteY607" fmla="*/ 3598541 h 4798649"/>
              <a:gd name="connsiteX608" fmla="*/ 4808715 w 10153992"/>
              <a:gd name="connsiteY608" fmla="*/ 3660175 h 4798649"/>
              <a:gd name="connsiteX609" fmla="*/ 8391870 w 10153992"/>
              <a:gd name="connsiteY609" fmla="*/ 3660175 h 4798649"/>
              <a:gd name="connsiteX610" fmla="*/ 8391870 w 10153992"/>
              <a:gd name="connsiteY610" fmla="*/ 4426767 h 4798649"/>
              <a:gd name="connsiteX611" fmla="*/ 4787860 w 10153992"/>
              <a:gd name="connsiteY611" fmla="*/ 4426767 h 4798649"/>
              <a:gd name="connsiteX612" fmla="*/ 4733256 w 10153992"/>
              <a:gd name="connsiteY612" fmla="*/ 4494260 h 4798649"/>
              <a:gd name="connsiteX613" fmla="*/ 4190895 w 10153992"/>
              <a:gd name="connsiteY613" fmla="*/ 4744272 h 4798649"/>
              <a:gd name="connsiteX614" fmla="*/ 3884769 w 10153992"/>
              <a:gd name="connsiteY614" fmla="*/ 4672174 h 4798649"/>
              <a:gd name="connsiteX615" fmla="*/ 3523656 w 10153992"/>
              <a:gd name="connsiteY615" fmla="*/ 4237231 h 4798649"/>
              <a:gd name="connsiteX616" fmla="*/ 3497181 w 10153992"/>
              <a:gd name="connsiteY616" fmla="*/ 4054859 h 4798649"/>
              <a:gd name="connsiteX617" fmla="*/ 3087816 w 10153992"/>
              <a:gd name="connsiteY617" fmla="*/ 4054859 h 4798649"/>
              <a:gd name="connsiteX618" fmla="*/ 3071399 w 10153992"/>
              <a:gd name="connsiteY618" fmla="*/ 4038402 h 4798649"/>
              <a:gd name="connsiteX619" fmla="*/ 3087816 w 10153992"/>
              <a:gd name="connsiteY619" fmla="*/ 4023224 h 4798649"/>
              <a:gd name="connsiteX620" fmla="*/ 3506541 w 10153992"/>
              <a:gd name="connsiteY620" fmla="*/ 4023224 h 4798649"/>
              <a:gd name="connsiteX621" fmla="*/ 3510716 w 10153992"/>
              <a:gd name="connsiteY621" fmla="*/ 4024860 h 4798649"/>
              <a:gd name="connsiteX622" fmla="*/ 3511578 w 10153992"/>
              <a:gd name="connsiteY622" fmla="*/ 4024493 h 4798649"/>
              <a:gd name="connsiteX623" fmla="*/ 3526797 w 10153992"/>
              <a:gd name="connsiteY623" fmla="*/ 4040950 h 4798649"/>
              <a:gd name="connsiteX624" fmla="*/ 3898670 w 10153992"/>
              <a:gd name="connsiteY624" fmla="*/ 4643056 h 4798649"/>
              <a:gd name="connsiteX625" fmla="*/ 4194850 w 10153992"/>
              <a:gd name="connsiteY625" fmla="*/ 4713915 h 4798649"/>
              <a:gd name="connsiteX626" fmla="*/ 4767717 w 10153992"/>
              <a:gd name="connsiteY626" fmla="*/ 4401439 h 4798649"/>
              <a:gd name="connsiteX627" fmla="*/ 4811974 w 10153992"/>
              <a:gd name="connsiteY627" fmla="*/ 4334413 h 4798649"/>
              <a:gd name="connsiteX628" fmla="*/ 4818261 w 10153992"/>
              <a:gd name="connsiteY628" fmla="*/ 4322085 h 4798649"/>
              <a:gd name="connsiteX629" fmla="*/ 4844236 w 10153992"/>
              <a:gd name="connsiteY629" fmla="*/ 4271005 h 4798649"/>
              <a:gd name="connsiteX630" fmla="*/ 4885466 w 10153992"/>
              <a:gd name="connsiteY630" fmla="*/ 4136614 h 4798649"/>
              <a:gd name="connsiteX631" fmla="*/ 4892088 w 10153992"/>
              <a:gd name="connsiteY631" fmla="*/ 4084423 h 4798649"/>
              <a:gd name="connsiteX632" fmla="*/ 4894217 w 10153992"/>
              <a:gd name="connsiteY632" fmla="*/ 4067512 h 4798649"/>
              <a:gd name="connsiteX633" fmla="*/ 4867655 w 10153992"/>
              <a:gd name="connsiteY633" fmla="*/ 3854974 h 4798649"/>
              <a:gd name="connsiteX634" fmla="*/ 4787968 w 10153992"/>
              <a:gd name="connsiteY634" fmla="*/ 3685494 h 4798649"/>
              <a:gd name="connsiteX635" fmla="*/ 4533689 w 10153992"/>
              <a:gd name="connsiteY635" fmla="*/ 3453983 h 4798649"/>
              <a:gd name="connsiteX636" fmla="*/ 4268066 w 10153992"/>
              <a:gd name="connsiteY636" fmla="*/ 3321171 h 4798649"/>
              <a:gd name="connsiteX637" fmla="*/ 4204189 w 10153992"/>
              <a:gd name="connsiteY637" fmla="*/ 3290993 h 4798649"/>
              <a:gd name="connsiteX638" fmla="*/ 4203376 w 10153992"/>
              <a:gd name="connsiteY638" fmla="*/ 3293020 h 4798649"/>
              <a:gd name="connsiteX639" fmla="*/ 4175725 w 10153992"/>
              <a:gd name="connsiteY639" fmla="*/ 3304714 h 4798649"/>
              <a:gd name="connsiteX640" fmla="*/ 4135222 w 10153992"/>
              <a:gd name="connsiteY640" fmla="*/ 3264251 h 4798649"/>
              <a:gd name="connsiteX641" fmla="*/ 4137478 w 10153992"/>
              <a:gd name="connsiteY641" fmla="*/ 3258803 h 4798649"/>
              <a:gd name="connsiteX642" fmla="*/ 4044787 w 10153992"/>
              <a:gd name="connsiteY642" fmla="*/ 3211276 h 4798649"/>
              <a:gd name="connsiteX643" fmla="*/ 3953072 w 10153992"/>
              <a:gd name="connsiteY643" fmla="*/ 3159260 h 4798649"/>
              <a:gd name="connsiteX644" fmla="*/ 3825293 w 10153992"/>
              <a:gd name="connsiteY644" fmla="*/ 3069428 h 4798649"/>
              <a:gd name="connsiteX645" fmla="*/ 3688068 w 10153992"/>
              <a:gd name="connsiteY645" fmla="*/ 2939467 h 4798649"/>
              <a:gd name="connsiteX646" fmla="*/ 3592798 w 10153992"/>
              <a:gd name="connsiteY646" fmla="*/ 2815192 h 4798649"/>
              <a:gd name="connsiteX647" fmla="*/ 0 w 10153992"/>
              <a:gd name="connsiteY647" fmla="*/ 2815192 h 4798649"/>
              <a:gd name="connsiteX648" fmla="*/ 0 w 10153992"/>
              <a:gd name="connsiteY648" fmla="*/ 2048600 h 4798649"/>
              <a:gd name="connsiteX649" fmla="*/ 3568007 w 10153992"/>
              <a:gd name="connsiteY649" fmla="*/ 2048600 h 4798649"/>
              <a:gd name="connsiteX650" fmla="*/ 3634934 w 10153992"/>
              <a:gd name="connsiteY650" fmla="*/ 1946987 h 4798649"/>
              <a:gd name="connsiteX651" fmla="*/ 3982151 w 10153992"/>
              <a:gd name="connsiteY651" fmla="*/ 1715907 h 4798649"/>
              <a:gd name="connsiteX652" fmla="*/ 4199243 w 10153992"/>
              <a:gd name="connsiteY652" fmla="*/ 1683154 h 4798649"/>
              <a:gd name="connsiteX653" fmla="*/ 4527377 w 10153992"/>
              <a:gd name="connsiteY653" fmla="*/ 1765237 h 4798649"/>
              <a:gd name="connsiteX654" fmla="*/ 4789206 w 10153992"/>
              <a:gd name="connsiteY654" fmla="*/ 1981571 h 4798649"/>
              <a:gd name="connsiteX655" fmla="*/ 4939752 w 10153992"/>
              <a:gd name="connsiteY655" fmla="*/ 2235810 h 4798649"/>
              <a:gd name="connsiteX656" fmla="*/ 5006777 w 10153992"/>
              <a:gd name="connsiteY656" fmla="*/ 2364827 h 4798649"/>
              <a:gd name="connsiteX657" fmla="*/ 5043470 w 10153992"/>
              <a:gd name="connsiteY657" fmla="*/ 2427623 h 4798649"/>
              <a:gd name="connsiteX658" fmla="*/ 5070003 w 10153992"/>
              <a:gd name="connsiteY658" fmla="*/ 2472895 h 4798649"/>
              <a:gd name="connsiteX659" fmla="*/ 5071305 w 10153992"/>
              <a:gd name="connsiteY659" fmla="*/ 2472365 h 4798649"/>
              <a:gd name="connsiteX660" fmla="*/ 5110529 w 10153992"/>
              <a:gd name="connsiteY660" fmla="*/ 2512867 h 4798649"/>
              <a:gd name="connsiteX661" fmla="*/ 5104600 w 10153992"/>
              <a:gd name="connsiteY661" fmla="*/ 2527075 h 4798649"/>
              <a:gd name="connsiteX662" fmla="*/ 5153547 w 10153992"/>
              <a:gd name="connsiteY662" fmla="*/ 2603302 h 4798649"/>
              <a:gd name="connsiteX663" fmla="*/ 5778421 w 10153992"/>
              <a:gd name="connsiteY663" fmla="*/ 3108651 h 4798649"/>
              <a:gd name="connsiteX664" fmla="*/ 5919501 w 10153992"/>
              <a:gd name="connsiteY664" fmla="*/ 3122831 h 4798649"/>
              <a:gd name="connsiteX665" fmla="*/ 6357800 w 10153992"/>
              <a:gd name="connsiteY665" fmla="*/ 2991018 h 4798649"/>
              <a:gd name="connsiteX666" fmla="*/ 6466426 w 10153992"/>
              <a:gd name="connsiteY666" fmla="*/ 2902923 h 4798649"/>
              <a:gd name="connsiteX667" fmla="*/ 6544706 w 10153992"/>
              <a:gd name="connsiteY667" fmla="*/ 2803355 h 4798649"/>
              <a:gd name="connsiteX668" fmla="*/ 6548827 w 10153992"/>
              <a:gd name="connsiteY668" fmla="*/ 2797458 h 4798649"/>
              <a:gd name="connsiteX669" fmla="*/ 6553927 w 10153992"/>
              <a:gd name="connsiteY669" fmla="*/ 2788862 h 4798649"/>
              <a:gd name="connsiteX670" fmla="*/ 6622029 w 10153992"/>
              <a:gd name="connsiteY670" fmla="*/ 2629901 h 4798649"/>
              <a:gd name="connsiteX671" fmla="*/ 6545014 w 10153992"/>
              <a:gd name="connsiteY671" fmla="*/ 2080230 h 4798649"/>
              <a:gd name="connsiteX672" fmla="*/ 6499479 w 10153992"/>
              <a:gd name="connsiteY672" fmla="*/ 2005576 h 4798649"/>
              <a:gd name="connsiteX673" fmla="*/ 6130530 w 10153992"/>
              <a:gd name="connsiteY673" fmla="*/ 1710485 h 4798649"/>
              <a:gd name="connsiteX674" fmla="*/ 6002953 w 10153992"/>
              <a:gd name="connsiteY674" fmla="*/ 1643560 h 4798649"/>
              <a:gd name="connsiteX675" fmla="*/ 5977070 w 10153992"/>
              <a:gd name="connsiteY675" fmla="*/ 1653955 h 4798649"/>
              <a:gd name="connsiteX676" fmla="*/ 5936567 w 10153992"/>
              <a:gd name="connsiteY676" fmla="*/ 1614730 h 4798649"/>
              <a:gd name="connsiteX677" fmla="*/ 5938509 w 10153992"/>
              <a:gd name="connsiteY677" fmla="*/ 1610141 h 4798649"/>
              <a:gd name="connsiteX678" fmla="*/ 5913790 w 10153992"/>
              <a:gd name="connsiteY678" fmla="*/ 1598254 h 4798649"/>
              <a:gd name="connsiteX679" fmla="*/ 5533050 w 10153992"/>
              <a:gd name="connsiteY679" fmla="*/ 1389550 h 4798649"/>
              <a:gd name="connsiteX680" fmla="*/ 5404008 w 10153992"/>
              <a:gd name="connsiteY680" fmla="*/ 1276641 h 4798649"/>
              <a:gd name="connsiteX681" fmla="*/ 5310720 w 10153992"/>
              <a:gd name="connsiteY681" fmla="*/ 1147938 h 4798649"/>
              <a:gd name="connsiteX682" fmla="*/ 1726691 w 10153992"/>
              <a:gd name="connsiteY682" fmla="*/ 1147938 h 4798649"/>
              <a:gd name="connsiteX683" fmla="*/ 1726691 w 10153992"/>
              <a:gd name="connsiteY683" fmla="*/ 382623 h 4798649"/>
              <a:gd name="connsiteX684" fmla="*/ 5309092 w 10153992"/>
              <a:gd name="connsiteY684" fmla="*/ 382623 h 4798649"/>
              <a:gd name="connsiteX685" fmla="*/ 5347364 w 10153992"/>
              <a:gd name="connsiteY685" fmla="*/ 325089 h 4798649"/>
              <a:gd name="connsiteX686" fmla="*/ 5912871 w 10153992"/>
              <a:gd name="connsiteY686" fmla="*/ 38187 h 4798649"/>
              <a:gd name="connsiteX687" fmla="*/ 6046333 w 10153992"/>
              <a:gd name="connsiteY687" fmla="*/ 0 h 4798649"/>
              <a:gd name="connsiteX688" fmla="*/ 6588045 w 10153992"/>
              <a:gd name="connsiteY688" fmla="*/ 292824 h 4798649"/>
              <a:gd name="connsiteX689" fmla="*/ 6585488 w 10153992"/>
              <a:gd name="connsiteY689" fmla="*/ 302930 h 4798649"/>
              <a:gd name="connsiteX690" fmla="*/ 6581694 w 10153992"/>
              <a:gd name="connsiteY690" fmla="*/ 304208 h 4798649"/>
              <a:gd name="connsiteX691" fmla="*/ 6575383 w 10153992"/>
              <a:gd name="connsiteY691" fmla="*/ 301652 h 4798649"/>
              <a:gd name="connsiteX692" fmla="*/ 6044456 w 10153992"/>
              <a:gd name="connsiteY692" fmla="*/ 15298 h 4798649"/>
              <a:gd name="connsiteX693" fmla="*/ 6021329 w 10153992"/>
              <a:gd name="connsiteY693" fmla="*/ 15778 h 4798649"/>
              <a:gd name="connsiteX694" fmla="*/ 6019451 w 10153992"/>
              <a:gd name="connsiteY694" fmla="*/ 16017 h 4798649"/>
              <a:gd name="connsiteX695" fmla="*/ 6012461 w 10153992"/>
              <a:gd name="connsiteY695" fmla="*/ 8188 h 4798649"/>
              <a:gd name="connsiteX696" fmla="*/ 6020050 w 10153992"/>
              <a:gd name="connsiteY696" fmla="*/ 599 h 4798649"/>
              <a:gd name="connsiteX697" fmla="*/ 6046333 w 10153992"/>
              <a:gd name="connsiteY697" fmla="*/ 0 h 47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0153992" h="4798649">
                <a:moveTo>
                  <a:pt x="4150235" y="4581497"/>
                </a:moveTo>
                <a:lnTo>
                  <a:pt x="4140983" y="4608498"/>
                </a:lnTo>
                <a:lnTo>
                  <a:pt x="4183308" y="4613986"/>
                </a:lnTo>
                <a:lnTo>
                  <a:pt x="4199931" y="4611857"/>
                </a:lnTo>
                <a:lnTo>
                  <a:pt x="4206777" y="4582563"/>
                </a:lnTo>
                <a:lnTo>
                  <a:pt x="4183308" y="4584861"/>
                </a:lnTo>
                <a:close/>
                <a:moveTo>
                  <a:pt x="4271129" y="4576261"/>
                </a:moveTo>
                <a:lnTo>
                  <a:pt x="4232281" y="4580065"/>
                </a:lnTo>
                <a:lnTo>
                  <a:pt x="4225372" y="4608599"/>
                </a:lnTo>
                <a:lnTo>
                  <a:pt x="4264535" y="4603583"/>
                </a:lnTo>
                <a:lnTo>
                  <a:pt x="4267910" y="4586307"/>
                </a:lnTo>
                <a:close/>
                <a:moveTo>
                  <a:pt x="4086154" y="4574979"/>
                </a:moveTo>
                <a:lnTo>
                  <a:pt x="4077268" y="4600235"/>
                </a:lnTo>
                <a:lnTo>
                  <a:pt x="4117149" y="4605407"/>
                </a:lnTo>
                <a:lnTo>
                  <a:pt x="4126487" y="4579082"/>
                </a:lnTo>
                <a:close/>
                <a:moveTo>
                  <a:pt x="4339851" y="4560054"/>
                </a:moveTo>
                <a:lnTo>
                  <a:pt x="4297339" y="4573042"/>
                </a:lnTo>
                <a:lnTo>
                  <a:pt x="4291142" y="4591999"/>
                </a:lnTo>
                <a:lnTo>
                  <a:pt x="4289194" y="4600425"/>
                </a:lnTo>
                <a:lnTo>
                  <a:pt x="4313502" y="4597312"/>
                </a:lnTo>
                <a:lnTo>
                  <a:pt x="4334099" y="4589722"/>
                </a:lnTo>
                <a:close/>
                <a:moveTo>
                  <a:pt x="4015072" y="4557264"/>
                </a:moveTo>
                <a:lnTo>
                  <a:pt x="4007533" y="4580573"/>
                </a:lnTo>
                <a:lnTo>
                  <a:pt x="4051979" y="4596956"/>
                </a:lnTo>
                <a:lnTo>
                  <a:pt x="4052904" y="4597076"/>
                </a:lnTo>
                <a:lnTo>
                  <a:pt x="4062240" y="4570757"/>
                </a:lnTo>
                <a:close/>
                <a:moveTo>
                  <a:pt x="4396600" y="4542716"/>
                </a:moveTo>
                <a:lnTo>
                  <a:pt x="4363434" y="4552849"/>
                </a:lnTo>
                <a:lnTo>
                  <a:pt x="4364180" y="4557074"/>
                </a:lnTo>
                <a:lnTo>
                  <a:pt x="4359538" y="4580349"/>
                </a:lnTo>
                <a:lnTo>
                  <a:pt x="4395166" y="4567221"/>
                </a:lnTo>
                <a:close/>
                <a:moveTo>
                  <a:pt x="3953568" y="4531216"/>
                </a:moveTo>
                <a:lnTo>
                  <a:pt x="3945877" y="4553486"/>
                </a:lnTo>
                <a:lnTo>
                  <a:pt x="3960835" y="4563360"/>
                </a:lnTo>
                <a:lnTo>
                  <a:pt x="3985329" y="4572388"/>
                </a:lnTo>
                <a:lnTo>
                  <a:pt x="3992923" y="4550886"/>
                </a:lnTo>
                <a:close/>
                <a:moveTo>
                  <a:pt x="4452247" y="4512793"/>
                </a:moveTo>
                <a:lnTo>
                  <a:pt x="4419596" y="4530417"/>
                </a:lnTo>
                <a:lnTo>
                  <a:pt x="4421139" y="4531749"/>
                </a:lnTo>
                <a:lnTo>
                  <a:pt x="4419470" y="4553445"/>
                </a:lnTo>
                <a:lnTo>
                  <a:pt x="4450988" y="4532410"/>
                </a:lnTo>
                <a:close/>
                <a:moveTo>
                  <a:pt x="3881155" y="4493982"/>
                </a:moveTo>
                <a:lnTo>
                  <a:pt x="3875600" y="4507096"/>
                </a:lnTo>
                <a:lnTo>
                  <a:pt x="3925898" y="4540298"/>
                </a:lnTo>
                <a:lnTo>
                  <a:pt x="3932655" y="4520763"/>
                </a:lnTo>
                <a:lnTo>
                  <a:pt x="3884540" y="4496714"/>
                </a:lnTo>
                <a:close/>
                <a:moveTo>
                  <a:pt x="4505371" y="4479803"/>
                </a:moveTo>
                <a:lnTo>
                  <a:pt x="4490246" y="4492281"/>
                </a:lnTo>
                <a:lnTo>
                  <a:pt x="4474878" y="4500577"/>
                </a:lnTo>
                <a:lnTo>
                  <a:pt x="4476780" y="4505186"/>
                </a:lnTo>
                <a:lnTo>
                  <a:pt x="4476171" y="4515602"/>
                </a:lnTo>
                <a:lnTo>
                  <a:pt x="4506407" y="4495423"/>
                </a:lnTo>
                <a:close/>
                <a:moveTo>
                  <a:pt x="3822943" y="4447000"/>
                </a:moveTo>
                <a:lnTo>
                  <a:pt x="3822308" y="4449210"/>
                </a:lnTo>
                <a:lnTo>
                  <a:pt x="3817455" y="4458046"/>
                </a:lnTo>
                <a:lnTo>
                  <a:pt x="3839916" y="4483540"/>
                </a:lnTo>
                <a:lnTo>
                  <a:pt x="3855749" y="4493991"/>
                </a:lnTo>
                <a:lnTo>
                  <a:pt x="3862608" y="4479013"/>
                </a:lnTo>
                <a:close/>
                <a:moveTo>
                  <a:pt x="3528875" y="4397658"/>
                </a:moveTo>
                <a:cubicBezTo>
                  <a:pt x="3531711" y="4397658"/>
                  <a:pt x="3533948" y="4399376"/>
                  <a:pt x="3535626" y="4402731"/>
                </a:cubicBezTo>
                <a:cubicBezTo>
                  <a:pt x="3629253" y="4606402"/>
                  <a:pt x="3822779" y="4755670"/>
                  <a:pt x="4027688" y="4783471"/>
                </a:cubicBezTo>
                <a:cubicBezTo>
                  <a:pt x="4032761" y="4783471"/>
                  <a:pt x="4035277" y="4787265"/>
                  <a:pt x="4035277" y="4792338"/>
                </a:cubicBezTo>
                <a:cubicBezTo>
                  <a:pt x="4034039" y="4796133"/>
                  <a:pt x="4031483" y="4798649"/>
                  <a:pt x="4026450" y="4798649"/>
                </a:cubicBezTo>
                <a:cubicBezTo>
                  <a:pt x="3815189" y="4769571"/>
                  <a:pt x="3616591" y="4617786"/>
                  <a:pt x="3520447" y="4409042"/>
                </a:cubicBezTo>
                <a:cubicBezTo>
                  <a:pt x="3519209" y="4405247"/>
                  <a:pt x="3520447" y="4400215"/>
                  <a:pt x="3524242" y="4398936"/>
                </a:cubicBezTo>
                <a:cubicBezTo>
                  <a:pt x="3525920" y="4398098"/>
                  <a:pt x="3527477" y="4397658"/>
                  <a:pt x="3528875" y="4397658"/>
                </a:cubicBezTo>
                <a:close/>
                <a:moveTo>
                  <a:pt x="4625575" y="4360081"/>
                </a:moveTo>
                <a:lnTo>
                  <a:pt x="4571966" y="4424858"/>
                </a:lnTo>
                <a:lnTo>
                  <a:pt x="4526595" y="4462292"/>
                </a:lnTo>
                <a:lnTo>
                  <a:pt x="4528628" y="4467240"/>
                </a:lnTo>
                <a:lnTo>
                  <a:pt x="4529288" y="4476714"/>
                </a:lnTo>
                <a:lnTo>
                  <a:pt x="4618017" y="4374074"/>
                </a:lnTo>
                <a:close/>
                <a:moveTo>
                  <a:pt x="3727150" y="4344685"/>
                </a:moveTo>
                <a:lnTo>
                  <a:pt x="3742937" y="4373466"/>
                </a:lnTo>
                <a:lnTo>
                  <a:pt x="3800407" y="4438697"/>
                </a:lnTo>
                <a:lnTo>
                  <a:pt x="3802912" y="4430832"/>
                </a:lnTo>
                <a:lnTo>
                  <a:pt x="3790220" y="4420589"/>
                </a:lnTo>
                <a:close/>
                <a:moveTo>
                  <a:pt x="4829724" y="3691810"/>
                </a:moveTo>
                <a:lnTo>
                  <a:pt x="4856755" y="3743809"/>
                </a:lnTo>
                <a:lnTo>
                  <a:pt x="4861948" y="3753163"/>
                </a:lnTo>
                <a:lnTo>
                  <a:pt x="4862921" y="3755672"/>
                </a:lnTo>
                <a:lnTo>
                  <a:pt x="4868609" y="3766614"/>
                </a:lnTo>
                <a:cubicBezTo>
                  <a:pt x="4879993" y="3792387"/>
                  <a:pt x="4889799" y="3818949"/>
                  <a:pt x="4898027" y="3846151"/>
                </a:cubicBezTo>
                <a:cubicBezTo>
                  <a:pt x="4920795" y="3919527"/>
                  <a:pt x="4929662" y="3995419"/>
                  <a:pt x="4925868" y="4070033"/>
                </a:cubicBezTo>
                <a:cubicBezTo>
                  <a:pt x="4922692" y="4118744"/>
                  <a:pt x="4913515" y="4167125"/>
                  <a:pt x="4898806" y="4214084"/>
                </a:cubicBezTo>
                <a:lnTo>
                  <a:pt x="4898749" y="4214236"/>
                </a:lnTo>
                <a:lnTo>
                  <a:pt x="4898631" y="4214718"/>
                </a:lnTo>
                <a:cubicBezTo>
                  <a:pt x="4884082" y="4261996"/>
                  <a:pt x="4863841" y="4307851"/>
                  <a:pt x="4838536" y="4350870"/>
                </a:cubicBezTo>
                <a:lnTo>
                  <a:pt x="4827264" y="4368085"/>
                </a:lnTo>
                <a:lnTo>
                  <a:pt x="4810751" y="4395132"/>
                </a:lnTo>
                <a:lnTo>
                  <a:pt x="8360235" y="4395132"/>
                </a:lnTo>
                <a:lnTo>
                  <a:pt x="8360235" y="3691810"/>
                </a:lnTo>
                <a:close/>
                <a:moveTo>
                  <a:pt x="4164334" y="3472958"/>
                </a:moveTo>
                <a:cubicBezTo>
                  <a:pt x="4027688" y="3472958"/>
                  <a:pt x="3893638" y="3529917"/>
                  <a:pt x="3792422" y="3631094"/>
                </a:cubicBezTo>
                <a:cubicBezTo>
                  <a:pt x="3688689" y="3737343"/>
                  <a:pt x="3631770" y="3877744"/>
                  <a:pt x="3638081" y="4016907"/>
                </a:cubicBezTo>
                <a:cubicBezTo>
                  <a:pt x="3652021" y="4323032"/>
                  <a:pt x="3891082" y="4562094"/>
                  <a:pt x="4182029" y="4562094"/>
                </a:cubicBezTo>
                <a:cubicBezTo>
                  <a:pt x="4475493" y="4562094"/>
                  <a:pt x="4703210" y="4331900"/>
                  <a:pt x="4727216" y="4016907"/>
                </a:cubicBezTo>
                <a:cubicBezTo>
                  <a:pt x="4736083" y="3886611"/>
                  <a:pt x="4693064" y="3760111"/>
                  <a:pt x="4604550" y="3661451"/>
                </a:cubicBezTo>
                <a:cubicBezTo>
                  <a:pt x="4503334" y="3547612"/>
                  <a:pt x="4348992" y="3479309"/>
                  <a:pt x="4182029" y="3472958"/>
                </a:cubicBezTo>
                <a:close/>
                <a:moveTo>
                  <a:pt x="4166012" y="3448633"/>
                </a:moveTo>
                <a:cubicBezTo>
                  <a:pt x="4171764" y="3448633"/>
                  <a:pt x="4177516" y="3448753"/>
                  <a:pt x="4183308" y="3448952"/>
                </a:cubicBezTo>
                <a:cubicBezTo>
                  <a:pt x="4356582" y="3455263"/>
                  <a:pt x="4515996" y="3527361"/>
                  <a:pt x="4622245" y="3646272"/>
                </a:cubicBezTo>
                <a:cubicBezTo>
                  <a:pt x="4714594" y="3748727"/>
                  <a:pt x="4760129" y="3881539"/>
                  <a:pt x="4750024" y="4018185"/>
                </a:cubicBezTo>
                <a:lnTo>
                  <a:pt x="4744842" y="4051009"/>
                </a:lnTo>
                <a:lnTo>
                  <a:pt x="4746229" y="4056138"/>
                </a:lnTo>
                <a:cubicBezTo>
                  <a:pt x="4734394" y="4222359"/>
                  <a:pt x="4670772" y="4365910"/>
                  <a:pt x="4573313" y="4468840"/>
                </a:cubicBezTo>
                <a:lnTo>
                  <a:pt x="4531150" y="4503454"/>
                </a:lnTo>
                <a:lnTo>
                  <a:pt x="4531184" y="4503948"/>
                </a:lnTo>
                <a:cubicBezTo>
                  <a:pt x="4532422" y="4510259"/>
                  <a:pt x="4527390" y="4516570"/>
                  <a:pt x="4521039" y="4516570"/>
                </a:cubicBezTo>
                <a:cubicBezTo>
                  <a:pt x="4521039" y="4517848"/>
                  <a:pt x="4519800" y="4517848"/>
                  <a:pt x="4519800" y="4517848"/>
                </a:cubicBezTo>
                <a:lnTo>
                  <a:pt x="4516849" y="4515194"/>
                </a:lnTo>
                <a:lnTo>
                  <a:pt x="4465239" y="4557564"/>
                </a:lnTo>
                <a:lnTo>
                  <a:pt x="4412747" y="4585176"/>
                </a:lnTo>
                <a:lnTo>
                  <a:pt x="4405960" y="4591224"/>
                </a:lnTo>
                <a:lnTo>
                  <a:pt x="4403404" y="4591224"/>
                </a:lnTo>
                <a:lnTo>
                  <a:pt x="4402478" y="4590578"/>
                </a:lnTo>
                <a:lnTo>
                  <a:pt x="4394890" y="4594569"/>
                </a:lnTo>
                <a:lnTo>
                  <a:pt x="4345277" y="4610276"/>
                </a:lnTo>
                <a:lnTo>
                  <a:pt x="4343968" y="4611437"/>
                </a:lnTo>
                <a:lnTo>
                  <a:pt x="4341607" y="4611437"/>
                </a:lnTo>
                <a:lnTo>
                  <a:pt x="4292945" y="4626843"/>
                </a:lnTo>
                <a:cubicBezTo>
                  <a:pt x="4257583" y="4634178"/>
                  <a:pt x="4220939" y="4637992"/>
                  <a:pt x="4183308" y="4637992"/>
                </a:cubicBezTo>
                <a:cubicBezTo>
                  <a:pt x="4145516" y="4637992"/>
                  <a:pt x="4108575" y="4634059"/>
                  <a:pt x="4072835" y="4626549"/>
                </a:cubicBezTo>
                <a:lnTo>
                  <a:pt x="3989691" y="4600053"/>
                </a:lnTo>
                <a:lnTo>
                  <a:pt x="3988509" y="4600053"/>
                </a:lnTo>
                <a:lnTo>
                  <a:pt x="3988285" y="4599605"/>
                </a:lnTo>
                <a:lnTo>
                  <a:pt x="3969566" y="4593640"/>
                </a:lnTo>
                <a:cubicBezTo>
                  <a:pt x="3771637" y="4507782"/>
                  <a:pt x="3629564" y="4305943"/>
                  <a:pt x="3619108" y="4064965"/>
                </a:cubicBezTo>
                <a:lnTo>
                  <a:pt x="3620871" y="4058545"/>
                </a:lnTo>
                <a:lnTo>
                  <a:pt x="3615313" y="4018185"/>
                </a:lnTo>
                <a:cubicBezTo>
                  <a:pt x="3609002" y="3871433"/>
                  <a:pt x="3667200" y="3724721"/>
                  <a:pt x="3775965" y="3614637"/>
                </a:cubicBezTo>
                <a:cubicBezTo>
                  <a:pt x="3881775" y="3508867"/>
                  <a:pt x="4022655" y="3448633"/>
                  <a:pt x="4166012" y="3448633"/>
                </a:cubicBezTo>
                <a:close/>
                <a:moveTo>
                  <a:pt x="5906721" y="2975068"/>
                </a:moveTo>
                <a:lnTo>
                  <a:pt x="5896056" y="3004650"/>
                </a:lnTo>
                <a:lnTo>
                  <a:pt x="5939078" y="3007444"/>
                </a:lnTo>
                <a:lnTo>
                  <a:pt x="5955552" y="3006397"/>
                </a:lnTo>
                <a:lnTo>
                  <a:pt x="5955542" y="3006213"/>
                </a:lnTo>
                <a:cubicBezTo>
                  <a:pt x="5958078" y="2998624"/>
                  <a:pt x="5959975" y="2992612"/>
                  <a:pt x="5961553" y="2986601"/>
                </a:cubicBezTo>
                <a:lnTo>
                  <a:pt x="5963781" y="2975929"/>
                </a:lnTo>
                <a:lnTo>
                  <a:pt x="5939076" y="2978360"/>
                </a:lnTo>
                <a:close/>
                <a:moveTo>
                  <a:pt x="4149861" y="2974957"/>
                </a:moveTo>
                <a:lnTo>
                  <a:pt x="4140867" y="3001939"/>
                </a:lnTo>
                <a:lnTo>
                  <a:pt x="4183308" y="3007444"/>
                </a:lnTo>
                <a:lnTo>
                  <a:pt x="4199934" y="3005314"/>
                </a:lnTo>
                <a:lnTo>
                  <a:pt x="4206545" y="2976072"/>
                </a:lnTo>
                <a:lnTo>
                  <a:pt x="4183308" y="2978360"/>
                </a:lnTo>
                <a:close/>
                <a:moveTo>
                  <a:pt x="4270820" y="2969745"/>
                </a:moveTo>
                <a:lnTo>
                  <a:pt x="4232275" y="2973539"/>
                </a:lnTo>
                <a:lnTo>
                  <a:pt x="4225145" y="3002085"/>
                </a:lnTo>
                <a:lnTo>
                  <a:pt x="4264313" y="2997068"/>
                </a:lnTo>
                <a:lnTo>
                  <a:pt x="4267910" y="2979007"/>
                </a:lnTo>
                <a:close/>
                <a:moveTo>
                  <a:pt x="6026908" y="2969719"/>
                </a:moveTo>
                <a:lnTo>
                  <a:pt x="5988155" y="2973531"/>
                </a:lnTo>
                <a:lnTo>
                  <a:pt x="5984326" y="2992292"/>
                </a:lnTo>
                <a:lnTo>
                  <a:pt x="5980605" y="3004804"/>
                </a:lnTo>
                <a:lnTo>
                  <a:pt x="6005753" y="3003205"/>
                </a:lnTo>
                <a:lnTo>
                  <a:pt x="6019490" y="3000534"/>
                </a:lnTo>
                <a:lnTo>
                  <a:pt x="6024178" y="2979007"/>
                </a:lnTo>
                <a:close/>
                <a:moveTo>
                  <a:pt x="5841496" y="2968431"/>
                </a:moveTo>
                <a:lnTo>
                  <a:pt x="5832100" y="2995203"/>
                </a:lnTo>
                <a:lnTo>
                  <a:pt x="5871059" y="3002874"/>
                </a:lnTo>
                <a:lnTo>
                  <a:pt x="5881851" y="2972537"/>
                </a:lnTo>
                <a:close/>
                <a:moveTo>
                  <a:pt x="4085721" y="2968430"/>
                </a:moveTo>
                <a:lnTo>
                  <a:pt x="4076853" y="2993635"/>
                </a:lnTo>
                <a:lnTo>
                  <a:pt x="4116730" y="2998808"/>
                </a:lnTo>
                <a:lnTo>
                  <a:pt x="4126051" y="2972534"/>
                </a:lnTo>
                <a:close/>
                <a:moveTo>
                  <a:pt x="6095617" y="2953472"/>
                </a:moveTo>
                <a:lnTo>
                  <a:pt x="6052701" y="2966626"/>
                </a:lnTo>
                <a:lnTo>
                  <a:pt x="6046946" y="2984684"/>
                </a:lnTo>
                <a:lnTo>
                  <a:pt x="6044349" y="2995699"/>
                </a:lnTo>
                <a:lnTo>
                  <a:pt x="6069711" y="2990767"/>
                </a:lnTo>
                <a:lnTo>
                  <a:pt x="6089618" y="2983439"/>
                </a:lnTo>
                <a:close/>
                <a:moveTo>
                  <a:pt x="4339822" y="2953439"/>
                </a:moveTo>
                <a:lnTo>
                  <a:pt x="4296931" y="2966604"/>
                </a:lnTo>
                <a:lnTo>
                  <a:pt x="4291142" y="2984684"/>
                </a:lnTo>
                <a:lnTo>
                  <a:pt x="4288965" y="2993910"/>
                </a:lnTo>
                <a:lnTo>
                  <a:pt x="4313502" y="2990767"/>
                </a:lnTo>
                <a:lnTo>
                  <a:pt x="4333880" y="2983255"/>
                </a:lnTo>
                <a:close/>
                <a:moveTo>
                  <a:pt x="5771707" y="2950997"/>
                </a:moveTo>
                <a:lnTo>
                  <a:pt x="5763334" y="2974021"/>
                </a:lnTo>
                <a:lnTo>
                  <a:pt x="5807754" y="2990409"/>
                </a:lnTo>
                <a:lnTo>
                  <a:pt x="5809437" y="2990740"/>
                </a:lnTo>
                <a:lnTo>
                  <a:pt x="5818749" y="2964462"/>
                </a:lnTo>
                <a:close/>
                <a:moveTo>
                  <a:pt x="4016379" y="2946573"/>
                </a:moveTo>
                <a:lnTo>
                  <a:pt x="4007272" y="2973920"/>
                </a:lnTo>
                <a:lnTo>
                  <a:pt x="4051979" y="2990409"/>
                </a:lnTo>
                <a:lnTo>
                  <a:pt x="4052484" y="2990474"/>
                </a:lnTo>
                <a:lnTo>
                  <a:pt x="4062080" y="2963396"/>
                </a:lnTo>
                <a:close/>
                <a:moveTo>
                  <a:pt x="4396534" y="2936031"/>
                </a:moveTo>
                <a:lnTo>
                  <a:pt x="4363626" y="2946132"/>
                </a:lnTo>
                <a:lnTo>
                  <a:pt x="4364180" y="2949254"/>
                </a:lnTo>
                <a:lnTo>
                  <a:pt x="4359418" y="2973840"/>
                </a:lnTo>
                <a:lnTo>
                  <a:pt x="4395092" y="2960689"/>
                </a:lnTo>
                <a:close/>
                <a:moveTo>
                  <a:pt x="6153162" y="2935811"/>
                </a:moveTo>
                <a:lnTo>
                  <a:pt x="6153068" y="2935862"/>
                </a:lnTo>
                <a:lnTo>
                  <a:pt x="6119440" y="2946170"/>
                </a:lnTo>
                <a:lnTo>
                  <a:pt x="6119989" y="2949254"/>
                </a:lnTo>
                <a:lnTo>
                  <a:pt x="6115168" y="2974034"/>
                </a:lnTo>
                <a:lnTo>
                  <a:pt x="6151689" y="2960590"/>
                </a:lnTo>
                <a:lnTo>
                  <a:pt x="6153513" y="2948474"/>
                </a:lnTo>
                <a:close/>
                <a:moveTo>
                  <a:pt x="5709661" y="2924840"/>
                </a:moveTo>
                <a:lnTo>
                  <a:pt x="5702280" y="2948644"/>
                </a:lnTo>
                <a:lnTo>
                  <a:pt x="5716632" y="2956792"/>
                </a:lnTo>
                <a:lnTo>
                  <a:pt x="5740826" y="2965718"/>
                </a:lnTo>
                <a:lnTo>
                  <a:pt x="5748606" y="2944324"/>
                </a:lnTo>
                <a:close/>
                <a:moveTo>
                  <a:pt x="3953945" y="2923589"/>
                </a:moveTo>
                <a:lnTo>
                  <a:pt x="3945897" y="2946921"/>
                </a:lnTo>
                <a:lnTo>
                  <a:pt x="3960835" y="2956792"/>
                </a:lnTo>
                <a:lnTo>
                  <a:pt x="3985054" y="2965725"/>
                </a:lnTo>
                <a:lnTo>
                  <a:pt x="3994895" y="2938664"/>
                </a:lnTo>
                <a:close/>
                <a:moveTo>
                  <a:pt x="4452268" y="2905950"/>
                </a:moveTo>
                <a:lnTo>
                  <a:pt x="4420004" y="2923438"/>
                </a:lnTo>
                <a:lnTo>
                  <a:pt x="4421139" y="2925247"/>
                </a:lnTo>
                <a:lnTo>
                  <a:pt x="4419476" y="2946869"/>
                </a:lnTo>
                <a:lnTo>
                  <a:pt x="4450993" y="2925813"/>
                </a:lnTo>
                <a:close/>
                <a:moveTo>
                  <a:pt x="6209499" y="2905343"/>
                </a:moveTo>
                <a:lnTo>
                  <a:pt x="6175949" y="2923487"/>
                </a:lnTo>
                <a:lnTo>
                  <a:pt x="6176910" y="2925247"/>
                </a:lnTo>
                <a:lnTo>
                  <a:pt x="6175725" y="2948477"/>
                </a:lnTo>
                <a:lnTo>
                  <a:pt x="6207090" y="2930545"/>
                </a:lnTo>
                <a:lnTo>
                  <a:pt x="6208869" y="2918277"/>
                </a:lnTo>
                <a:close/>
                <a:moveTo>
                  <a:pt x="5637504" y="2887876"/>
                </a:moveTo>
                <a:lnTo>
                  <a:pt x="5631227" y="2902720"/>
                </a:lnTo>
                <a:lnTo>
                  <a:pt x="5653566" y="2920987"/>
                </a:lnTo>
                <a:lnTo>
                  <a:pt x="5680712" y="2936399"/>
                </a:lnTo>
                <a:lnTo>
                  <a:pt x="5688151" y="2914079"/>
                </a:lnTo>
                <a:lnTo>
                  <a:pt x="5640310" y="2890144"/>
                </a:lnTo>
                <a:close/>
                <a:moveTo>
                  <a:pt x="3881140" y="2886223"/>
                </a:moveTo>
                <a:lnTo>
                  <a:pt x="3875210" y="2900209"/>
                </a:lnTo>
                <a:lnTo>
                  <a:pt x="3925817" y="2933652"/>
                </a:lnTo>
                <a:lnTo>
                  <a:pt x="3931879" y="2915466"/>
                </a:lnTo>
                <a:lnTo>
                  <a:pt x="3919296" y="2910833"/>
                </a:lnTo>
                <a:close/>
                <a:moveTo>
                  <a:pt x="4505398" y="2872820"/>
                </a:moveTo>
                <a:lnTo>
                  <a:pt x="4490246" y="2885365"/>
                </a:lnTo>
                <a:lnTo>
                  <a:pt x="4475181" y="2893531"/>
                </a:lnTo>
                <a:lnTo>
                  <a:pt x="4476780" y="2897407"/>
                </a:lnTo>
                <a:lnTo>
                  <a:pt x="4476100" y="2909040"/>
                </a:lnTo>
                <a:lnTo>
                  <a:pt x="4506423" y="2888781"/>
                </a:lnTo>
                <a:close/>
                <a:moveTo>
                  <a:pt x="6261861" y="2872630"/>
                </a:moveTo>
                <a:lnTo>
                  <a:pt x="6246437" y="2885365"/>
                </a:lnTo>
                <a:lnTo>
                  <a:pt x="6231055" y="2893684"/>
                </a:lnTo>
                <a:lnTo>
                  <a:pt x="6232591" y="2897407"/>
                </a:lnTo>
                <a:lnTo>
                  <a:pt x="6232359" y="2913364"/>
                </a:lnTo>
                <a:lnTo>
                  <a:pt x="6262854" y="2888060"/>
                </a:lnTo>
                <a:lnTo>
                  <a:pt x="6261985" y="2880330"/>
                </a:lnTo>
                <a:close/>
                <a:moveTo>
                  <a:pt x="3821054" y="2840693"/>
                </a:moveTo>
                <a:lnTo>
                  <a:pt x="3817059" y="2850898"/>
                </a:lnTo>
                <a:lnTo>
                  <a:pt x="3839916" y="2876886"/>
                </a:lnTo>
                <a:lnTo>
                  <a:pt x="3855349" y="2887084"/>
                </a:lnTo>
                <a:lnTo>
                  <a:pt x="3861534" y="2873577"/>
                </a:lnTo>
                <a:lnTo>
                  <a:pt x="3851367" y="2867020"/>
                </a:lnTo>
                <a:close/>
                <a:moveTo>
                  <a:pt x="5578701" y="2840348"/>
                </a:moveTo>
                <a:lnTo>
                  <a:pt x="5578257" y="2841590"/>
                </a:lnTo>
                <a:lnTo>
                  <a:pt x="5571797" y="2854121"/>
                </a:lnTo>
                <a:lnTo>
                  <a:pt x="5612010" y="2887005"/>
                </a:lnTo>
                <a:lnTo>
                  <a:pt x="5618166" y="2872246"/>
                </a:lnTo>
                <a:close/>
                <a:moveTo>
                  <a:pt x="6381495" y="2753565"/>
                </a:moveTo>
                <a:lnTo>
                  <a:pt x="6328389" y="2817703"/>
                </a:lnTo>
                <a:lnTo>
                  <a:pt x="6282677" y="2855444"/>
                </a:lnTo>
                <a:lnTo>
                  <a:pt x="6284439" y="2859460"/>
                </a:lnTo>
                <a:lnTo>
                  <a:pt x="6285141" y="2869567"/>
                </a:lnTo>
                <a:lnTo>
                  <a:pt x="6304830" y="2853230"/>
                </a:lnTo>
                <a:cubicBezTo>
                  <a:pt x="6330333" y="2827301"/>
                  <a:pt x="6353544" y="2798529"/>
                  <a:pt x="6374144" y="2767248"/>
                </a:cubicBezTo>
                <a:close/>
                <a:moveTo>
                  <a:pt x="4626322" y="2751835"/>
                </a:moveTo>
                <a:lnTo>
                  <a:pt x="4571966" y="2817703"/>
                </a:lnTo>
                <a:lnTo>
                  <a:pt x="4526680" y="2855199"/>
                </a:lnTo>
                <a:lnTo>
                  <a:pt x="4528628" y="2859460"/>
                </a:lnTo>
                <a:lnTo>
                  <a:pt x="4529361" y="2869974"/>
                </a:lnTo>
                <a:lnTo>
                  <a:pt x="4618017" y="2767248"/>
                </a:lnTo>
                <a:close/>
                <a:moveTo>
                  <a:pt x="5137093" y="2744343"/>
                </a:moveTo>
                <a:cubicBezTo>
                  <a:pt x="5239548" y="2896127"/>
                  <a:pt x="5374915" y="3026422"/>
                  <a:pt x="5529256" y="3123844"/>
                </a:cubicBezTo>
                <a:lnTo>
                  <a:pt x="5520389" y="3137744"/>
                </a:lnTo>
                <a:cubicBezTo>
                  <a:pt x="5364810" y="3039084"/>
                  <a:pt x="5228164" y="2906273"/>
                  <a:pt x="5124471" y="2753210"/>
                </a:cubicBezTo>
                <a:close/>
                <a:moveTo>
                  <a:pt x="5484204" y="2739407"/>
                </a:moveTo>
                <a:lnTo>
                  <a:pt x="5499029" y="2766622"/>
                </a:lnTo>
                <a:lnTo>
                  <a:pt x="5554967" y="2834701"/>
                </a:lnTo>
                <a:lnTo>
                  <a:pt x="5556282" y="2832113"/>
                </a:lnTo>
                <a:lnTo>
                  <a:pt x="5559185" y="2824575"/>
                </a:lnTo>
                <a:lnTo>
                  <a:pt x="5545994" y="2813913"/>
                </a:lnTo>
                <a:close/>
                <a:moveTo>
                  <a:pt x="3727304" y="2738054"/>
                </a:moveTo>
                <a:lnTo>
                  <a:pt x="3742937" y="2766622"/>
                </a:lnTo>
                <a:lnTo>
                  <a:pt x="3800271" y="2831810"/>
                </a:lnTo>
                <a:lnTo>
                  <a:pt x="3802485" y="2824566"/>
                </a:lnTo>
                <a:lnTo>
                  <a:pt x="3790220" y="2813913"/>
                </a:lnTo>
                <a:close/>
                <a:moveTo>
                  <a:pt x="6588051" y="2080236"/>
                </a:moveTo>
                <a:cubicBezTo>
                  <a:pt x="6620924" y="2134639"/>
                  <a:pt x="6644970" y="2183969"/>
                  <a:pt x="6660149" y="2233299"/>
                </a:cubicBezTo>
                <a:cubicBezTo>
                  <a:pt x="6681638" y="2307913"/>
                  <a:pt x="6691784" y="2383805"/>
                  <a:pt x="6686711" y="2458459"/>
                </a:cubicBezTo>
                <a:cubicBezTo>
                  <a:pt x="6679122" y="2590032"/>
                  <a:pt x="6646208" y="2703871"/>
                  <a:pt x="6591845" y="2789869"/>
                </a:cubicBezTo>
                <a:lnTo>
                  <a:pt x="10122357" y="2783557"/>
                </a:lnTo>
                <a:lnTo>
                  <a:pt x="10122357" y="2080236"/>
                </a:lnTo>
                <a:close/>
                <a:moveTo>
                  <a:pt x="31636" y="2080235"/>
                </a:moveTo>
                <a:lnTo>
                  <a:pt x="31636" y="2783557"/>
                </a:lnTo>
                <a:lnTo>
                  <a:pt x="3569735" y="2783557"/>
                </a:lnTo>
                <a:cubicBezTo>
                  <a:pt x="3562146" y="2769616"/>
                  <a:pt x="3554557" y="2756994"/>
                  <a:pt x="3546968" y="2744332"/>
                </a:cubicBezTo>
                <a:lnTo>
                  <a:pt x="3539378" y="2730432"/>
                </a:lnTo>
                <a:cubicBezTo>
                  <a:pt x="3484975" y="2638083"/>
                  <a:pt x="3472353" y="2540661"/>
                  <a:pt x="3467280" y="2458458"/>
                </a:cubicBezTo>
                <a:cubicBezTo>
                  <a:pt x="3462208" y="2383804"/>
                  <a:pt x="3472353" y="2307912"/>
                  <a:pt x="3495121" y="2233298"/>
                </a:cubicBezTo>
                <a:lnTo>
                  <a:pt x="3497637" y="2225709"/>
                </a:lnTo>
                <a:lnTo>
                  <a:pt x="3499210" y="2220760"/>
                </a:lnTo>
                <a:lnTo>
                  <a:pt x="3502349" y="2206066"/>
                </a:lnTo>
                <a:lnTo>
                  <a:pt x="3516523" y="2166291"/>
                </a:lnTo>
                <a:lnTo>
                  <a:pt x="3521514" y="2150590"/>
                </a:lnTo>
                <a:lnTo>
                  <a:pt x="3524896" y="2142795"/>
                </a:lnTo>
                <a:lnTo>
                  <a:pt x="3538181" y="2105515"/>
                </a:lnTo>
                <a:lnTo>
                  <a:pt x="3540697" y="2099204"/>
                </a:lnTo>
                <a:lnTo>
                  <a:pt x="3550182" y="2080235"/>
                </a:lnTo>
                <a:close/>
                <a:moveTo>
                  <a:pt x="5921382" y="1865179"/>
                </a:moveTo>
                <a:cubicBezTo>
                  <a:pt x="5784775" y="1865179"/>
                  <a:pt x="5649407" y="1923377"/>
                  <a:pt x="5549469" y="2024593"/>
                </a:cubicBezTo>
                <a:cubicBezTo>
                  <a:pt x="5444498" y="2129564"/>
                  <a:pt x="5388817" y="2269965"/>
                  <a:pt x="5395168" y="2409127"/>
                </a:cubicBezTo>
                <a:cubicBezTo>
                  <a:pt x="5407790" y="2715253"/>
                  <a:pt x="5646891" y="2954314"/>
                  <a:pt x="5939076" y="2954314"/>
                </a:cubicBezTo>
                <a:cubicBezTo>
                  <a:pt x="6231302" y="2954314"/>
                  <a:pt x="6460257" y="2725359"/>
                  <a:pt x="6483025" y="2409127"/>
                </a:cubicBezTo>
                <a:cubicBezTo>
                  <a:pt x="6493130" y="2278832"/>
                  <a:pt x="6448873" y="2152332"/>
                  <a:pt x="6361597" y="2054950"/>
                </a:cubicBezTo>
                <a:cubicBezTo>
                  <a:pt x="6259142" y="1941071"/>
                  <a:pt x="6104801" y="1871530"/>
                  <a:pt x="5939076" y="1866457"/>
                </a:cubicBezTo>
                <a:cubicBezTo>
                  <a:pt x="5932765" y="1865179"/>
                  <a:pt x="5926454" y="1865179"/>
                  <a:pt x="5921382" y="1865179"/>
                </a:cubicBezTo>
                <a:close/>
                <a:moveTo>
                  <a:pt x="4164334" y="1865179"/>
                </a:moveTo>
                <a:cubicBezTo>
                  <a:pt x="4027688" y="1865179"/>
                  <a:pt x="3893638" y="1923377"/>
                  <a:pt x="3792422" y="2024593"/>
                </a:cubicBezTo>
                <a:cubicBezTo>
                  <a:pt x="3688689" y="2129564"/>
                  <a:pt x="3631770" y="2269965"/>
                  <a:pt x="3638081" y="2409127"/>
                </a:cubicBezTo>
                <a:cubicBezTo>
                  <a:pt x="3652021" y="2715253"/>
                  <a:pt x="3891082" y="2954314"/>
                  <a:pt x="4182029" y="2954314"/>
                </a:cubicBezTo>
                <a:cubicBezTo>
                  <a:pt x="4475493" y="2954314"/>
                  <a:pt x="4703210" y="2725359"/>
                  <a:pt x="4727216" y="2409127"/>
                </a:cubicBezTo>
                <a:cubicBezTo>
                  <a:pt x="4736083" y="2278832"/>
                  <a:pt x="4693064" y="2152332"/>
                  <a:pt x="4604550" y="2054950"/>
                </a:cubicBezTo>
                <a:cubicBezTo>
                  <a:pt x="4503334" y="1941071"/>
                  <a:pt x="4348992" y="1871530"/>
                  <a:pt x="4182029" y="1866457"/>
                </a:cubicBezTo>
                <a:cubicBezTo>
                  <a:pt x="4176957" y="1865179"/>
                  <a:pt x="4170645" y="1865179"/>
                  <a:pt x="4164334" y="1865179"/>
                </a:cubicBezTo>
                <a:close/>
                <a:moveTo>
                  <a:pt x="5921461" y="1842132"/>
                </a:moveTo>
                <a:cubicBezTo>
                  <a:pt x="5927333" y="1842132"/>
                  <a:pt x="5933205" y="1842212"/>
                  <a:pt x="5939076" y="1842411"/>
                </a:cubicBezTo>
                <a:cubicBezTo>
                  <a:pt x="6112391" y="1848762"/>
                  <a:pt x="6271764" y="1919582"/>
                  <a:pt x="6379292" y="2038493"/>
                </a:cubicBezTo>
                <a:cubicBezTo>
                  <a:pt x="6471641" y="2142226"/>
                  <a:pt x="6517176" y="2273759"/>
                  <a:pt x="6507071" y="2410406"/>
                </a:cubicBezTo>
                <a:lnTo>
                  <a:pt x="6501572" y="2445147"/>
                </a:lnTo>
                <a:lnTo>
                  <a:pt x="6503277" y="2449596"/>
                </a:lnTo>
                <a:cubicBezTo>
                  <a:pt x="6491407" y="2607322"/>
                  <a:pt x="6433125" y="2745037"/>
                  <a:pt x="6343412" y="2846846"/>
                </a:cubicBezTo>
                <a:lnTo>
                  <a:pt x="6286542" y="2897788"/>
                </a:lnTo>
                <a:lnTo>
                  <a:pt x="6284748" y="2905000"/>
                </a:lnTo>
                <a:cubicBezTo>
                  <a:pt x="6282851" y="2907532"/>
                  <a:pt x="6280005" y="2909429"/>
                  <a:pt x="6276849" y="2910068"/>
                </a:cubicBezTo>
                <a:lnTo>
                  <a:pt x="6275571" y="2910068"/>
                </a:lnTo>
                <a:lnTo>
                  <a:pt x="6273669" y="2909320"/>
                </a:lnTo>
                <a:lnTo>
                  <a:pt x="6243777" y="2936096"/>
                </a:lnTo>
                <a:lnTo>
                  <a:pt x="6227518" y="2945194"/>
                </a:lnTo>
                <a:lnTo>
                  <a:pt x="6225781" y="2948484"/>
                </a:lnTo>
                <a:cubicBezTo>
                  <a:pt x="6223724" y="2950542"/>
                  <a:pt x="6221187" y="2951810"/>
                  <a:pt x="6218651" y="2951810"/>
                </a:cubicBezTo>
                <a:lnTo>
                  <a:pt x="6217101" y="2951023"/>
                </a:lnTo>
                <a:lnTo>
                  <a:pt x="6171958" y="2976282"/>
                </a:lnTo>
                <a:lnTo>
                  <a:pt x="6161731" y="2983444"/>
                </a:lnTo>
                <a:lnTo>
                  <a:pt x="6160493" y="2983444"/>
                </a:lnTo>
                <a:lnTo>
                  <a:pt x="6159852" y="2983056"/>
                </a:lnTo>
                <a:lnTo>
                  <a:pt x="6151219" y="2987887"/>
                </a:lnTo>
                <a:cubicBezTo>
                  <a:pt x="6086132" y="3016152"/>
                  <a:pt x="6014660" y="3031490"/>
                  <a:pt x="5939078" y="3031490"/>
                </a:cubicBezTo>
                <a:cubicBezTo>
                  <a:pt x="5636787" y="3031490"/>
                  <a:pt x="5388819" y="2778489"/>
                  <a:pt x="5374918" y="2457185"/>
                </a:cubicBezTo>
                <a:lnTo>
                  <a:pt x="5376873" y="2452356"/>
                </a:lnTo>
                <a:lnTo>
                  <a:pt x="5371122" y="2410406"/>
                </a:lnTo>
                <a:cubicBezTo>
                  <a:pt x="5364811" y="2264932"/>
                  <a:pt x="5422969" y="2116902"/>
                  <a:pt x="5531774" y="2008136"/>
                </a:cubicBezTo>
                <a:cubicBezTo>
                  <a:pt x="5637504" y="1901208"/>
                  <a:pt x="5778225" y="1842132"/>
                  <a:pt x="5921461" y="1842132"/>
                </a:cubicBezTo>
                <a:close/>
                <a:moveTo>
                  <a:pt x="4165692" y="1842132"/>
                </a:moveTo>
                <a:cubicBezTo>
                  <a:pt x="4171564" y="1842132"/>
                  <a:pt x="4177436" y="1842212"/>
                  <a:pt x="4183308" y="1842411"/>
                </a:cubicBezTo>
                <a:cubicBezTo>
                  <a:pt x="4356582" y="1848762"/>
                  <a:pt x="4515996" y="1919582"/>
                  <a:pt x="4622245" y="2038493"/>
                </a:cubicBezTo>
                <a:cubicBezTo>
                  <a:pt x="4714594" y="2142226"/>
                  <a:pt x="4760129" y="2273759"/>
                  <a:pt x="4750024" y="2410406"/>
                </a:cubicBezTo>
                <a:lnTo>
                  <a:pt x="4744749" y="2443829"/>
                </a:lnTo>
                <a:lnTo>
                  <a:pt x="4746229" y="2449596"/>
                </a:lnTo>
                <a:cubicBezTo>
                  <a:pt x="4734957" y="2607322"/>
                  <a:pt x="4676714" y="2745037"/>
                  <a:pt x="4587003" y="2846846"/>
                </a:cubicBezTo>
                <a:lnTo>
                  <a:pt x="4530950" y="2897062"/>
                </a:lnTo>
                <a:lnTo>
                  <a:pt x="4528957" y="2905000"/>
                </a:lnTo>
                <a:cubicBezTo>
                  <a:pt x="4527060" y="2907532"/>
                  <a:pt x="4524214" y="2909429"/>
                  <a:pt x="4521039" y="2910068"/>
                </a:cubicBezTo>
                <a:lnTo>
                  <a:pt x="4519800" y="2910068"/>
                </a:lnTo>
                <a:lnTo>
                  <a:pt x="4518022" y="2908643"/>
                </a:lnTo>
                <a:lnTo>
                  <a:pt x="4487378" y="2936096"/>
                </a:lnTo>
                <a:lnTo>
                  <a:pt x="4465377" y="2948416"/>
                </a:lnTo>
                <a:lnTo>
                  <a:pt x="4461602" y="2951810"/>
                </a:lnTo>
                <a:lnTo>
                  <a:pt x="4460781" y="2950989"/>
                </a:lnTo>
                <a:lnTo>
                  <a:pt x="4413981" y="2977196"/>
                </a:lnTo>
                <a:lnTo>
                  <a:pt x="4405960" y="2983444"/>
                </a:lnTo>
                <a:lnTo>
                  <a:pt x="4403404" y="2983444"/>
                </a:lnTo>
                <a:lnTo>
                  <a:pt x="4403146" y="2983264"/>
                </a:lnTo>
                <a:lnTo>
                  <a:pt x="4394890" y="2987887"/>
                </a:lnTo>
                <a:cubicBezTo>
                  <a:pt x="4329882" y="3016152"/>
                  <a:pt x="4258571" y="3031490"/>
                  <a:pt x="4183308" y="3031490"/>
                </a:cubicBezTo>
                <a:cubicBezTo>
                  <a:pt x="3880977" y="3031490"/>
                  <a:pt x="3633049" y="2778489"/>
                  <a:pt x="3619108" y="2457185"/>
                </a:cubicBezTo>
                <a:lnTo>
                  <a:pt x="3620889" y="2451044"/>
                </a:lnTo>
                <a:lnTo>
                  <a:pt x="3615313" y="2410406"/>
                </a:lnTo>
                <a:cubicBezTo>
                  <a:pt x="3609002" y="2264932"/>
                  <a:pt x="3667200" y="2116902"/>
                  <a:pt x="3775965" y="2008136"/>
                </a:cubicBezTo>
                <a:cubicBezTo>
                  <a:pt x="3881695" y="1901208"/>
                  <a:pt x="4022456" y="1842132"/>
                  <a:pt x="4165692" y="1842132"/>
                </a:cubicBezTo>
                <a:close/>
                <a:moveTo>
                  <a:pt x="4757626" y="1837378"/>
                </a:moveTo>
                <a:cubicBezTo>
                  <a:pt x="4884087" y="1971428"/>
                  <a:pt x="4984025" y="2133358"/>
                  <a:pt x="5046017" y="2307910"/>
                </a:cubicBezTo>
                <a:lnTo>
                  <a:pt x="5030839" y="2312983"/>
                </a:lnTo>
                <a:cubicBezTo>
                  <a:pt x="4968847" y="2140947"/>
                  <a:pt x="4871465" y="1980295"/>
                  <a:pt x="4746242" y="1847483"/>
                </a:cubicBezTo>
                <a:close/>
                <a:moveTo>
                  <a:pt x="5906679" y="1341960"/>
                </a:moveTo>
                <a:lnTo>
                  <a:pt x="5896701" y="1368861"/>
                </a:lnTo>
                <a:lnTo>
                  <a:pt x="5939078" y="1374383"/>
                </a:lnTo>
                <a:lnTo>
                  <a:pt x="5955565" y="1372278"/>
                </a:lnTo>
                <a:lnTo>
                  <a:pt x="5955542" y="1371830"/>
                </a:lnTo>
                <a:lnTo>
                  <a:pt x="5963252" y="1342878"/>
                </a:lnTo>
                <a:lnTo>
                  <a:pt x="5939076" y="1345256"/>
                </a:lnTo>
                <a:close/>
                <a:moveTo>
                  <a:pt x="6026825" y="1336624"/>
                </a:moveTo>
                <a:lnTo>
                  <a:pt x="5988085" y="1340435"/>
                </a:lnTo>
                <a:lnTo>
                  <a:pt x="5980912" y="1369042"/>
                </a:lnTo>
                <a:lnTo>
                  <a:pt x="6020213" y="1364024"/>
                </a:lnTo>
                <a:lnTo>
                  <a:pt x="6024178" y="1345449"/>
                </a:lnTo>
                <a:close/>
                <a:moveTo>
                  <a:pt x="5841498" y="1335329"/>
                </a:moveTo>
                <a:lnTo>
                  <a:pt x="5832665" y="1360515"/>
                </a:lnTo>
                <a:lnTo>
                  <a:pt x="5872516" y="1365709"/>
                </a:lnTo>
                <a:lnTo>
                  <a:pt x="5881853" y="1339434"/>
                </a:lnTo>
                <a:close/>
                <a:moveTo>
                  <a:pt x="6095624" y="1320369"/>
                </a:moveTo>
                <a:lnTo>
                  <a:pt x="6052679" y="1333530"/>
                </a:lnTo>
                <a:lnTo>
                  <a:pt x="6046946" y="1351141"/>
                </a:lnTo>
                <a:lnTo>
                  <a:pt x="6044693" y="1360898"/>
                </a:lnTo>
                <a:lnTo>
                  <a:pt x="6069711" y="1357704"/>
                </a:lnTo>
                <a:lnTo>
                  <a:pt x="6089611" y="1350378"/>
                </a:lnTo>
                <a:close/>
                <a:moveTo>
                  <a:pt x="5771387" y="1317806"/>
                </a:moveTo>
                <a:lnTo>
                  <a:pt x="5763275" y="1340796"/>
                </a:lnTo>
                <a:lnTo>
                  <a:pt x="5807754" y="1357269"/>
                </a:lnTo>
                <a:lnTo>
                  <a:pt x="5809500" y="1357496"/>
                </a:lnTo>
                <a:lnTo>
                  <a:pt x="5818761" y="1331364"/>
                </a:lnTo>
                <a:close/>
                <a:moveTo>
                  <a:pt x="6152335" y="1302988"/>
                </a:moveTo>
                <a:lnTo>
                  <a:pt x="6119435" y="1313071"/>
                </a:lnTo>
                <a:lnTo>
                  <a:pt x="6119989" y="1316190"/>
                </a:lnTo>
                <a:lnTo>
                  <a:pt x="6115013" y="1341025"/>
                </a:lnTo>
                <a:lnTo>
                  <a:pt x="6150859" y="1327828"/>
                </a:lnTo>
                <a:close/>
                <a:moveTo>
                  <a:pt x="5709577" y="1291701"/>
                </a:moveTo>
                <a:lnTo>
                  <a:pt x="5702388" y="1314076"/>
                </a:lnTo>
                <a:lnTo>
                  <a:pt x="5716632" y="1323522"/>
                </a:lnTo>
                <a:lnTo>
                  <a:pt x="5740770" y="1332462"/>
                </a:lnTo>
                <a:lnTo>
                  <a:pt x="5748315" y="1311080"/>
                </a:lnTo>
                <a:close/>
                <a:moveTo>
                  <a:pt x="6209059" y="1272485"/>
                </a:moveTo>
                <a:lnTo>
                  <a:pt x="6176223" y="1290242"/>
                </a:lnTo>
                <a:lnTo>
                  <a:pt x="6176910" y="1290906"/>
                </a:lnTo>
                <a:lnTo>
                  <a:pt x="6175740" y="1313849"/>
                </a:lnTo>
                <a:lnTo>
                  <a:pt x="6207149" y="1292857"/>
                </a:lnTo>
                <a:close/>
                <a:moveTo>
                  <a:pt x="5637506" y="1254784"/>
                </a:moveTo>
                <a:lnTo>
                  <a:pt x="5632140" y="1267490"/>
                </a:lnTo>
                <a:lnTo>
                  <a:pt x="5681444" y="1300187"/>
                </a:lnTo>
                <a:lnTo>
                  <a:pt x="5688102" y="1280958"/>
                </a:lnTo>
                <a:lnTo>
                  <a:pt x="5640310" y="1257050"/>
                </a:lnTo>
                <a:close/>
                <a:moveTo>
                  <a:pt x="6262429" y="1239069"/>
                </a:moveTo>
                <a:lnTo>
                  <a:pt x="6246437" y="1252272"/>
                </a:lnTo>
                <a:lnTo>
                  <a:pt x="6231047" y="1260594"/>
                </a:lnTo>
                <a:lnTo>
                  <a:pt x="6232591" y="1264344"/>
                </a:lnTo>
                <a:lnTo>
                  <a:pt x="6231878" y="1276330"/>
                </a:lnTo>
                <a:lnTo>
                  <a:pt x="6263498" y="1255197"/>
                </a:lnTo>
                <a:close/>
                <a:moveTo>
                  <a:pt x="5578701" y="1207258"/>
                </a:moveTo>
                <a:lnTo>
                  <a:pt x="5578256" y="1208501"/>
                </a:lnTo>
                <a:lnTo>
                  <a:pt x="5573426" y="1217863"/>
                </a:lnTo>
                <a:lnTo>
                  <a:pt x="5595806" y="1243395"/>
                </a:lnTo>
                <a:lnTo>
                  <a:pt x="5611940" y="1254095"/>
                </a:lnTo>
                <a:lnTo>
                  <a:pt x="5618165" y="1239152"/>
                </a:lnTo>
                <a:close/>
                <a:moveTo>
                  <a:pt x="6381491" y="1120483"/>
                </a:moveTo>
                <a:lnTo>
                  <a:pt x="6328389" y="1184614"/>
                </a:lnTo>
                <a:lnTo>
                  <a:pt x="6282759" y="1222285"/>
                </a:lnTo>
                <a:lnTo>
                  <a:pt x="6284439" y="1226356"/>
                </a:lnTo>
                <a:lnTo>
                  <a:pt x="6285198" y="1237431"/>
                </a:lnTo>
                <a:lnTo>
                  <a:pt x="6374144" y="1134159"/>
                </a:lnTo>
                <a:close/>
                <a:moveTo>
                  <a:pt x="5485064" y="1107358"/>
                </a:moveTo>
                <a:lnTo>
                  <a:pt x="5499029" y="1132989"/>
                </a:lnTo>
                <a:lnTo>
                  <a:pt x="5556038" y="1198026"/>
                </a:lnTo>
                <a:lnTo>
                  <a:pt x="5559006" y="1191340"/>
                </a:lnTo>
                <a:lnTo>
                  <a:pt x="5545994" y="1180824"/>
                </a:lnTo>
                <a:close/>
                <a:moveTo>
                  <a:pt x="1758325" y="414258"/>
                </a:moveTo>
                <a:lnTo>
                  <a:pt x="1758325" y="1116303"/>
                </a:lnTo>
                <a:lnTo>
                  <a:pt x="5291393" y="1116303"/>
                </a:lnTo>
                <a:cubicBezTo>
                  <a:pt x="5278111" y="1089741"/>
                  <a:pt x="5259448" y="1047371"/>
                  <a:pt x="5243001" y="1000412"/>
                </a:cubicBezTo>
                <a:lnTo>
                  <a:pt x="5234660" y="973004"/>
                </a:lnTo>
                <a:lnTo>
                  <a:pt x="5231029" y="964194"/>
                </a:lnTo>
                <a:lnTo>
                  <a:pt x="5228308" y="952133"/>
                </a:lnTo>
                <a:lnTo>
                  <a:pt x="5220944" y="927935"/>
                </a:lnTo>
                <a:lnTo>
                  <a:pt x="5212584" y="882426"/>
                </a:lnTo>
                <a:lnTo>
                  <a:pt x="5210475" y="873079"/>
                </a:lnTo>
                <a:lnTo>
                  <a:pt x="5209911" y="867879"/>
                </a:lnTo>
                <a:lnTo>
                  <a:pt x="5207911" y="856990"/>
                </a:lnTo>
                <a:lnTo>
                  <a:pt x="5206994" y="840978"/>
                </a:lnTo>
                <a:lnTo>
                  <a:pt x="5200362" y="779815"/>
                </a:lnTo>
                <a:cubicBezTo>
                  <a:pt x="5198774" y="747561"/>
                  <a:pt x="5199641" y="715307"/>
                  <a:pt x="5202881" y="683250"/>
                </a:cubicBezTo>
                <a:lnTo>
                  <a:pt x="5209823" y="643737"/>
                </a:lnTo>
                <a:lnTo>
                  <a:pt x="5211270" y="629652"/>
                </a:lnTo>
                <a:lnTo>
                  <a:pt x="5216110" y="607955"/>
                </a:lnTo>
                <a:lnTo>
                  <a:pt x="5219640" y="587868"/>
                </a:lnTo>
                <a:lnTo>
                  <a:pt x="5222612" y="578808"/>
                </a:lnTo>
                <a:lnTo>
                  <a:pt x="5224328" y="571116"/>
                </a:lnTo>
                <a:lnTo>
                  <a:pt x="5235079" y="540811"/>
                </a:lnTo>
                <a:lnTo>
                  <a:pt x="5250157" y="494853"/>
                </a:lnTo>
                <a:lnTo>
                  <a:pt x="5254607" y="485762"/>
                </a:lnTo>
                <a:lnTo>
                  <a:pt x="5255179" y="484149"/>
                </a:lnTo>
                <a:cubicBezTo>
                  <a:pt x="5265779" y="458216"/>
                  <a:pt x="5276853" y="435129"/>
                  <a:pt x="5288876" y="414258"/>
                </a:cubicBezTo>
                <a:close/>
                <a:moveTo>
                  <a:pt x="5921382" y="232116"/>
                </a:moveTo>
                <a:cubicBezTo>
                  <a:pt x="5784775" y="232116"/>
                  <a:pt x="5649407" y="289034"/>
                  <a:pt x="5549469" y="391489"/>
                </a:cubicBezTo>
                <a:cubicBezTo>
                  <a:pt x="5444498" y="496500"/>
                  <a:pt x="5388817" y="636901"/>
                  <a:pt x="5395168" y="776023"/>
                </a:cubicBezTo>
                <a:cubicBezTo>
                  <a:pt x="5407790" y="1082149"/>
                  <a:pt x="5646891" y="1321250"/>
                  <a:pt x="5939076" y="1321250"/>
                </a:cubicBezTo>
                <a:cubicBezTo>
                  <a:pt x="6231302" y="1321250"/>
                  <a:pt x="6460257" y="1092295"/>
                  <a:pt x="6483025" y="776023"/>
                </a:cubicBezTo>
                <a:cubicBezTo>
                  <a:pt x="6493130" y="645728"/>
                  <a:pt x="6448873" y="519268"/>
                  <a:pt x="6361597" y="421846"/>
                </a:cubicBezTo>
                <a:cubicBezTo>
                  <a:pt x="6259142" y="306730"/>
                  <a:pt x="6104801" y="238427"/>
                  <a:pt x="5939076" y="232116"/>
                </a:cubicBezTo>
                <a:close/>
                <a:moveTo>
                  <a:pt x="5917867" y="208869"/>
                </a:moveTo>
                <a:cubicBezTo>
                  <a:pt x="5924936" y="208869"/>
                  <a:pt x="5932006" y="209028"/>
                  <a:pt x="5939076" y="209348"/>
                </a:cubicBezTo>
                <a:cubicBezTo>
                  <a:pt x="6112391" y="214380"/>
                  <a:pt x="6273043" y="286478"/>
                  <a:pt x="6379292" y="405390"/>
                </a:cubicBezTo>
                <a:cubicBezTo>
                  <a:pt x="6471641" y="507884"/>
                  <a:pt x="6517176" y="640695"/>
                  <a:pt x="6507071" y="777302"/>
                </a:cubicBezTo>
                <a:lnTo>
                  <a:pt x="6501596" y="811895"/>
                </a:lnTo>
                <a:lnTo>
                  <a:pt x="6503277" y="816534"/>
                </a:lnTo>
                <a:cubicBezTo>
                  <a:pt x="6489032" y="1005806"/>
                  <a:pt x="6407956" y="1165858"/>
                  <a:pt x="6285933" y="1269675"/>
                </a:cubicBezTo>
                <a:lnTo>
                  <a:pt x="6285154" y="1270161"/>
                </a:lnTo>
                <a:lnTo>
                  <a:pt x="6284748" y="1271761"/>
                </a:lnTo>
                <a:cubicBezTo>
                  <a:pt x="6282851" y="1274138"/>
                  <a:pt x="6280005" y="1275726"/>
                  <a:pt x="6276849" y="1275726"/>
                </a:cubicBezTo>
                <a:cubicBezTo>
                  <a:pt x="6276849" y="1276964"/>
                  <a:pt x="6275571" y="1276964"/>
                  <a:pt x="6275571" y="1276964"/>
                </a:cubicBezTo>
                <a:lnTo>
                  <a:pt x="6274776" y="1276638"/>
                </a:lnTo>
                <a:lnTo>
                  <a:pt x="6230205" y="1304453"/>
                </a:lnTo>
                <a:lnTo>
                  <a:pt x="6230035" y="1307322"/>
                </a:lnTo>
                <a:cubicBezTo>
                  <a:pt x="6228797" y="1313673"/>
                  <a:pt x="6223724" y="1317468"/>
                  <a:pt x="6218651" y="1317468"/>
                </a:cubicBezTo>
                <a:lnTo>
                  <a:pt x="6216134" y="1317468"/>
                </a:lnTo>
                <a:lnTo>
                  <a:pt x="6213879" y="1314642"/>
                </a:lnTo>
                <a:lnTo>
                  <a:pt x="6174444" y="1339253"/>
                </a:lnTo>
                <a:lnTo>
                  <a:pt x="6174394" y="1340236"/>
                </a:lnTo>
                <a:cubicBezTo>
                  <a:pt x="6173115" y="1346547"/>
                  <a:pt x="6168082" y="1350342"/>
                  <a:pt x="6161731" y="1350342"/>
                </a:cubicBezTo>
                <a:lnTo>
                  <a:pt x="6160493" y="1350342"/>
                </a:lnTo>
                <a:lnTo>
                  <a:pt x="6158553" y="1349170"/>
                </a:lnTo>
                <a:lnTo>
                  <a:pt x="6151219" y="1353747"/>
                </a:lnTo>
                <a:lnTo>
                  <a:pt x="6100757" y="1369684"/>
                </a:lnTo>
                <a:lnTo>
                  <a:pt x="6099737" y="1370593"/>
                </a:lnTo>
                <a:lnTo>
                  <a:pt x="6097880" y="1370593"/>
                </a:lnTo>
                <a:lnTo>
                  <a:pt x="6049084" y="1386004"/>
                </a:lnTo>
                <a:cubicBezTo>
                  <a:pt x="6013633" y="1393336"/>
                  <a:pt x="5976869" y="1397151"/>
                  <a:pt x="5939078" y="1397151"/>
                </a:cubicBezTo>
                <a:cubicBezTo>
                  <a:pt x="5901291" y="1397151"/>
                  <a:pt x="5864354" y="1393218"/>
                  <a:pt x="5828616" y="1385707"/>
                </a:cubicBezTo>
                <a:lnTo>
                  <a:pt x="5745468" y="1359209"/>
                </a:lnTo>
                <a:lnTo>
                  <a:pt x="5744278" y="1359209"/>
                </a:lnTo>
                <a:lnTo>
                  <a:pt x="5743726" y="1358654"/>
                </a:lnTo>
                <a:lnTo>
                  <a:pt x="5725354" y="1352799"/>
                </a:lnTo>
                <a:cubicBezTo>
                  <a:pt x="5527432" y="1266940"/>
                  <a:pt x="5385344" y="1065102"/>
                  <a:pt x="5374918" y="824123"/>
                </a:cubicBezTo>
                <a:lnTo>
                  <a:pt x="5376848" y="819068"/>
                </a:lnTo>
                <a:lnTo>
                  <a:pt x="5371122" y="777302"/>
                </a:lnTo>
                <a:cubicBezTo>
                  <a:pt x="5364811" y="630550"/>
                  <a:pt x="5422969" y="483839"/>
                  <a:pt x="5531774" y="373794"/>
                </a:cubicBezTo>
                <a:cubicBezTo>
                  <a:pt x="5636586" y="268943"/>
                  <a:pt x="5775868" y="208869"/>
                  <a:pt x="5917867" y="208869"/>
                </a:cubicBezTo>
                <a:close/>
                <a:moveTo>
                  <a:pt x="5912871" y="38187"/>
                </a:moveTo>
                <a:cubicBezTo>
                  <a:pt x="5920341" y="38187"/>
                  <a:pt x="5927810" y="38307"/>
                  <a:pt x="5935279" y="38546"/>
                </a:cubicBezTo>
                <a:cubicBezTo>
                  <a:pt x="6159202" y="44898"/>
                  <a:pt x="6367905" y="137247"/>
                  <a:pt x="6507068" y="290270"/>
                </a:cubicBezTo>
                <a:cubicBezTo>
                  <a:pt x="6598139" y="389908"/>
                  <a:pt x="6654362" y="511588"/>
                  <a:pt x="6671439" y="641441"/>
                </a:cubicBezTo>
                <a:lnTo>
                  <a:pt x="6674938" y="760851"/>
                </a:lnTo>
                <a:lnTo>
                  <a:pt x="7070008" y="760851"/>
                </a:lnTo>
                <a:cubicBezTo>
                  <a:pt x="7078835" y="760851"/>
                  <a:pt x="7085186" y="768440"/>
                  <a:pt x="7085186" y="776029"/>
                </a:cubicBezTo>
                <a:cubicBezTo>
                  <a:pt x="7085186" y="784897"/>
                  <a:pt x="7078835" y="792486"/>
                  <a:pt x="7070008" y="792486"/>
                </a:cubicBezTo>
                <a:lnTo>
                  <a:pt x="6662666" y="792486"/>
                </a:lnTo>
                <a:cubicBezTo>
                  <a:pt x="6658232" y="792486"/>
                  <a:pt x="6654437" y="790589"/>
                  <a:pt x="6651751" y="787583"/>
                </a:cubicBezTo>
                <a:lnTo>
                  <a:pt x="6650237" y="783481"/>
                </a:lnTo>
                <a:lnTo>
                  <a:pt x="6648098" y="782506"/>
                </a:lnTo>
                <a:cubicBezTo>
                  <a:pt x="6645571" y="779506"/>
                  <a:pt x="6644313" y="775401"/>
                  <a:pt x="6644952" y="770988"/>
                </a:cubicBezTo>
                <a:cubicBezTo>
                  <a:pt x="6656336" y="601468"/>
                  <a:pt x="6599417" y="438300"/>
                  <a:pt x="6484300" y="311799"/>
                </a:cubicBezTo>
                <a:cubicBezTo>
                  <a:pt x="6350210" y="165047"/>
                  <a:pt x="6150334" y="76493"/>
                  <a:pt x="5934041" y="70182"/>
                </a:cubicBezTo>
                <a:cubicBezTo>
                  <a:pt x="5926692" y="69902"/>
                  <a:pt x="5919342" y="69782"/>
                  <a:pt x="5911992" y="69782"/>
                </a:cubicBezTo>
                <a:cubicBezTo>
                  <a:pt x="5705016" y="69782"/>
                  <a:pt x="5502291" y="174922"/>
                  <a:pt x="5372667" y="344207"/>
                </a:cubicBezTo>
                <a:lnTo>
                  <a:pt x="5328901" y="409892"/>
                </a:lnTo>
                <a:lnTo>
                  <a:pt x="5305389" y="454043"/>
                </a:lnTo>
                <a:lnTo>
                  <a:pt x="5286756" y="492078"/>
                </a:lnTo>
                <a:lnTo>
                  <a:pt x="5265026" y="551640"/>
                </a:lnTo>
                <a:lnTo>
                  <a:pt x="5252304" y="590675"/>
                </a:lnTo>
                <a:lnTo>
                  <a:pt x="5249030" y="605370"/>
                </a:lnTo>
                <a:lnTo>
                  <a:pt x="5240432" y="654400"/>
                </a:lnTo>
                <a:lnTo>
                  <a:pt x="5235727" y="700922"/>
                </a:lnTo>
                <a:cubicBezTo>
                  <a:pt x="5234461" y="724244"/>
                  <a:pt x="5234143" y="748871"/>
                  <a:pt x="5234772" y="774389"/>
                </a:cubicBezTo>
                <a:lnTo>
                  <a:pt x="5236780" y="807805"/>
                </a:lnTo>
                <a:lnTo>
                  <a:pt x="5259396" y="944878"/>
                </a:lnTo>
                <a:lnTo>
                  <a:pt x="5270901" y="979271"/>
                </a:lnTo>
                <a:lnTo>
                  <a:pt x="5326910" y="1114145"/>
                </a:lnTo>
                <a:lnTo>
                  <a:pt x="5331855" y="1122654"/>
                </a:lnTo>
                <a:lnTo>
                  <a:pt x="5349590" y="1147938"/>
                </a:lnTo>
                <a:lnTo>
                  <a:pt x="5349536" y="1147938"/>
                </a:lnTo>
                <a:lnTo>
                  <a:pt x="5427255" y="1255306"/>
                </a:lnTo>
                <a:cubicBezTo>
                  <a:pt x="5464417" y="1296263"/>
                  <a:pt x="5505849" y="1332631"/>
                  <a:pt x="5550745" y="1362988"/>
                </a:cubicBezTo>
                <a:cubicBezTo>
                  <a:pt x="5667140" y="1445191"/>
                  <a:pt x="5798673" y="1508462"/>
                  <a:pt x="5926452" y="1569176"/>
                </a:cubicBezTo>
                <a:lnTo>
                  <a:pt x="5955196" y="1583274"/>
                </a:lnTo>
                <a:lnTo>
                  <a:pt x="5977070" y="1574228"/>
                </a:lnTo>
                <a:cubicBezTo>
                  <a:pt x="5998559" y="1574228"/>
                  <a:pt x="6017532" y="1591963"/>
                  <a:pt x="6017532" y="1614730"/>
                </a:cubicBezTo>
                <a:lnTo>
                  <a:pt x="6017075" y="1615813"/>
                </a:lnTo>
                <a:lnTo>
                  <a:pt x="6147135" y="1683876"/>
                </a:lnTo>
                <a:cubicBezTo>
                  <a:pt x="6281201" y="1758518"/>
                  <a:pt x="6417575" y="1852203"/>
                  <a:pt x="6524763" y="1987881"/>
                </a:cubicBezTo>
                <a:lnTo>
                  <a:pt x="6562603" y="2048601"/>
                </a:lnTo>
                <a:lnTo>
                  <a:pt x="10153992" y="2048601"/>
                </a:lnTo>
                <a:lnTo>
                  <a:pt x="10153992" y="2815193"/>
                </a:lnTo>
                <a:lnTo>
                  <a:pt x="6569073" y="2822702"/>
                </a:lnTo>
                <a:lnTo>
                  <a:pt x="6489034" y="2925391"/>
                </a:lnTo>
                <a:cubicBezTo>
                  <a:pt x="6455192" y="2959702"/>
                  <a:pt x="6417235" y="2990379"/>
                  <a:pt x="6375495" y="3017580"/>
                </a:cubicBezTo>
                <a:cubicBezTo>
                  <a:pt x="6233816" y="3107373"/>
                  <a:pt x="6073163" y="3155465"/>
                  <a:pt x="5918862" y="3155465"/>
                </a:cubicBezTo>
                <a:cubicBezTo>
                  <a:pt x="5869532" y="3155465"/>
                  <a:pt x="5820202" y="3150392"/>
                  <a:pt x="5772110" y="3140246"/>
                </a:cubicBezTo>
                <a:cubicBezTo>
                  <a:pt x="5481008" y="3080481"/>
                  <a:pt x="5271253" y="2834780"/>
                  <a:pt x="5128449" y="2621735"/>
                </a:cubicBezTo>
                <a:lnTo>
                  <a:pt x="5080950" y="2548034"/>
                </a:lnTo>
                <a:lnTo>
                  <a:pt x="5071305" y="2552052"/>
                </a:lnTo>
                <a:cubicBezTo>
                  <a:pt x="5048537" y="2552052"/>
                  <a:pt x="5030842" y="2534357"/>
                  <a:pt x="5030842" y="2512867"/>
                </a:cubicBezTo>
                <a:lnTo>
                  <a:pt x="5041632" y="2486303"/>
                </a:lnTo>
                <a:lnTo>
                  <a:pt x="5016443" y="2443441"/>
                </a:lnTo>
                <a:cubicBezTo>
                  <a:pt x="5004900" y="2423674"/>
                  <a:pt x="4992877" y="2402793"/>
                  <a:pt x="4980215" y="2380005"/>
                </a:cubicBezTo>
                <a:cubicBezTo>
                  <a:pt x="4954931" y="2338265"/>
                  <a:pt x="4933441" y="2294007"/>
                  <a:pt x="4911912" y="2250988"/>
                </a:cubicBezTo>
                <a:cubicBezTo>
                  <a:pt x="4868893" y="2164990"/>
                  <a:pt x="4824635" y="2077714"/>
                  <a:pt x="4763922" y="2001782"/>
                </a:cubicBezTo>
                <a:cubicBezTo>
                  <a:pt x="4698135" y="1918300"/>
                  <a:pt x="4610859" y="1846203"/>
                  <a:pt x="4512199" y="1793078"/>
                </a:cubicBezTo>
                <a:cubicBezTo>
                  <a:pt x="4416495" y="1741391"/>
                  <a:pt x="4310445" y="1715108"/>
                  <a:pt x="4201799" y="1715108"/>
                </a:cubicBezTo>
                <a:cubicBezTo>
                  <a:pt x="4132338" y="1715108"/>
                  <a:pt x="4061838" y="1725853"/>
                  <a:pt x="3992296" y="1747542"/>
                </a:cubicBezTo>
                <a:cubicBezTo>
                  <a:pt x="3859465" y="1788345"/>
                  <a:pt x="3743013" y="1866129"/>
                  <a:pt x="3659471" y="1967584"/>
                </a:cubicBezTo>
                <a:lnTo>
                  <a:pt x="3605913" y="2048600"/>
                </a:lnTo>
                <a:lnTo>
                  <a:pt x="3610238" y="2048600"/>
                </a:lnTo>
                <a:lnTo>
                  <a:pt x="3593781" y="2073924"/>
                </a:lnTo>
                <a:lnTo>
                  <a:pt x="3556990" y="2146880"/>
                </a:lnTo>
                <a:lnTo>
                  <a:pt x="3551848" y="2161253"/>
                </a:lnTo>
                <a:lnTo>
                  <a:pt x="3529561" y="2229761"/>
                </a:lnTo>
                <a:lnTo>
                  <a:pt x="3511588" y="2313450"/>
                </a:lnTo>
                <a:cubicBezTo>
                  <a:pt x="3501782" y="2380335"/>
                  <a:pt x="3500833" y="2448329"/>
                  <a:pt x="3509062" y="2515373"/>
                </a:cubicBezTo>
                <a:cubicBezTo>
                  <a:pt x="3514135" y="2560290"/>
                  <a:pt x="3525209" y="2605196"/>
                  <a:pt x="3541811" y="2649943"/>
                </a:cubicBezTo>
                <a:lnTo>
                  <a:pt x="3604913" y="2777858"/>
                </a:lnTo>
                <a:lnTo>
                  <a:pt x="3612754" y="2789868"/>
                </a:lnTo>
                <a:lnTo>
                  <a:pt x="3615027" y="2793120"/>
                </a:lnTo>
                <a:lnTo>
                  <a:pt x="3711300" y="2919215"/>
                </a:lnTo>
                <a:cubicBezTo>
                  <a:pt x="3750989" y="2963168"/>
                  <a:pt x="3795576" y="3005538"/>
                  <a:pt x="3844266" y="3045382"/>
                </a:cubicBezTo>
                <a:cubicBezTo>
                  <a:pt x="3882253" y="3075739"/>
                  <a:pt x="3922715" y="3103579"/>
                  <a:pt x="3969529" y="3132658"/>
                </a:cubicBezTo>
                <a:cubicBezTo>
                  <a:pt x="3997349" y="3149754"/>
                  <a:pt x="4026758" y="3166520"/>
                  <a:pt x="4059331" y="3184070"/>
                </a:cubicBezTo>
                <a:lnTo>
                  <a:pt x="4154081" y="3232940"/>
                </a:lnTo>
                <a:lnTo>
                  <a:pt x="4175725" y="3223789"/>
                </a:lnTo>
                <a:cubicBezTo>
                  <a:pt x="4186470" y="3223789"/>
                  <a:pt x="4196266" y="3228532"/>
                  <a:pt x="4203376" y="3235961"/>
                </a:cubicBezTo>
                <a:lnTo>
                  <a:pt x="4213590" y="3261015"/>
                </a:lnTo>
                <a:lnTo>
                  <a:pt x="4280688" y="3292092"/>
                </a:lnTo>
                <a:cubicBezTo>
                  <a:pt x="4370520" y="3333833"/>
                  <a:pt x="4461591" y="3376852"/>
                  <a:pt x="4548867" y="3426182"/>
                </a:cubicBezTo>
                <a:cubicBezTo>
                  <a:pt x="4632359" y="3474564"/>
                  <a:pt x="4703763" y="3532202"/>
                  <a:pt x="4761461" y="3598541"/>
                </a:cubicBezTo>
                <a:lnTo>
                  <a:pt x="4808715" y="3660175"/>
                </a:lnTo>
                <a:lnTo>
                  <a:pt x="8391870" y="3660175"/>
                </a:lnTo>
                <a:lnTo>
                  <a:pt x="8391870" y="4426767"/>
                </a:lnTo>
                <a:lnTo>
                  <a:pt x="4787860" y="4426767"/>
                </a:lnTo>
                <a:lnTo>
                  <a:pt x="4733256" y="4494260"/>
                </a:lnTo>
                <a:cubicBezTo>
                  <a:pt x="4586456" y="4656136"/>
                  <a:pt x="4390113" y="4744272"/>
                  <a:pt x="4190895" y="4744272"/>
                </a:cubicBezTo>
                <a:cubicBezTo>
                  <a:pt x="4087162" y="4744272"/>
                  <a:pt x="3983430" y="4720226"/>
                  <a:pt x="3884769" y="4672174"/>
                </a:cubicBezTo>
                <a:cubicBezTo>
                  <a:pt x="3706403" y="4583920"/>
                  <a:pt x="3577848" y="4425250"/>
                  <a:pt x="3523656" y="4237231"/>
                </a:cubicBezTo>
                <a:lnTo>
                  <a:pt x="3497181" y="4054859"/>
                </a:lnTo>
                <a:lnTo>
                  <a:pt x="3087816" y="4054859"/>
                </a:lnTo>
                <a:cubicBezTo>
                  <a:pt x="3078988" y="4054859"/>
                  <a:pt x="3071399" y="4047270"/>
                  <a:pt x="3071399" y="4038402"/>
                </a:cubicBezTo>
                <a:cubicBezTo>
                  <a:pt x="3071399" y="4029575"/>
                  <a:pt x="3078988" y="4023224"/>
                  <a:pt x="3087816" y="4023224"/>
                </a:cubicBezTo>
                <a:lnTo>
                  <a:pt x="3506541" y="4023224"/>
                </a:lnTo>
                <a:lnTo>
                  <a:pt x="3510716" y="4024860"/>
                </a:lnTo>
                <a:lnTo>
                  <a:pt x="3511578" y="4024493"/>
                </a:lnTo>
                <a:cubicBezTo>
                  <a:pt x="3520446" y="4024493"/>
                  <a:pt x="3526797" y="4032082"/>
                  <a:pt x="3526797" y="4040950"/>
                </a:cubicBezTo>
                <a:cubicBezTo>
                  <a:pt x="3529314" y="4300262"/>
                  <a:pt x="3672231" y="4530496"/>
                  <a:pt x="3898670" y="4643056"/>
                </a:cubicBezTo>
                <a:cubicBezTo>
                  <a:pt x="3994973" y="4690828"/>
                  <a:pt x="4095550" y="4713915"/>
                  <a:pt x="4194850" y="4713915"/>
                </a:cubicBezTo>
                <a:cubicBezTo>
                  <a:pt x="4411103" y="4713915"/>
                  <a:pt x="4621205" y="4604311"/>
                  <a:pt x="4767717" y="4401439"/>
                </a:cubicBezTo>
                <a:cubicBezTo>
                  <a:pt x="4782895" y="4379949"/>
                  <a:pt x="4798074" y="4357181"/>
                  <a:pt x="4811974" y="4334413"/>
                </a:cubicBezTo>
                <a:lnTo>
                  <a:pt x="4818261" y="4322085"/>
                </a:lnTo>
                <a:lnTo>
                  <a:pt x="4844236" y="4271005"/>
                </a:lnTo>
                <a:cubicBezTo>
                  <a:pt x="4863172" y="4227680"/>
                  <a:pt x="4876964" y="4182466"/>
                  <a:pt x="4885466" y="4136614"/>
                </a:cubicBezTo>
                <a:lnTo>
                  <a:pt x="4892088" y="4084423"/>
                </a:lnTo>
                <a:lnTo>
                  <a:pt x="4894217" y="4067512"/>
                </a:lnTo>
                <a:cubicBezTo>
                  <a:pt x="4898012" y="3997931"/>
                  <a:pt x="4889145" y="3925833"/>
                  <a:pt x="4867655" y="3854974"/>
                </a:cubicBezTo>
                <a:cubicBezTo>
                  <a:pt x="4848682" y="3794260"/>
                  <a:pt x="4822120" y="3737341"/>
                  <a:pt x="4787968" y="3685494"/>
                </a:cubicBezTo>
                <a:cubicBezTo>
                  <a:pt x="4725976" y="3593145"/>
                  <a:pt x="4641216" y="3514697"/>
                  <a:pt x="4533689" y="3453983"/>
                </a:cubicBezTo>
                <a:cubicBezTo>
                  <a:pt x="4447691" y="3404653"/>
                  <a:pt x="4356580" y="3361674"/>
                  <a:pt x="4268066" y="3321171"/>
                </a:cubicBezTo>
                <a:lnTo>
                  <a:pt x="4204189" y="3290993"/>
                </a:lnTo>
                <a:lnTo>
                  <a:pt x="4203376" y="3293020"/>
                </a:lnTo>
                <a:cubicBezTo>
                  <a:pt x="4196266" y="3300290"/>
                  <a:pt x="4186470" y="3304714"/>
                  <a:pt x="4175725" y="3304714"/>
                </a:cubicBezTo>
                <a:cubicBezTo>
                  <a:pt x="4152957" y="3304714"/>
                  <a:pt x="4135222" y="3287019"/>
                  <a:pt x="4135222" y="3264251"/>
                </a:cubicBezTo>
                <a:lnTo>
                  <a:pt x="4137478" y="3258803"/>
                </a:lnTo>
                <a:lnTo>
                  <a:pt x="4044787" y="3211276"/>
                </a:lnTo>
                <a:cubicBezTo>
                  <a:pt x="4011579" y="3193412"/>
                  <a:pt x="3981532" y="3176336"/>
                  <a:pt x="3953072" y="3159260"/>
                </a:cubicBezTo>
                <a:cubicBezTo>
                  <a:pt x="3906258" y="3130141"/>
                  <a:pt x="3863239" y="3101063"/>
                  <a:pt x="3825293" y="3069428"/>
                </a:cubicBezTo>
                <a:cubicBezTo>
                  <a:pt x="3775344" y="3028326"/>
                  <a:pt x="3729180" y="2984688"/>
                  <a:pt x="3688068" y="2939467"/>
                </a:cubicBezTo>
                <a:lnTo>
                  <a:pt x="3592798" y="2815192"/>
                </a:lnTo>
                <a:lnTo>
                  <a:pt x="0" y="2815192"/>
                </a:lnTo>
                <a:lnTo>
                  <a:pt x="0" y="2048600"/>
                </a:lnTo>
                <a:lnTo>
                  <a:pt x="3568007" y="2048600"/>
                </a:lnTo>
                <a:lnTo>
                  <a:pt x="3634934" y="1946987"/>
                </a:lnTo>
                <a:cubicBezTo>
                  <a:pt x="3722217" y="1840426"/>
                  <a:pt x="3843657" y="1758597"/>
                  <a:pt x="3982151" y="1715907"/>
                </a:cubicBezTo>
                <a:cubicBezTo>
                  <a:pt x="4054248" y="1693978"/>
                  <a:pt x="4127305" y="1683154"/>
                  <a:pt x="4199243" y="1683154"/>
                </a:cubicBezTo>
                <a:cubicBezTo>
                  <a:pt x="4314160" y="1683154"/>
                  <a:pt x="4426241" y="1710795"/>
                  <a:pt x="4527377" y="1765237"/>
                </a:cubicBezTo>
                <a:cubicBezTo>
                  <a:pt x="4629832" y="1820918"/>
                  <a:pt x="4719624" y="1895533"/>
                  <a:pt x="4789206" y="1981571"/>
                </a:cubicBezTo>
                <a:cubicBezTo>
                  <a:pt x="4851198" y="2059979"/>
                  <a:pt x="4896733" y="2149812"/>
                  <a:pt x="4939752" y="2235810"/>
                </a:cubicBezTo>
                <a:cubicBezTo>
                  <a:pt x="4961242" y="2278829"/>
                  <a:pt x="4984009" y="2323086"/>
                  <a:pt x="5006777" y="2364827"/>
                </a:cubicBezTo>
                <a:cubicBezTo>
                  <a:pt x="5020058" y="2387615"/>
                  <a:pt x="5032081" y="2408176"/>
                  <a:pt x="5043470" y="2427623"/>
                </a:cubicBezTo>
                <a:lnTo>
                  <a:pt x="5070003" y="2472895"/>
                </a:lnTo>
                <a:lnTo>
                  <a:pt x="5071305" y="2472365"/>
                </a:lnTo>
                <a:cubicBezTo>
                  <a:pt x="5092834" y="2472365"/>
                  <a:pt x="5110529" y="2490100"/>
                  <a:pt x="5110529" y="2512867"/>
                </a:cubicBezTo>
                <a:lnTo>
                  <a:pt x="5104600" y="2527075"/>
                </a:lnTo>
                <a:lnTo>
                  <a:pt x="5153547" y="2603302"/>
                </a:lnTo>
                <a:cubicBezTo>
                  <a:pt x="5292663" y="2811441"/>
                  <a:pt x="5497315" y="3051088"/>
                  <a:pt x="5778421" y="3108651"/>
                </a:cubicBezTo>
                <a:cubicBezTo>
                  <a:pt x="5824476" y="3118158"/>
                  <a:pt x="5871729" y="3122831"/>
                  <a:pt x="5919501" y="3122831"/>
                </a:cubicBezTo>
                <a:cubicBezTo>
                  <a:pt x="6068730" y="3122831"/>
                  <a:pt x="6222711" y="3077216"/>
                  <a:pt x="6357800" y="2991018"/>
                </a:cubicBezTo>
                <a:cubicBezTo>
                  <a:pt x="6397643" y="2965075"/>
                  <a:pt x="6434012" y="2935656"/>
                  <a:pt x="6466426" y="2902923"/>
                </a:cubicBezTo>
                <a:lnTo>
                  <a:pt x="6544706" y="2803355"/>
                </a:lnTo>
                <a:lnTo>
                  <a:pt x="6548827" y="2797458"/>
                </a:lnTo>
                <a:lnTo>
                  <a:pt x="6553927" y="2788862"/>
                </a:lnTo>
                <a:lnTo>
                  <a:pt x="6622029" y="2629901"/>
                </a:lnTo>
                <a:cubicBezTo>
                  <a:pt x="6668581" y="2455216"/>
                  <a:pt x="6642736" y="2256680"/>
                  <a:pt x="6545014" y="2080230"/>
                </a:cubicBezTo>
                <a:cubicBezTo>
                  <a:pt x="6532352" y="2054946"/>
                  <a:pt x="6515935" y="2029621"/>
                  <a:pt x="6499479" y="2005576"/>
                </a:cubicBezTo>
                <a:cubicBezTo>
                  <a:pt x="6396065" y="1874661"/>
                  <a:pt x="6262051" y="1783583"/>
                  <a:pt x="6130530" y="1710485"/>
                </a:cubicBezTo>
                <a:lnTo>
                  <a:pt x="6002953" y="1643560"/>
                </a:lnTo>
                <a:lnTo>
                  <a:pt x="5977070" y="1653955"/>
                </a:lnTo>
                <a:cubicBezTo>
                  <a:pt x="5955540" y="1653955"/>
                  <a:pt x="5936567" y="1636220"/>
                  <a:pt x="5936567" y="1614730"/>
                </a:cubicBezTo>
                <a:lnTo>
                  <a:pt x="5938509" y="1610141"/>
                </a:lnTo>
                <a:lnTo>
                  <a:pt x="5913790" y="1598254"/>
                </a:lnTo>
                <a:cubicBezTo>
                  <a:pt x="5784773" y="1536262"/>
                  <a:pt x="5650683" y="1471754"/>
                  <a:pt x="5533050" y="1389550"/>
                </a:cubicBezTo>
                <a:cubicBezTo>
                  <a:pt x="5486237" y="1357296"/>
                  <a:pt x="5442908" y="1319340"/>
                  <a:pt x="5404008" y="1276641"/>
                </a:cubicBezTo>
                <a:lnTo>
                  <a:pt x="5310720" y="1147938"/>
                </a:lnTo>
                <a:lnTo>
                  <a:pt x="1726691" y="1147938"/>
                </a:lnTo>
                <a:lnTo>
                  <a:pt x="1726691" y="382623"/>
                </a:lnTo>
                <a:lnTo>
                  <a:pt x="5309092" y="382623"/>
                </a:lnTo>
                <a:lnTo>
                  <a:pt x="5347364" y="325089"/>
                </a:lnTo>
                <a:cubicBezTo>
                  <a:pt x="5483304" y="147272"/>
                  <a:pt x="5695060" y="38187"/>
                  <a:pt x="5912871" y="38187"/>
                </a:cubicBezTo>
                <a:close/>
                <a:moveTo>
                  <a:pt x="6046333" y="0"/>
                </a:moveTo>
                <a:cubicBezTo>
                  <a:pt x="6250763" y="0"/>
                  <a:pt x="6460665" y="112081"/>
                  <a:pt x="6588045" y="292824"/>
                </a:cubicBezTo>
                <a:cubicBezTo>
                  <a:pt x="6590561" y="295341"/>
                  <a:pt x="6589283" y="300414"/>
                  <a:pt x="6585488" y="302930"/>
                </a:cubicBezTo>
                <a:cubicBezTo>
                  <a:pt x="6584250" y="304208"/>
                  <a:pt x="6582972" y="304208"/>
                  <a:pt x="6581694" y="304208"/>
                </a:cubicBezTo>
                <a:cubicBezTo>
                  <a:pt x="6579177" y="304208"/>
                  <a:pt x="6576661" y="304208"/>
                  <a:pt x="6575383" y="301652"/>
                </a:cubicBezTo>
                <a:cubicBezTo>
                  <a:pt x="6449921" y="125062"/>
                  <a:pt x="6244732" y="15298"/>
                  <a:pt x="6044456" y="15298"/>
                </a:cubicBezTo>
                <a:cubicBezTo>
                  <a:pt x="6036747" y="15298"/>
                  <a:pt x="6029038" y="15458"/>
                  <a:pt x="6021329" y="15778"/>
                </a:cubicBezTo>
                <a:cubicBezTo>
                  <a:pt x="6020650" y="15938"/>
                  <a:pt x="6020050" y="16017"/>
                  <a:pt x="6019451" y="16017"/>
                </a:cubicBezTo>
                <a:cubicBezTo>
                  <a:pt x="6015617" y="16017"/>
                  <a:pt x="6013580" y="12582"/>
                  <a:pt x="6012461" y="8188"/>
                </a:cubicBezTo>
                <a:cubicBezTo>
                  <a:pt x="6012461" y="4394"/>
                  <a:pt x="6016256" y="599"/>
                  <a:pt x="6020050" y="599"/>
                </a:cubicBezTo>
                <a:cubicBezTo>
                  <a:pt x="6028798" y="200"/>
                  <a:pt x="6037586" y="0"/>
                  <a:pt x="6046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3" name="Google Shape;2613;p58">
            <a:extLst>
              <a:ext uri="{FF2B5EF4-FFF2-40B4-BE49-F238E27FC236}">
                <a16:creationId xmlns:a16="http://schemas.microsoft.com/office/drawing/2014/main" id="{FF378A22-5A08-FBAE-95AB-22C59E671A07}"/>
              </a:ext>
            </a:extLst>
          </p:cNvPr>
          <p:cNvSpPr/>
          <p:nvPr/>
        </p:nvSpPr>
        <p:spPr>
          <a:xfrm flipH="1">
            <a:off x="6614674" y="197686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4" name="Google Shape;2614;p58">
            <a:extLst>
              <a:ext uri="{FF2B5EF4-FFF2-40B4-BE49-F238E27FC236}">
                <a16:creationId xmlns:a16="http://schemas.microsoft.com/office/drawing/2014/main" id="{8AEF90E4-1092-72B9-464D-393CD3253700}"/>
              </a:ext>
            </a:extLst>
          </p:cNvPr>
          <p:cNvSpPr/>
          <p:nvPr/>
        </p:nvSpPr>
        <p:spPr>
          <a:xfrm flipH="1">
            <a:off x="6614674" y="362085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5" name="Google Shape;2615;p58">
            <a:extLst>
              <a:ext uri="{FF2B5EF4-FFF2-40B4-BE49-F238E27FC236}">
                <a16:creationId xmlns:a16="http://schemas.microsoft.com/office/drawing/2014/main" id="{F15C1C6D-9E8B-85B0-F561-0BD035032E0D}"/>
              </a:ext>
            </a:extLst>
          </p:cNvPr>
          <p:cNvSpPr/>
          <p:nvPr/>
        </p:nvSpPr>
        <p:spPr>
          <a:xfrm flipH="1">
            <a:off x="4807023" y="525387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6" name="Google Shape;2616;p58">
            <a:extLst>
              <a:ext uri="{FF2B5EF4-FFF2-40B4-BE49-F238E27FC236}">
                <a16:creationId xmlns:a16="http://schemas.microsoft.com/office/drawing/2014/main" id="{87407291-BF5F-AABA-D832-D9DEBC0BAB9A}"/>
              </a:ext>
            </a:extLst>
          </p:cNvPr>
          <p:cNvSpPr/>
          <p:nvPr/>
        </p:nvSpPr>
        <p:spPr>
          <a:xfrm flipH="1">
            <a:off x="4831024" y="361735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7" name="Google Shape;2617;p58">
            <a:extLst>
              <a:ext uri="{FF2B5EF4-FFF2-40B4-BE49-F238E27FC236}">
                <a16:creationId xmlns:a16="http://schemas.microsoft.com/office/drawing/2014/main" id="{59A68AED-EC8F-057F-0403-2AA2027E6819}"/>
              </a:ext>
            </a:extLst>
          </p:cNvPr>
          <p:cNvSpPr txBox="1"/>
          <p:nvPr/>
        </p:nvSpPr>
        <p:spPr>
          <a:xfrm>
            <a:off x="6487357" y="1976864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5333" dirty="0">
              <a:solidFill>
                <a:srgbClr val="9FC5E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8" name="Google Shape;2618;p58">
            <a:extLst>
              <a:ext uri="{FF2B5EF4-FFF2-40B4-BE49-F238E27FC236}">
                <a16:creationId xmlns:a16="http://schemas.microsoft.com/office/drawing/2014/main" id="{281F6F1B-D07D-22C2-1D9A-4EEDDE669E55}"/>
              </a:ext>
            </a:extLst>
          </p:cNvPr>
          <p:cNvSpPr txBox="1"/>
          <p:nvPr/>
        </p:nvSpPr>
        <p:spPr>
          <a:xfrm>
            <a:off x="6487357" y="3559408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5333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9" name="Google Shape;2619;p58">
            <a:extLst>
              <a:ext uri="{FF2B5EF4-FFF2-40B4-BE49-F238E27FC236}">
                <a16:creationId xmlns:a16="http://schemas.microsoft.com/office/drawing/2014/main" id="{0AD5BE9F-0E2E-AB09-E2D3-37501F10566D}"/>
              </a:ext>
            </a:extLst>
          </p:cNvPr>
          <p:cNvSpPr txBox="1"/>
          <p:nvPr/>
        </p:nvSpPr>
        <p:spPr>
          <a:xfrm>
            <a:off x="4710680" y="3626146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5333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0" name="Google Shape;2620;p58">
            <a:extLst>
              <a:ext uri="{FF2B5EF4-FFF2-40B4-BE49-F238E27FC236}">
                <a16:creationId xmlns:a16="http://schemas.microsoft.com/office/drawing/2014/main" id="{550B6ECC-CE4C-BE9C-8208-5F480461BC11}"/>
              </a:ext>
            </a:extLst>
          </p:cNvPr>
          <p:cNvSpPr txBox="1"/>
          <p:nvPr/>
        </p:nvSpPr>
        <p:spPr>
          <a:xfrm>
            <a:off x="4703707" y="5171269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5333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1" name="Google Shape;2621;p58">
            <a:extLst>
              <a:ext uri="{FF2B5EF4-FFF2-40B4-BE49-F238E27FC236}">
                <a16:creationId xmlns:a16="http://schemas.microsoft.com/office/drawing/2014/main" id="{CCD5725C-DA52-33FA-E0EF-D8E3267DC152}"/>
              </a:ext>
            </a:extLst>
          </p:cNvPr>
          <p:cNvSpPr txBox="1"/>
          <p:nvPr/>
        </p:nvSpPr>
        <p:spPr>
          <a:xfrm>
            <a:off x="2474195" y="5424664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START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531" name="Google Shape;2531;p58">
            <a:extLst>
              <a:ext uri="{FF2B5EF4-FFF2-40B4-BE49-F238E27FC236}">
                <a16:creationId xmlns:a16="http://schemas.microsoft.com/office/drawing/2014/main" id="{AE3008EF-6301-371D-7A6F-576B0C0462E1}"/>
              </a:ext>
            </a:extLst>
          </p:cNvPr>
          <p:cNvSpPr/>
          <p:nvPr/>
        </p:nvSpPr>
        <p:spPr>
          <a:xfrm>
            <a:off x="6184756" y="2252030"/>
            <a:ext cx="244173" cy="241777"/>
          </a:xfrm>
          <a:custGeom>
            <a:avLst/>
            <a:gdLst/>
            <a:ahLst/>
            <a:cxnLst/>
            <a:rect l="l" t="t" r="r" b="b"/>
            <a:pathLst>
              <a:path w="6113" h="6053" extrusionOk="0">
                <a:moveTo>
                  <a:pt x="3484" y="99"/>
                </a:moveTo>
                <a:cubicBezTo>
                  <a:pt x="3452" y="131"/>
                  <a:pt x="3389" y="163"/>
                  <a:pt x="3357" y="194"/>
                </a:cubicBezTo>
                <a:cubicBezTo>
                  <a:pt x="3357" y="163"/>
                  <a:pt x="3357" y="163"/>
                  <a:pt x="3326" y="163"/>
                </a:cubicBezTo>
                <a:cubicBezTo>
                  <a:pt x="3326" y="150"/>
                  <a:pt x="3321" y="143"/>
                  <a:pt x="3315" y="140"/>
                </a:cubicBezTo>
                <a:lnTo>
                  <a:pt x="3315" y="140"/>
                </a:lnTo>
                <a:cubicBezTo>
                  <a:pt x="3380" y="113"/>
                  <a:pt x="3437" y="99"/>
                  <a:pt x="3484" y="99"/>
                </a:cubicBezTo>
                <a:close/>
                <a:moveTo>
                  <a:pt x="4783" y="638"/>
                </a:moveTo>
                <a:cubicBezTo>
                  <a:pt x="4814" y="638"/>
                  <a:pt x="4814" y="669"/>
                  <a:pt x="4814" y="701"/>
                </a:cubicBezTo>
                <a:cubicBezTo>
                  <a:pt x="4783" y="701"/>
                  <a:pt x="4783" y="701"/>
                  <a:pt x="4783" y="733"/>
                </a:cubicBezTo>
                <a:cubicBezTo>
                  <a:pt x="4783" y="701"/>
                  <a:pt x="4783" y="701"/>
                  <a:pt x="4783" y="701"/>
                </a:cubicBezTo>
                <a:cubicBezTo>
                  <a:pt x="4783" y="701"/>
                  <a:pt x="4751" y="669"/>
                  <a:pt x="4719" y="669"/>
                </a:cubicBezTo>
                <a:cubicBezTo>
                  <a:pt x="4751" y="638"/>
                  <a:pt x="4783" y="638"/>
                  <a:pt x="4783" y="638"/>
                </a:cubicBezTo>
                <a:close/>
                <a:moveTo>
                  <a:pt x="4466" y="638"/>
                </a:moveTo>
                <a:cubicBezTo>
                  <a:pt x="4466" y="669"/>
                  <a:pt x="4434" y="701"/>
                  <a:pt x="4402" y="733"/>
                </a:cubicBezTo>
                <a:cubicBezTo>
                  <a:pt x="4371" y="764"/>
                  <a:pt x="4307" y="796"/>
                  <a:pt x="4244" y="828"/>
                </a:cubicBezTo>
                <a:cubicBezTo>
                  <a:pt x="4339" y="764"/>
                  <a:pt x="4402" y="701"/>
                  <a:pt x="4466" y="638"/>
                </a:cubicBezTo>
                <a:close/>
                <a:moveTo>
                  <a:pt x="4529" y="764"/>
                </a:moveTo>
                <a:cubicBezTo>
                  <a:pt x="4529" y="764"/>
                  <a:pt x="4497" y="796"/>
                  <a:pt x="4466" y="828"/>
                </a:cubicBezTo>
                <a:cubicBezTo>
                  <a:pt x="4402" y="859"/>
                  <a:pt x="4339" y="923"/>
                  <a:pt x="4276" y="986"/>
                </a:cubicBezTo>
                <a:cubicBezTo>
                  <a:pt x="4339" y="923"/>
                  <a:pt x="4402" y="859"/>
                  <a:pt x="4466" y="796"/>
                </a:cubicBezTo>
                <a:cubicBezTo>
                  <a:pt x="4497" y="764"/>
                  <a:pt x="4497" y="764"/>
                  <a:pt x="4529" y="764"/>
                </a:cubicBezTo>
                <a:close/>
                <a:moveTo>
                  <a:pt x="3297" y="147"/>
                </a:moveTo>
                <a:cubicBezTo>
                  <a:pt x="3295" y="151"/>
                  <a:pt x="3294" y="156"/>
                  <a:pt x="3294" y="163"/>
                </a:cubicBezTo>
                <a:cubicBezTo>
                  <a:pt x="3136" y="258"/>
                  <a:pt x="2439" y="828"/>
                  <a:pt x="1711" y="1398"/>
                </a:cubicBezTo>
                <a:cubicBezTo>
                  <a:pt x="2320" y="841"/>
                  <a:pt x="2929" y="307"/>
                  <a:pt x="3297" y="147"/>
                </a:cubicBezTo>
                <a:close/>
                <a:moveTo>
                  <a:pt x="4276" y="891"/>
                </a:moveTo>
                <a:cubicBezTo>
                  <a:pt x="4086" y="1049"/>
                  <a:pt x="3801" y="1271"/>
                  <a:pt x="3484" y="1493"/>
                </a:cubicBezTo>
                <a:cubicBezTo>
                  <a:pt x="3516" y="1461"/>
                  <a:pt x="3547" y="1429"/>
                  <a:pt x="3611" y="1398"/>
                </a:cubicBezTo>
                <a:cubicBezTo>
                  <a:pt x="3864" y="1176"/>
                  <a:pt x="4086" y="986"/>
                  <a:pt x="4276" y="891"/>
                </a:cubicBezTo>
                <a:close/>
                <a:moveTo>
                  <a:pt x="1489" y="891"/>
                </a:moveTo>
                <a:cubicBezTo>
                  <a:pt x="1141" y="1176"/>
                  <a:pt x="856" y="1429"/>
                  <a:pt x="666" y="1588"/>
                </a:cubicBezTo>
                <a:cubicBezTo>
                  <a:pt x="761" y="1461"/>
                  <a:pt x="919" y="1334"/>
                  <a:pt x="1046" y="1208"/>
                </a:cubicBezTo>
                <a:cubicBezTo>
                  <a:pt x="1172" y="1113"/>
                  <a:pt x="1331" y="986"/>
                  <a:pt x="1489" y="891"/>
                </a:cubicBezTo>
                <a:close/>
                <a:moveTo>
                  <a:pt x="5733" y="1714"/>
                </a:moveTo>
                <a:cubicBezTo>
                  <a:pt x="5733" y="1714"/>
                  <a:pt x="5733" y="1714"/>
                  <a:pt x="5733" y="1746"/>
                </a:cubicBezTo>
                <a:cubicBezTo>
                  <a:pt x="5694" y="1765"/>
                  <a:pt x="5667" y="1773"/>
                  <a:pt x="5638" y="1790"/>
                </a:cubicBezTo>
                <a:lnTo>
                  <a:pt x="5638" y="1790"/>
                </a:lnTo>
                <a:lnTo>
                  <a:pt x="5733" y="1714"/>
                </a:lnTo>
                <a:close/>
                <a:moveTo>
                  <a:pt x="5794" y="1789"/>
                </a:moveTo>
                <a:lnTo>
                  <a:pt x="5794" y="1789"/>
                </a:lnTo>
                <a:cubicBezTo>
                  <a:pt x="5792" y="1801"/>
                  <a:pt x="5784" y="1821"/>
                  <a:pt x="5764" y="1841"/>
                </a:cubicBezTo>
                <a:cubicBezTo>
                  <a:pt x="5764" y="1814"/>
                  <a:pt x="5788" y="1810"/>
                  <a:pt x="5794" y="1789"/>
                </a:cubicBezTo>
                <a:close/>
                <a:moveTo>
                  <a:pt x="3104" y="1746"/>
                </a:moveTo>
                <a:lnTo>
                  <a:pt x="3104" y="1746"/>
                </a:lnTo>
                <a:cubicBezTo>
                  <a:pt x="3072" y="1778"/>
                  <a:pt x="3041" y="1778"/>
                  <a:pt x="3009" y="1809"/>
                </a:cubicBezTo>
                <a:lnTo>
                  <a:pt x="2914" y="1873"/>
                </a:lnTo>
                <a:cubicBezTo>
                  <a:pt x="2977" y="1809"/>
                  <a:pt x="3041" y="1778"/>
                  <a:pt x="3104" y="1746"/>
                </a:cubicBezTo>
                <a:close/>
                <a:moveTo>
                  <a:pt x="5701" y="1809"/>
                </a:moveTo>
                <a:cubicBezTo>
                  <a:pt x="5701" y="1841"/>
                  <a:pt x="5669" y="1904"/>
                  <a:pt x="5638" y="1936"/>
                </a:cubicBezTo>
                <a:cubicBezTo>
                  <a:pt x="5543" y="1968"/>
                  <a:pt x="5416" y="2031"/>
                  <a:pt x="5289" y="2094"/>
                </a:cubicBezTo>
                <a:cubicBezTo>
                  <a:pt x="5479" y="1968"/>
                  <a:pt x="5606" y="1873"/>
                  <a:pt x="5701" y="1809"/>
                </a:cubicBezTo>
                <a:close/>
                <a:moveTo>
                  <a:pt x="5701" y="1999"/>
                </a:moveTo>
                <a:cubicBezTo>
                  <a:pt x="5733" y="1999"/>
                  <a:pt x="5764" y="2031"/>
                  <a:pt x="5796" y="2031"/>
                </a:cubicBezTo>
                <a:cubicBezTo>
                  <a:pt x="5733" y="2063"/>
                  <a:pt x="5606" y="2189"/>
                  <a:pt x="5416" y="2316"/>
                </a:cubicBezTo>
                <a:cubicBezTo>
                  <a:pt x="5543" y="2189"/>
                  <a:pt x="5638" y="2094"/>
                  <a:pt x="5701" y="1999"/>
                </a:cubicBezTo>
                <a:close/>
                <a:moveTo>
                  <a:pt x="4719" y="733"/>
                </a:moveTo>
                <a:cubicBezTo>
                  <a:pt x="4751" y="764"/>
                  <a:pt x="4751" y="796"/>
                  <a:pt x="4751" y="828"/>
                </a:cubicBezTo>
                <a:cubicBezTo>
                  <a:pt x="4687" y="923"/>
                  <a:pt x="4624" y="1018"/>
                  <a:pt x="4561" y="1113"/>
                </a:cubicBezTo>
                <a:cubicBezTo>
                  <a:pt x="4466" y="1176"/>
                  <a:pt x="4339" y="1239"/>
                  <a:pt x="4244" y="1334"/>
                </a:cubicBezTo>
                <a:cubicBezTo>
                  <a:pt x="3769" y="1651"/>
                  <a:pt x="3104" y="2126"/>
                  <a:pt x="2502" y="2601"/>
                </a:cubicBezTo>
                <a:cubicBezTo>
                  <a:pt x="3041" y="2126"/>
                  <a:pt x="3706" y="1556"/>
                  <a:pt x="4529" y="859"/>
                </a:cubicBezTo>
                <a:cubicBezTo>
                  <a:pt x="4561" y="796"/>
                  <a:pt x="4624" y="764"/>
                  <a:pt x="4656" y="733"/>
                </a:cubicBezTo>
                <a:close/>
                <a:moveTo>
                  <a:pt x="4307" y="479"/>
                </a:moveTo>
                <a:cubicBezTo>
                  <a:pt x="4276" y="543"/>
                  <a:pt x="4244" y="606"/>
                  <a:pt x="4181" y="701"/>
                </a:cubicBezTo>
                <a:cubicBezTo>
                  <a:pt x="3737" y="1018"/>
                  <a:pt x="2946" y="1683"/>
                  <a:pt x="2217" y="2348"/>
                </a:cubicBezTo>
                <a:cubicBezTo>
                  <a:pt x="1996" y="2474"/>
                  <a:pt x="1806" y="2601"/>
                  <a:pt x="1584" y="2728"/>
                </a:cubicBezTo>
                <a:lnTo>
                  <a:pt x="4276" y="479"/>
                </a:lnTo>
                <a:close/>
                <a:moveTo>
                  <a:pt x="4814" y="1176"/>
                </a:moveTo>
                <a:cubicBezTo>
                  <a:pt x="4687" y="1303"/>
                  <a:pt x="4529" y="1429"/>
                  <a:pt x="4402" y="1556"/>
                </a:cubicBezTo>
                <a:lnTo>
                  <a:pt x="2914" y="2791"/>
                </a:lnTo>
                <a:cubicBezTo>
                  <a:pt x="3389" y="2379"/>
                  <a:pt x="3832" y="1968"/>
                  <a:pt x="4212" y="1619"/>
                </a:cubicBezTo>
                <a:cubicBezTo>
                  <a:pt x="4434" y="1429"/>
                  <a:pt x="4656" y="1303"/>
                  <a:pt x="4814" y="1176"/>
                </a:cubicBezTo>
                <a:close/>
                <a:moveTo>
                  <a:pt x="4920" y="2775"/>
                </a:moveTo>
                <a:cubicBezTo>
                  <a:pt x="4888" y="2801"/>
                  <a:pt x="4851" y="2828"/>
                  <a:pt x="4813" y="2854"/>
                </a:cubicBezTo>
                <a:lnTo>
                  <a:pt x="4813" y="2854"/>
                </a:lnTo>
                <a:cubicBezTo>
                  <a:pt x="4825" y="2844"/>
                  <a:pt x="4835" y="2833"/>
                  <a:pt x="4846" y="2823"/>
                </a:cubicBezTo>
                <a:cubicBezTo>
                  <a:pt x="4846" y="2823"/>
                  <a:pt x="4878" y="2823"/>
                  <a:pt x="4878" y="2791"/>
                </a:cubicBezTo>
                <a:cubicBezTo>
                  <a:pt x="4892" y="2791"/>
                  <a:pt x="4906" y="2785"/>
                  <a:pt x="4920" y="2775"/>
                </a:cubicBezTo>
                <a:close/>
                <a:moveTo>
                  <a:pt x="1267" y="1968"/>
                </a:moveTo>
                <a:cubicBezTo>
                  <a:pt x="761" y="2474"/>
                  <a:pt x="349" y="2918"/>
                  <a:pt x="222" y="3044"/>
                </a:cubicBezTo>
                <a:lnTo>
                  <a:pt x="222" y="3013"/>
                </a:lnTo>
                <a:cubicBezTo>
                  <a:pt x="254" y="2981"/>
                  <a:pt x="254" y="2918"/>
                  <a:pt x="317" y="2854"/>
                </a:cubicBezTo>
                <a:cubicBezTo>
                  <a:pt x="381" y="2759"/>
                  <a:pt x="507" y="2664"/>
                  <a:pt x="602" y="2506"/>
                </a:cubicBezTo>
                <a:cubicBezTo>
                  <a:pt x="792" y="2379"/>
                  <a:pt x="1014" y="2189"/>
                  <a:pt x="1267" y="1968"/>
                </a:cubicBezTo>
                <a:close/>
                <a:moveTo>
                  <a:pt x="2661" y="2126"/>
                </a:moveTo>
                <a:lnTo>
                  <a:pt x="2661" y="2126"/>
                </a:lnTo>
                <a:cubicBezTo>
                  <a:pt x="2281" y="2443"/>
                  <a:pt x="1901" y="2728"/>
                  <a:pt x="1521" y="3044"/>
                </a:cubicBezTo>
                <a:lnTo>
                  <a:pt x="2439" y="2253"/>
                </a:lnTo>
                <a:cubicBezTo>
                  <a:pt x="2471" y="2253"/>
                  <a:pt x="2471" y="2253"/>
                  <a:pt x="2502" y="2221"/>
                </a:cubicBezTo>
                <a:cubicBezTo>
                  <a:pt x="2534" y="2189"/>
                  <a:pt x="2597" y="2158"/>
                  <a:pt x="2661" y="2126"/>
                </a:cubicBezTo>
                <a:close/>
                <a:moveTo>
                  <a:pt x="4086" y="1144"/>
                </a:moveTo>
                <a:lnTo>
                  <a:pt x="4086" y="1144"/>
                </a:lnTo>
                <a:cubicBezTo>
                  <a:pt x="2946" y="2126"/>
                  <a:pt x="2059" y="2886"/>
                  <a:pt x="1426" y="3424"/>
                </a:cubicBezTo>
                <a:cubicBezTo>
                  <a:pt x="1964" y="2886"/>
                  <a:pt x="2439" y="2443"/>
                  <a:pt x="2851" y="2063"/>
                </a:cubicBezTo>
                <a:cubicBezTo>
                  <a:pt x="2914" y="1999"/>
                  <a:pt x="3009" y="1904"/>
                  <a:pt x="3104" y="1841"/>
                </a:cubicBezTo>
                <a:cubicBezTo>
                  <a:pt x="3484" y="1588"/>
                  <a:pt x="3832" y="1334"/>
                  <a:pt x="4086" y="1144"/>
                </a:cubicBezTo>
                <a:close/>
                <a:moveTo>
                  <a:pt x="2186" y="3171"/>
                </a:moveTo>
                <a:cubicBezTo>
                  <a:pt x="2027" y="3298"/>
                  <a:pt x="1869" y="3424"/>
                  <a:pt x="1711" y="3551"/>
                </a:cubicBezTo>
                <a:cubicBezTo>
                  <a:pt x="1742" y="3488"/>
                  <a:pt x="1806" y="3456"/>
                  <a:pt x="1869" y="3393"/>
                </a:cubicBezTo>
                <a:cubicBezTo>
                  <a:pt x="1964" y="3329"/>
                  <a:pt x="2091" y="3234"/>
                  <a:pt x="2186" y="3171"/>
                </a:cubicBezTo>
                <a:close/>
                <a:moveTo>
                  <a:pt x="5574" y="2031"/>
                </a:moveTo>
                <a:cubicBezTo>
                  <a:pt x="5511" y="2126"/>
                  <a:pt x="5416" y="2189"/>
                  <a:pt x="5353" y="2284"/>
                </a:cubicBezTo>
                <a:cubicBezTo>
                  <a:pt x="5194" y="2443"/>
                  <a:pt x="5036" y="2569"/>
                  <a:pt x="4846" y="2759"/>
                </a:cubicBezTo>
                <a:cubicBezTo>
                  <a:pt x="4402" y="3076"/>
                  <a:pt x="3896" y="3488"/>
                  <a:pt x="3421" y="3868"/>
                </a:cubicBezTo>
                <a:lnTo>
                  <a:pt x="3421" y="3868"/>
                </a:lnTo>
                <a:cubicBezTo>
                  <a:pt x="3823" y="3465"/>
                  <a:pt x="4254" y="3035"/>
                  <a:pt x="4624" y="2664"/>
                </a:cubicBezTo>
                <a:cubicBezTo>
                  <a:pt x="5004" y="2348"/>
                  <a:pt x="5321" y="2126"/>
                  <a:pt x="5574" y="2031"/>
                </a:cubicBezTo>
                <a:close/>
                <a:moveTo>
                  <a:pt x="4307" y="1366"/>
                </a:moveTo>
                <a:cubicBezTo>
                  <a:pt x="4181" y="1493"/>
                  <a:pt x="3991" y="1651"/>
                  <a:pt x="3801" y="1809"/>
                </a:cubicBezTo>
                <a:cubicBezTo>
                  <a:pt x="3199" y="2253"/>
                  <a:pt x="2471" y="2823"/>
                  <a:pt x="1837" y="3329"/>
                </a:cubicBezTo>
                <a:cubicBezTo>
                  <a:pt x="1552" y="3551"/>
                  <a:pt x="1267" y="3741"/>
                  <a:pt x="1046" y="3899"/>
                </a:cubicBezTo>
                <a:cubicBezTo>
                  <a:pt x="1837" y="3108"/>
                  <a:pt x="3421" y="1999"/>
                  <a:pt x="4276" y="1366"/>
                </a:cubicBezTo>
                <a:close/>
                <a:moveTo>
                  <a:pt x="1837" y="2633"/>
                </a:moveTo>
                <a:lnTo>
                  <a:pt x="1742" y="2728"/>
                </a:lnTo>
                <a:cubicBezTo>
                  <a:pt x="1489" y="2949"/>
                  <a:pt x="1267" y="3139"/>
                  <a:pt x="1077" y="3298"/>
                </a:cubicBezTo>
                <a:lnTo>
                  <a:pt x="349" y="3931"/>
                </a:lnTo>
                <a:cubicBezTo>
                  <a:pt x="349" y="3931"/>
                  <a:pt x="317" y="3963"/>
                  <a:pt x="349" y="3963"/>
                </a:cubicBezTo>
                <a:cubicBezTo>
                  <a:pt x="349" y="3963"/>
                  <a:pt x="349" y="3994"/>
                  <a:pt x="349" y="3994"/>
                </a:cubicBezTo>
                <a:lnTo>
                  <a:pt x="317" y="3994"/>
                </a:lnTo>
                <a:cubicBezTo>
                  <a:pt x="317" y="3994"/>
                  <a:pt x="317" y="3963"/>
                  <a:pt x="317" y="3931"/>
                </a:cubicBezTo>
                <a:cubicBezTo>
                  <a:pt x="349" y="3836"/>
                  <a:pt x="412" y="3741"/>
                  <a:pt x="571" y="3614"/>
                </a:cubicBezTo>
                <a:lnTo>
                  <a:pt x="951" y="3266"/>
                </a:lnTo>
                <a:cubicBezTo>
                  <a:pt x="1204" y="3076"/>
                  <a:pt x="1521" y="2854"/>
                  <a:pt x="1837" y="2633"/>
                </a:cubicBezTo>
                <a:close/>
                <a:moveTo>
                  <a:pt x="6018" y="2854"/>
                </a:moveTo>
                <a:lnTo>
                  <a:pt x="6018" y="2854"/>
                </a:lnTo>
                <a:cubicBezTo>
                  <a:pt x="5923" y="3044"/>
                  <a:pt x="5448" y="3519"/>
                  <a:pt x="4846" y="4026"/>
                </a:cubicBezTo>
                <a:cubicBezTo>
                  <a:pt x="5384" y="3519"/>
                  <a:pt x="5859" y="3013"/>
                  <a:pt x="6018" y="2854"/>
                </a:cubicBezTo>
                <a:close/>
                <a:moveTo>
                  <a:pt x="4687" y="2126"/>
                </a:moveTo>
                <a:cubicBezTo>
                  <a:pt x="4086" y="2664"/>
                  <a:pt x="3167" y="3424"/>
                  <a:pt x="2312" y="4121"/>
                </a:cubicBezTo>
                <a:lnTo>
                  <a:pt x="4687" y="2126"/>
                </a:lnTo>
                <a:close/>
                <a:moveTo>
                  <a:pt x="982" y="3868"/>
                </a:moveTo>
                <a:cubicBezTo>
                  <a:pt x="919" y="3931"/>
                  <a:pt x="856" y="4026"/>
                  <a:pt x="792" y="4089"/>
                </a:cubicBezTo>
                <a:cubicBezTo>
                  <a:pt x="761" y="4121"/>
                  <a:pt x="729" y="4121"/>
                  <a:pt x="697" y="4153"/>
                </a:cubicBezTo>
                <a:cubicBezTo>
                  <a:pt x="761" y="4089"/>
                  <a:pt x="824" y="3994"/>
                  <a:pt x="887" y="3931"/>
                </a:cubicBezTo>
                <a:cubicBezTo>
                  <a:pt x="919" y="3899"/>
                  <a:pt x="951" y="3868"/>
                  <a:pt x="982" y="3868"/>
                </a:cubicBezTo>
                <a:close/>
                <a:moveTo>
                  <a:pt x="2059" y="2696"/>
                </a:moveTo>
                <a:cubicBezTo>
                  <a:pt x="1679" y="3044"/>
                  <a:pt x="1299" y="3456"/>
                  <a:pt x="856" y="3899"/>
                </a:cubicBezTo>
                <a:cubicBezTo>
                  <a:pt x="602" y="4089"/>
                  <a:pt x="444" y="4216"/>
                  <a:pt x="381" y="4248"/>
                </a:cubicBezTo>
                <a:cubicBezTo>
                  <a:pt x="381" y="4121"/>
                  <a:pt x="539" y="3931"/>
                  <a:pt x="792" y="3678"/>
                </a:cubicBezTo>
                <a:cubicBezTo>
                  <a:pt x="1109" y="3456"/>
                  <a:pt x="1584" y="3076"/>
                  <a:pt x="2059" y="2696"/>
                </a:cubicBezTo>
                <a:close/>
                <a:moveTo>
                  <a:pt x="1299" y="3804"/>
                </a:moveTo>
                <a:cubicBezTo>
                  <a:pt x="1204" y="3899"/>
                  <a:pt x="1141" y="3963"/>
                  <a:pt x="1046" y="4026"/>
                </a:cubicBezTo>
                <a:cubicBezTo>
                  <a:pt x="887" y="4184"/>
                  <a:pt x="729" y="4279"/>
                  <a:pt x="634" y="4374"/>
                </a:cubicBezTo>
                <a:cubicBezTo>
                  <a:pt x="697" y="4311"/>
                  <a:pt x="761" y="4216"/>
                  <a:pt x="824" y="4153"/>
                </a:cubicBezTo>
                <a:cubicBezTo>
                  <a:pt x="951" y="4058"/>
                  <a:pt x="1109" y="3931"/>
                  <a:pt x="1299" y="3804"/>
                </a:cubicBezTo>
                <a:close/>
                <a:moveTo>
                  <a:pt x="5796" y="3709"/>
                </a:moveTo>
                <a:cubicBezTo>
                  <a:pt x="5764" y="3773"/>
                  <a:pt x="5606" y="3931"/>
                  <a:pt x="5384" y="4153"/>
                </a:cubicBezTo>
                <a:cubicBezTo>
                  <a:pt x="5258" y="4248"/>
                  <a:pt x="5099" y="4343"/>
                  <a:pt x="4941" y="4470"/>
                </a:cubicBezTo>
                <a:cubicBezTo>
                  <a:pt x="5321" y="4153"/>
                  <a:pt x="5669" y="3773"/>
                  <a:pt x="5796" y="3709"/>
                </a:cubicBezTo>
                <a:close/>
                <a:moveTo>
                  <a:pt x="3136" y="2506"/>
                </a:moveTo>
                <a:lnTo>
                  <a:pt x="3136" y="2506"/>
                </a:lnTo>
                <a:cubicBezTo>
                  <a:pt x="2186" y="3393"/>
                  <a:pt x="1172" y="4279"/>
                  <a:pt x="729" y="4501"/>
                </a:cubicBezTo>
                <a:cubicBezTo>
                  <a:pt x="792" y="4406"/>
                  <a:pt x="919" y="4248"/>
                  <a:pt x="1077" y="4121"/>
                </a:cubicBezTo>
                <a:cubicBezTo>
                  <a:pt x="1267" y="3963"/>
                  <a:pt x="1489" y="3773"/>
                  <a:pt x="1742" y="3614"/>
                </a:cubicBezTo>
                <a:cubicBezTo>
                  <a:pt x="2186" y="3266"/>
                  <a:pt x="2661" y="2886"/>
                  <a:pt x="3136" y="2506"/>
                </a:cubicBezTo>
                <a:close/>
                <a:moveTo>
                  <a:pt x="761" y="4374"/>
                </a:moveTo>
                <a:lnTo>
                  <a:pt x="761" y="4374"/>
                </a:lnTo>
                <a:cubicBezTo>
                  <a:pt x="697" y="4438"/>
                  <a:pt x="666" y="4501"/>
                  <a:pt x="634" y="4565"/>
                </a:cubicBezTo>
                <a:lnTo>
                  <a:pt x="539" y="4565"/>
                </a:lnTo>
                <a:cubicBezTo>
                  <a:pt x="539" y="4565"/>
                  <a:pt x="571" y="4565"/>
                  <a:pt x="571" y="4533"/>
                </a:cubicBezTo>
                <a:cubicBezTo>
                  <a:pt x="602" y="4501"/>
                  <a:pt x="666" y="4438"/>
                  <a:pt x="761" y="4374"/>
                </a:cubicBezTo>
                <a:close/>
                <a:moveTo>
                  <a:pt x="3199" y="2664"/>
                </a:moveTo>
                <a:lnTo>
                  <a:pt x="3199" y="2664"/>
                </a:lnTo>
                <a:cubicBezTo>
                  <a:pt x="2851" y="2981"/>
                  <a:pt x="2502" y="3298"/>
                  <a:pt x="2186" y="3583"/>
                </a:cubicBezTo>
                <a:cubicBezTo>
                  <a:pt x="1647" y="4058"/>
                  <a:pt x="1141" y="4438"/>
                  <a:pt x="856" y="4628"/>
                </a:cubicBezTo>
                <a:lnTo>
                  <a:pt x="3199" y="2664"/>
                </a:lnTo>
                <a:close/>
                <a:moveTo>
                  <a:pt x="3294" y="3773"/>
                </a:moveTo>
                <a:lnTo>
                  <a:pt x="3294" y="3773"/>
                </a:lnTo>
                <a:cubicBezTo>
                  <a:pt x="3104" y="3994"/>
                  <a:pt x="2914" y="4184"/>
                  <a:pt x="2724" y="4374"/>
                </a:cubicBezTo>
                <a:cubicBezTo>
                  <a:pt x="2724" y="4374"/>
                  <a:pt x="2692" y="4406"/>
                  <a:pt x="2661" y="4406"/>
                </a:cubicBezTo>
                <a:cubicBezTo>
                  <a:pt x="2566" y="4501"/>
                  <a:pt x="2471" y="4565"/>
                  <a:pt x="2376" y="4628"/>
                </a:cubicBezTo>
                <a:cubicBezTo>
                  <a:pt x="2692" y="4343"/>
                  <a:pt x="3009" y="4058"/>
                  <a:pt x="3294" y="3773"/>
                </a:cubicBezTo>
                <a:close/>
                <a:moveTo>
                  <a:pt x="602" y="4628"/>
                </a:moveTo>
                <a:cubicBezTo>
                  <a:pt x="571" y="4660"/>
                  <a:pt x="571" y="4660"/>
                  <a:pt x="571" y="4691"/>
                </a:cubicBezTo>
                <a:cubicBezTo>
                  <a:pt x="571" y="4691"/>
                  <a:pt x="571" y="4723"/>
                  <a:pt x="571" y="4723"/>
                </a:cubicBezTo>
                <a:cubicBezTo>
                  <a:pt x="539" y="4723"/>
                  <a:pt x="539" y="4660"/>
                  <a:pt x="539" y="4628"/>
                </a:cubicBezTo>
                <a:close/>
                <a:moveTo>
                  <a:pt x="1077" y="4374"/>
                </a:moveTo>
                <a:lnTo>
                  <a:pt x="634" y="4723"/>
                </a:lnTo>
                <a:lnTo>
                  <a:pt x="634" y="4691"/>
                </a:lnTo>
                <a:cubicBezTo>
                  <a:pt x="634" y="4660"/>
                  <a:pt x="666" y="4628"/>
                  <a:pt x="666" y="4596"/>
                </a:cubicBezTo>
                <a:cubicBezTo>
                  <a:pt x="761" y="4565"/>
                  <a:pt x="919" y="4470"/>
                  <a:pt x="1077" y="4374"/>
                </a:cubicBezTo>
                <a:close/>
                <a:moveTo>
                  <a:pt x="3706" y="3741"/>
                </a:moveTo>
                <a:lnTo>
                  <a:pt x="3706" y="3741"/>
                </a:lnTo>
                <a:cubicBezTo>
                  <a:pt x="3421" y="3963"/>
                  <a:pt x="3167" y="4184"/>
                  <a:pt x="2914" y="4406"/>
                </a:cubicBezTo>
                <a:cubicBezTo>
                  <a:pt x="2661" y="4628"/>
                  <a:pt x="2439" y="4786"/>
                  <a:pt x="2281" y="4945"/>
                </a:cubicBezTo>
                <a:cubicBezTo>
                  <a:pt x="2344" y="4881"/>
                  <a:pt x="2407" y="4818"/>
                  <a:pt x="2471" y="4755"/>
                </a:cubicBezTo>
                <a:cubicBezTo>
                  <a:pt x="2756" y="4501"/>
                  <a:pt x="3104" y="4216"/>
                  <a:pt x="3452" y="3931"/>
                </a:cubicBezTo>
                <a:cubicBezTo>
                  <a:pt x="3547" y="3868"/>
                  <a:pt x="3611" y="3804"/>
                  <a:pt x="3706" y="3741"/>
                </a:cubicBezTo>
                <a:close/>
                <a:moveTo>
                  <a:pt x="2851" y="4121"/>
                </a:moveTo>
                <a:cubicBezTo>
                  <a:pt x="2439" y="4470"/>
                  <a:pt x="2091" y="4786"/>
                  <a:pt x="1837" y="5040"/>
                </a:cubicBezTo>
                <a:cubicBezTo>
                  <a:pt x="1711" y="5103"/>
                  <a:pt x="1647" y="5198"/>
                  <a:pt x="1584" y="5230"/>
                </a:cubicBezTo>
                <a:cubicBezTo>
                  <a:pt x="1521" y="5261"/>
                  <a:pt x="1457" y="5293"/>
                  <a:pt x="1426" y="5293"/>
                </a:cubicBezTo>
                <a:lnTo>
                  <a:pt x="2851" y="4121"/>
                </a:lnTo>
                <a:close/>
                <a:moveTo>
                  <a:pt x="2249" y="4501"/>
                </a:moveTo>
                <a:cubicBezTo>
                  <a:pt x="1932" y="4786"/>
                  <a:pt x="1616" y="5071"/>
                  <a:pt x="1299" y="5325"/>
                </a:cubicBezTo>
                <a:cubicBezTo>
                  <a:pt x="1299" y="5325"/>
                  <a:pt x="1267" y="5293"/>
                  <a:pt x="1267" y="5293"/>
                </a:cubicBezTo>
                <a:cubicBezTo>
                  <a:pt x="1394" y="5198"/>
                  <a:pt x="1774" y="4913"/>
                  <a:pt x="2249" y="4501"/>
                </a:cubicBezTo>
                <a:close/>
                <a:moveTo>
                  <a:pt x="4086" y="4343"/>
                </a:moveTo>
                <a:lnTo>
                  <a:pt x="4086" y="4343"/>
                </a:lnTo>
                <a:cubicBezTo>
                  <a:pt x="3579" y="4818"/>
                  <a:pt x="3041" y="5293"/>
                  <a:pt x="2661" y="5546"/>
                </a:cubicBezTo>
                <a:cubicBezTo>
                  <a:pt x="2661" y="5515"/>
                  <a:pt x="2692" y="5483"/>
                  <a:pt x="2724" y="5483"/>
                </a:cubicBezTo>
                <a:lnTo>
                  <a:pt x="4086" y="4343"/>
                </a:lnTo>
                <a:close/>
                <a:moveTo>
                  <a:pt x="5226" y="4026"/>
                </a:moveTo>
                <a:cubicBezTo>
                  <a:pt x="4719" y="4565"/>
                  <a:pt x="4022" y="5261"/>
                  <a:pt x="3484" y="5641"/>
                </a:cubicBezTo>
                <a:lnTo>
                  <a:pt x="5226" y="4026"/>
                </a:lnTo>
                <a:close/>
                <a:moveTo>
                  <a:pt x="2154" y="5641"/>
                </a:moveTo>
                <a:cubicBezTo>
                  <a:pt x="2154" y="5673"/>
                  <a:pt x="2154" y="5705"/>
                  <a:pt x="2122" y="5705"/>
                </a:cubicBezTo>
                <a:lnTo>
                  <a:pt x="2154" y="5641"/>
                </a:lnTo>
                <a:close/>
                <a:moveTo>
                  <a:pt x="5669" y="2696"/>
                </a:moveTo>
                <a:lnTo>
                  <a:pt x="5669" y="2696"/>
                </a:lnTo>
                <a:cubicBezTo>
                  <a:pt x="5479" y="2886"/>
                  <a:pt x="5194" y="3203"/>
                  <a:pt x="4846" y="3551"/>
                </a:cubicBezTo>
                <a:cubicBezTo>
                  <a:pt x="4117" y="4153"/>
                  <a:pt x="3199" y="4913"/>
                  <a:pt x="2692" y="5388"/>
                </a:cubicBezTo>
                <a:lnTo>
                  <a:pt x="2344" y="5705"/>
                </a:lnTo>
                <a:cubicBezTo>
                  <a:pt x="2281" y="5705"/>
                  <a:pt x="2249" y="5736"/>
                  <a:pt x="2186" y="5736"/>
                </a:cubicBezTo>
                <a:cubicBezTo>
                  <a:pt x="2217" y="5673"/>
                  <a:pt x="2281" y="5578"/>
                  <a:pt x="2344" y="5483"/>
                </a:cubicBezTo>
                <a:lnTo>
                  <a:pt x="4371" y="3678"/>
                </a:lnTo>
                <a:cubicBezTo>
                  <a:pt x="4878" y="3266"/>
                  <a:pt x="5384" y="2886"/>
                  <a:pt x="5669" y="2696"/>
                </a:cubicBezTo>
                <a:close/>
                <a:moveTo>
                  <a:pt x="2217" y="5800"/>
                </a:moveTo>
                <a:lnTo>
                  <a:pt x="2186" y="5831"/>
                </a:lnTo>
                <a:lnTo>
                  <a:pt x="2186" y="5800"/>
                </a:lnTo>
                <a:close/>
                <a:moveTo>
                  <a:pt x="5511" y="4438"/>
                </a:moveTo>
                <a:cubicBezTo>
                  <a:pt x="5353" y="4596"/>
                  <a:pt x="5226" y="4723"/>
                  <a:pt x="5131" y="4850"/>
                </a:cubicBezTo>
                <a:cubicBezTo>
                  <a:pt x="4656" y="5325"/>
                  <a:pt x="4117" y="5831"/>
                  <a:pt x="3927" y="5831"/>
                </a:cubicBezTo>
                <a:lnTo>
                  <a:pt x="3896" y="5831"/>
                </a:lnTo>
                <a:cubicBezTo>
                  <a:pt x="3864" y="5736"/>
                  <a:pt x="4497" y="5261"/>
                  <a:pt x="4909" y="4913"/>
                </a:cubicBezTo>
                <a:cubicBezTo>
                  <a:pt x="5163" y="4723"/>
                  <a:pt x="5353" y="4565"/>
                  <a:pt x="5511" y="4438"/>
                </a:cubicBezTo>
                <a:close/>
                <a:moveTo>
                  <a:pt x="3121" y="1"/>
                </a:moveTo>
                <a:cubicBezTo>
                  <a:pt x="3044" y="1"/>
                  <a:pt x="2830" y="210"/>
                  <a:pt x="2122" y="859"/>
                </a:cubicBezTo>
                <a:cubicBezTo>
                  <a:pt x="1584" y="1366"/>
                  <a:pt x="729" y="2126"/>
                  <a:pt x="412" y="2348"/>
                </a:cubicBezTo>
                <a:lnTo>
                  <a:pt x="2882" y="68"/>
                </a:lnTo>
                <a:cubicBezTo>
                  <a:pt x="2882" y="36"/>
                  <a:pt x="2882" y="36"/>
                  <a:pt x="2882" y="4"/>
                </a:cubicBezTo>
                <a:lnTo>
                  <a:pt x="2851" y="4"/>
                </a:lnTo>
                <a:cubicBezTo>
                  <a:pt x="2819" y="4"/>
                  <a:pt x="2819" y="4"/>
                  <a:pt x="1774" y="891"/>
                </a:cubicBezTo>
                <a:cubicBezTo>
                  <a:pt x="1489" y="1144"/>
                  <a:pt x="1141" y="1461"/>
                  <a:pt x="824" y="1714"/>
                </a:cubicBezTo>
                <a:lnTo>
                  <a:pt x="2534" y="99"/>
                </a:lnTo>
                <a:cubicBezTo>
                  <a:pt x="2566" y="99"/>
                  <a:pt x="2566" y="68"/>
                  <a:pt x="2566" y="68"/>
                </a:cubicBezTo>
                <a:cubicBezTo>
                  <a:pt x="2534" y="36"/>
                  <a:pt x="2534" y="36"/>
                  <a:pt x="2502" y="36"/>
                </a:cubicBezTo>
                <a:lnTo>
                  <a:pt x="2122" y="384"/>
                </a:lnTo>
                <a:lnTo>
                  <a:pt x="2122" y="353"/>
                </a:lnTo>
                <a:cubicBezTo>
                  <a:pt x="2249" y="258"/>
                  <a:pt x="2281" y="226"/>
                  <a:pt x="2281" y="194"/>
                </a:cubicBezTo>
                <a:cubicBezTo>
                  <a:pt x="2281" y="194"/>
                  <a:pt x="2281" y="194"/>
                  <a:pt x="2281" y="163"/>
                </a:cubicBezTo>
                <a:lnTo>
                  <a:pt x="2217" y="163"/>
                </a:lnTo>
                <a:cubicBezTo>
                  <a:pt x="2186" y="226"/>
                  <a:pt x="2122" y="258"/>
                  <a:pt x="2091" y="321"/>
                </a:cubicBezTo>
                <a:cubicBezTo>
                  <a:pt x="1964" y="384"/>
                  <a:pt x="1837" y="511"/>
                  <a:pt x="1679" y="638"/>
                </a:cubicBezTo>
                <a:cubicBezTo>
                  <a:pt x="1584" y="701"/>
                  <a:pt x="1457" y="796"/>
                  <a:pt x="1362" y="891"/>
                </a:cubicBezTo>
                <a:cubicBezTo>
                  <a:pt x="1426" y="764"/>
                  <a:pt x="1489" y="701"/>
                  <a:pt x="1489" y="638"/>
                </a:cubicBezTo>
                <a:cubicBezTo>
                  <a:pt x="1489" y="606"/>
                  <a:pt x="1489" y="574"/>
                  <a:pt x="1489" y="543"/>
                </a:cubicBezTo>
                <a:lnTo>
                  <a:pt x="1426" y="543"/>
                </a:lnTo>
                <a:cubicBezTo>
                  <a:pt x="1267" y="733"/>
                  <a:pt x="1046" y="923"/>
                  <a:pt x="1014" y="923"/>
                </a:cubicBezTo>
                <a:lnTo>
                  <a:pt x="982" y="923"/>
                </a:lnTo>
                <a:cubicBezTo>
                  <a:pt x="951" y="954"/>
                  <a:pt x="951" y="954"/>
                  <a:pt x="982" y="986"/>
                </a:cubicBezTo>
                <a:lnTo>
                  <a:pt x="1014" y="986"/>
                </a:lnTo>
                <a:cubicBezTo>
                  <a:pt x="1077" y="986"/>
                  <a:pt x="1267" y="796"/>
                  <a:pt x="1426" y="638"/>
                </a:cubicBezTo>
                <a:lnTo>
                  <a:pt x="1426" y="638"/>
                </a:lnTo>
                <a:cubicBezTo>
                  <a:pt x="1394" y="764"/>
                  <a:pt x="1204" y="954"/>
                  <a:pt x="1014" y="1176"/>
                </a:cubicBezTo>
                <a:cubicBezTo>
                  <a:pt x="729" y="1398"/>
                  <a:pt x="539" y="1556"/>
                  <a:pt x="412" y="1714"/>
                </a:cubicBezTo>
                <a:lnTo>
                  <a:pt x="381" y="1714"/>
                </a:lnTo>
                <a:cubicBezTo>
                  <a:pt x="381" y="1746"/>
                  <a:pt x="381" y="1746"/>
                  <a:pt x="381" y="1746"/>
                </a:cubicBezTo>
                <a:cubicBezTo>
                  <a:pt x="349" y="1809"/>
                  <a:pt x="317" y="1841"/>
                  <a:pt x="317" y="1873"/>
                </a:cubicBezTo>
                <a:cubicBezTo>
                  <a:pt x="317" y="1904"/>
                  <a:pt x="317" y="1904"/>
                  <a:pt x="349" y="1936"/>
                </a:cubicBezTo>
                <a:lnTo>
                  <a:pt x="381" y="1936"/>
                </a:lnTo>
                <a:lnTo>
                  <a:pt x="1616" y="891"/>
                </a:lnTo>
                <a:lnTo>
                  <a:pt x="127" y="2284"/>
                </a:lnTo>
                <a:cubicBezTo>
                  <a:pt x="127" y="2284"/>
                  <a:pt x="127" y="2316"/>
                  <a:pt x="127" y="2348"/>
                </a:cubicBezTo>
                <a:lnTo>
                  <a:pt x="159" y="2348"/>
                </a:lnTo>
                <a:cubicBezTo>
                  <a:pt x="190" y="2348"/>
                  <a:pt x="412" y="2158"/>
                  <a:pt x="1711" y="1049"/>
                </a:cubicBezTo>
                <a:lnTo>
                  <a:pt x="1711" y="1049"/>
                </a:lnTo>
                <a:lnTo>
                  <a:pt x="254" y="2411"/>
                </a:lnTo>
                <a:cubicBezTo>
                  <a:pt x="254" y="2411"/>
                  <a:pt x="254" y="2443"/>
                  <a:pt x="254" y="2443"/>
                </a:cubicBezTo>
                <a:cubicBezTo>
                  <a:pt x="254" y="2443"/>
                  <a:pt x="285" y="2474"/>
                  <a:pt x="285" y="2474"/>
                </a:cubicBezTo>
                <a:cubicBezTo>
                  <a:pt x="349" y="2474"/>
                  <a:pt x="571" y="2348"/>
                  <a:pt x="856" y="2094"/>
                </a:cubicBezTo>
                <a:lnTo>
                  <a:pt x="856" y="2094"/>
                </a:lnTo>
                <a:cubicBezTo>
                  <a:pt x="0" y="2886"/>
                  <a:pt x="32" y="2886"/>
                  <a:pt x="64" y="2918"/>
                </a:cubicBezTo>
                <a:cubicBezTo>
                  <a:pt x="64" y="2918"/>
                  <a:pt x="64" y="2949"/>
                  <a:pt x="64" y="2949"/>
                </a:cubicBezTo>
                <a:cubicBezTo>
                  <a:pt x="64" y="2949"/>
                  <a:pt x="64" y="2949"/>
                  <a:pt x="95" y="2918"/>
                </a:cubicBezTo>
                <a:lnTo>
                  <a:pt x="95" y="2918"/>
                </a:lnTo>
                <a:cubicBezTo>
                  <a:pt x="64" y="2949"/>
                  <a:pt x="64" y="2981"/>
                  <a:pt x="64" y="2981"/>
                </a:cubicBezTo>
                <a:cubicBezTo>
                  <a:pt x="64" y="3013"/>
                  <a:pt x="64" y="3044"/>
                  <a:pt x="95" y="3044"/>
                </a:cubicBezTo>
                <a:lnTo>
                  <a:pt x="127" y="3044"/>
                </a:lnTo>
                <a:cubicBezTo>
                  <a:pt x="127" y="3044"/>
                  <a:pt x="159" y="3013"/>
                  <a:pt x="190" y="2981"/>
                </a:cubicBezTo>
                <a:lnTo>
                  <a:pt x="190" y="3013"/>
                </a:lnTo>
                <a:cubicBezTo>
                  <a:pt x="159" y="3044"/>
                  <a:pt x="190" y="3108"/>
                  <a:pt x="222" y="3139"/>
                </a:cubicBezTo>
                <a:lnTo>
                  <a:pt x="254" y="3139"/>
                </a:lnTo>
                <a:cubicBezTo>
                  <a:pt x="285" y="3108"/>
                  <a:pt x="1172" y="2158"/>
                  <a:pt x="2059" y="1334"/>
                </a:cubicBezTo>
                <a:cubicBezTo>
                  <a:pt x="2217" y="1176"/>
                  <a:pt x="2376" y="1049"/>
                  <a:pt x="2534" y="891"/>
                </a:cubicBezTo>
                <a:cubicBezTo>
                  <a:pt x="3009" y="543"/>
                  <a:pt x="3389" y="289"/>
                  <a:pt x="3547" y="194"/>
                </a:cubicBezTo>
                <a:cubicBezTo>
                  <a:pt x="3579" y="163"/>
                  <a:pt x="3611" y="163"/>
                  <a:pt x="3642" y="163"/>
                </a:cubicBezTo>
                <a:lnTo>
                  <a:pt x="3674" y="163"/>
                </a:lnTo>
                <a:cubicBezTo>
                  <a:pt x="3199" y="574"/>
                  <a:pt x="254" y="2981"/>
                  <a:pt x="222" y="3329"/>
                </a:cubicBezTo>
                <a:cubicBezTo>
                  <a:pt x="222" y="3361"/>
                  <a:pt x="222" y="3361"/>
                  <a:pt x="222" y="3361"/>
                </a:cubicBezTo>
                <a:cubicBezTo>
                  <a:pt x="222" y="3393"/>
                  <a:pt x="190" y="3424"/>
                  <a:pt x="159" y="3424"/>
                </a:cubicBezTo>
                <a:cubicBezTo>
                  <a:pt x="159" y="3456"/>
                  <a:pt x="159" y="3456"/>
                  <a:pt x="159" y="3488"/>
                </a:cubicBezTo>
                <a:lnTo>
                  <a:pt x="222" y="3488"/>
                </a:lnTo>
                <a:lnTo>
                  <a:pt x="317" y="3393"/>
                </a:lnTo>
                <a:lnTo>
                  <a:pt x="349" y="3393"/>
                </a:lnTo>
                <a:cubicBezTo>
                  <a:pt x="222" y="3519"/>
                  <a:pt x="159" y="3646"/>
                  <a:pt x="127" y="3709"/>
                </a:cubicBezTo>
                <a:cubicBezTo>
                  <a:pt x="127" y="3709"/>
                  <a:pt x="159" y="3741"/>
                  <a:pt x="159" y="3741"/>
                </a:cubicBezTo>
                <a:cubicBezTo>
                  <a:pt x="159" y="3773"/>
                  <a:pt x="159" y="3773"/>
                  <a:pt x="190" y="3773"/>
                </a:cubicBezTo>
                <a:cubicBezTo>
                  <a:pt x="190" y="3773"/>
                  <a:pt x="190" y="3773"/>
                  <a:pt x="190" y="3741"/>
                </a:cubicBezTo>
                <a:cubicBezTo>
                  <a:pt x="1616" y="2443"/>
                  <a:pt x="3864" y="416"/>
                  <a:pt x="4181" y="353"/>
                </a:cubicBezTo>
                <a:lnTo>
                  <a:pt x="4181" y="353"/>
                </a:lnTo>
                <a:cubicBezTo>
                  <a:pt x="3991" y="606"/>
                  <a:pt x="2312" y="2031"/>
                  <a:pt x="887" y="3234"/>
                </a:cubicBezTo>
                <a:cubicBezTo>
                  <a:pt x="729" y="3361"/>
                  <a:pt x="634" y="3456"/>
                  <a:pt x="507" y="3551"/>
                </a:cubicBezTo>
                <a:cubicBezTo>
                  <a:pt x="412" y="3646"/>
                  <a:pt x="317" y="3709"/>
                  <a:pt x="222" y="3804"/>
                </a:cubicBezTo>
                <a:cubicBezTo>
                  <a:pt x="222" y="3804"/>
                  <a:pt x="222" y="3836"/>
                  <a:pt x="222" y="3836"/>
                </a:cubicBezTo>
                <a:cubicBezTo>
                  <a:pt x="238" y="3852"/>
                  <a:pt x="246" y="3860"/>
                  <a:pt x="254" y="3860"/>
                </a:cubicBezTo>
                <a:cubicBezTo>
                  <a:pt x="262" y="3860"/>
                  <a:pt x="270" y="3852"/>
                  <a:pt x="285" y="3836"/>
                </a:cubicBezTo>
                <a:lnTo>
                  <a:pt x="285" y="3836"/>
                </a:lnTo>
                <a:cubicBezTo>
                  <a:pt x="285" y="3868"/>
                  <a:pt x="254" y="3899"/>
                  <a:pt x="254" y="3931"/>
                </a:cubicBezTo>
                <a:cubicBezTo>
                  <a:pt x="254" y="3994"/>
                  <a:pt x="254" y="4026"/>
                  <a:pt x="285" y="4089"/>
                </a:cubicBezTo>
                <a:lnTo>
                  <a:pt x="349" y="4089"/>
                </a:lnTo>
                <a:cubicBezTo>
                  <a:pt x="349" y="4068"/>
                  <a:pt x="363" y="4061"/>
                  <a:pt x="373" y="4049"/>
                </a:cubicBezTo>
                <a:lnTo>
                  <a:pt x="373" y="4049"/>
                </a:lnTo>
                <a:cubicBezTo>
                  <a:pt x="344" y="4131"/>
                  <a:pt x="317" y="4187"/>
                  <a:pt x="317" y="4216"/>
                </a:cubicBezTo>
                <a:cubicBezTo>
                  <a:pt x="317" y="4279"/>
                  <a:pt x="317" y="4311"/>
                  <a:pt x="317" y="4311"/>
                </a:cubicBezTo>
                <a:cubicBezTo>
                  <a:pt x="349" y="4343"/>
                  <a:pt x="349" y="4343"/>
                  <a:pt x="349" y="4343"/>
                </a:cubicBezTo>
                <a:cubicBezTo>
                  <a:pt x="381" y="4343"/>
                  <a:pt x="412" y="4311"/>
                  <a:pt x="476" y="4279"/>
                </a:cubicBezTo>
                <a:lnTo>
                  <a:pt x="476" y="4279"/>
                </a:lnTo>
                <a:lnTo>
                  <a:pt x="381" y="4343"/>
                </a:lnTo>
                <a:cubicBezTo>
                  <a:pt x="381" y="4343"/>
                  <a:pt x="381" y="4374"/>
                  <a:pt x="381" y="4374"/>
                </a:cubicBezTo>
                <a:cubicBezTo>
                  <a:pt x="381" y="4406"/>
                  <a:pt x="381" y="4406"/>
                  <a:pt x="412" y="4406"/>
                </a:cubicBezTo>
                <a:cubicBezTo>
                  <a:pt x="444" y="4374"/>
                  <a:pt x="507" y="4343"/>
                  <a:pt x="634" y="4248"/>
                </a:cubicBezTo>
                <a:lnTo>
                  <a:pt x="634" y="4248"/>
                </a:lnTo>
                <a:cubicBezTo>
                  <a:pt x="571" y="4343"/>
                  <a:pt x="507" y="4438"/>
                  <a:pt x="507" y="4501"/>
                </a:cubicBezTo>
                <a:cubicBezTo>
                  <a:pt x="476" y="4533"/>
                  <a:pt x="476" y="4533"/>
                  <a:pt x="476" y="4565"/>
                </a:cubicBezTo>
                <a:cubicBezTo>
                  <a:pt x="444" y="4565"/>
                  <a:pt x="476" y="4596"/>
                  <a:pt x="476" y="4596"/>
                </a:cubicBezTo>
                <a:cubicBezTo>
                  <a:pt x="476" y="4660"/>
                  <a:pt x="476" y="4723"/>
                  <a:pt x="507" y="4786"/>
                </a:cubicBezTo>
                <a:cubicBezTo>
                  <a:pt x="539" y="4786"/>
                  <a:pt x="539" y="4818"/>
                  <a:pt x="571" y="4818"/>
                </a:cubicBezTo>
                <a:lnTo>
                  <a:pt x="634" y="4818"/>
                </a:lnTo>
                <a:lnTo>
                  <a:pt x="634" y="4786"/>
                </a:lnTo>
                <a:cubicBezTo>
                  <a:pt x="792" y="4755"/>
                  <a:pt x="1046" y="4596"/>
                  <a:pt x="1331" y="4374"/>
                </a:cubicBezTo>
                <a:lnTo>
                  <a:pt x="1331" y="4374"/>
                </a:lnTo>
                <a:cubicBezTo>
                  <a:pt x="1014" y="4691"/>
                  <a:pt x="761" y="4913"/>
                  <a:pt x="729" y="4945"/>
                </a:cubicBezTo>
                <a:cubicBezTo>
                  <a:pt x="729" y="4945"/>
                  <a:pt x="729" y="4976"/>
                  <a:pt x="729" y="4976"/>
                </a:cubicBezTo>
                <a:cubicBezTo>
                  <a:pt x="729" y="5008"/>
                  <a:pt x="761" y="5008"/>
                  <a:pt x="792" y="5008"/>
                </a:cubicBezTo>
                <a:lnTo>
                  <a:pt x="4149" y="1936"/>
                </a:lnTo>
                <a:cubicBezTo>
                  <a:pt x="4687" y="1461"/>
                  <a:pt x="5163" y="1144"/>
                  <a:pt x="5321" y="1081"/>
                </a:cubicBezTo>
                <a:lnTo>
                  <a:pt x="5321" y="1081"/>
                </a:lnTo>
                <a:lnTo>
                  <a:pt x="824" y="5071"/>
                </a:lnTo>
                <a:cubicBezTo>
                  <a:pt x="824" y="5071"/>
                  <a:pt x="824" y="5103"/>
                  <a:pt x="824" y="5103"/>
                </a:cubicBezTo>
                <a:cubicBezTo>
                  <a:pt x="824" y="5119"/>
                  <a:pt x="832" y="5127"/>
                  <a:pt x="840" y="5127"/>
                </a:cubicBezTo>
                <a:cubicBezTo>
                  <a:pt x="848" y="5127"/>
                  <a:pt x="856" y="5119"/>
                  <a:pt x="856" y="5103"/>
                </a:cubicBezTo>
                <a:lnTo>
                  <a:pt x="5321" y="1398"/>
                </a:lnTo>
                <a:lnTo>
                  <a:pt x="5321" y="1398"/>
                </a:lnTo>
                <a:cubicBezTo>
                  <a:pt x="5289" y="1429"/>
                  <a:pt x="5226" y="1524"/>
                  <a:pt x="5163" y="1619"/>
                </a:cubicBezTo>
                <a:lnTo>
                  <a:pt x="982" y="5135"/>
                </a:lnTo>
                <a:cubicBezTo>
                  <a:pt x="951" y="5166"/>
                  <a:pt x="951" y="5166"/>
                  <a:pt x="982" y="5198"/>
                </a:cubicBezTo>
                <a:lnTo>
                  <a:pt x="1014" y="5198"/>
                </a:lnTo>
                <a:cubicBezTo>
                  <a:pt x="1172" y="5071"/>
                  <a:pt x="4339" y="2664"/>
                  <a:pt x="5194" y="1714"/>
                </a:cubicBezTo>
                <a:lnTo>
                  <a:pt x="5511" y="1429"/>
                </a:lnTo>
                <a:lnTo>
                  <a:pt x="5511" y="1429"/>
                </a:lnTo>
                <a:cubicBezTo>
                  <a:pt x="5353" y="1904"/>
                  <a:pt x="2344" y="4343"/>
                  <a:pt x="1172" y="5293"/>
                </a:cubicBezTo>
                <a:cubicBezTo>
                  <a:pt x="1172" y="5325"/>
                  <a:pt x="1172" y="5325"/>
                  <a:pt x="1172" y="5325"/>
                </a:cubicBezTo>
                <a:cubicBezTo>
                  <a:pt x="1204" y="5356"/>
                  <a:pt x="1236" y="5388"/>
                  <a:pt x="1267" y="5388"/>
                </a:cubicBezTo>
                <a:lnTo>
                  <a:pt x="1331" y="5388"/>
                </a:lnTo>
                <a:cubicBezTo>
                  <a:pt x="1362" y="5388"/>
                  <a:pt x="1394" y="5388"/>
                  <a:pt x="1457" y="5356"/>
                </a:cubicBezTo>
                <a:lnTo>
                  <a:pt x="1457" y="5356"/>
                </a:lnTo>
                <a:cubicBezTo>
                  <a:pt x="1457" y="5388"/>
                  <a:pt x="1426" y="5388"/>
                  <a:pt x="1426" y="5388"/>
                </a:cubicBezTo>
                <a:cubicBezTo>
                  <a:pt x="1426" y="5420"/>
                  <a:pt x="1457" y="5420"/>
                  <a:pt x="1457" y="5420"/>
                </a:cubicBezTo>
                <a:cubicBezTo>
                  <a:pt x="1457" y="5451"/>
                  <a:pt x="1457" y="5451"/>
                  <a:pt x="1489" y="5451"/>
                </a:cubicBezTo>
                <a:cubicBezTo>
                  <a:pt x="1489" y="5451"/>
                  <a:pt x="1489" y="5451"/>
                  <a:pt x="1489" y="5420"/>
                </a:cubicBezTo>
                <a:lnTo>
                  <a:pt x="1679" y="5261"/>
                </a:lnTo>
                <a:cubicBezTo>
                  <a:pt x="1806" y="5198"/>
                  <a:pt x="1932" y="5103"/>
                  <a:pt x="2091" y="4976"/>
                </a:cubicBezTo>
                <a:lnTo>
                  <a:pt x="2091" y="4976"/>
                </a:lnTo>
                <a:cubicBezTo>
                  <a:pt x="1869" y="5198"/>
                  <a:pt x="1711" y="5388"/>
                  <a:pt x="1679" y="5483"/>
                </a:cubicBezTo>
                <a:cubicBezTo>
                  <a:pt x="1647" y="5515"/>
                  <a:pt x="1647" y="5546"/>
                  <a:pt x="1647" y="5546"/>
                </a:cubicBezTo>
                <a:cubicBezTo>
                  <a:pt x="1647" y="5546"/>
                  <a:pt x="1679" y="5546"/>
                  <a:pt x="1679" y="5578"/>
                </a:cubicBezTo>
                <a:lnTo>
                  <a:pt x="1711" y="5578"/>
                </a:lnTo>
                <a:cubicBezTo>
                  <a:pt x="3136" y="4343"/>
                  <a:pt x="5258" y="2538"/>
                  <a:pt x="5669" y="2253"/>
                </a:cubicBezTo>
                <a:lnTo>
                  <a:pt x="5669" y="2253"/>
                </a:lnTo>
                <a:cubicBezTo>
                  <a:pt x="5543" y="2443"/>
                  <a:pt x="4878" y="3013"/>
                  <a:pt x="4117" y="3709"/>
                </a:cubicBezTo>
                <a:lnTo>
                  <a:pt x="1711" y="5736"/>
                </a:lnTo>
                <a:cubicBezTo>
                  <a:pt x="1679" y="5736"/>
                  <a:pt x="1679" y="5768"/>
                  <a:pt x="1711" y="5768"/>
                </a:cubicBezTo>
                <a:cubicBezTo>
                  <a:pt x="1711" y="5768"/>
                  <a:pt x="1725" y="5782"/>
                  <a:pt x="1734" y="5782"/>
                </a:cubicBezTo>
                <a:cubicBezTo>
                  <a:pt x="1739" y="5782"/>
                  <a:pt x="1742" y="5778"/>
                  <a:pt x="1742" y="5768"/>
                </a:cubicBezTo>
                <a:cubicBezTo>
                  <a:pt x="1869" y="5673"/>
                  <a:pt x="2217" y="5388"/>
                  <a:pt x="2692" y="5008"/>
                </a:cubicBezTo>
                <a:lnTo>
                  <a:pt x="2692" y="5008"/>
                </a:lnTo>
                <a:cubicBezTo>
                  <a:pt x="2534" y="5166"/>
                  <a:pt x="2407" y="5293"/>
                  <a:pt x="2281" y="5420"/>
                </a:cubicBezTo>
                <a:lnTo>
                  <a:pt x="2027" y="5673"/>
                </a:lnTo>
                <a:cubicBezTo>
                  <a:pt x="1996" y="5705"/>
                  <a:pt x="1996" y="5705"/>
                  <a:pt x="2027" y="5736"/>
                </a:cubicBezTo>
                <a:cubicBezTo>
                  <a:pt x="2027" y="5736"/>
                  <a:pt x="2059" y="5768"/>
                  <a:pt x="2091" y="5768"/>
                </a:cubicBezTo>
                <a:cubicBezTo>
                  <a:pt x="2091" y="5831"/>
                  <a:pt x="2091" y="5863"/>
                  <a:pt x="2122" y="5895"/>
                </a:cubicBezTo>
                <a:cubicBezTo>
                  <a:pt x="2154" y="5926"/>
                  <a:pt x="2154" y="5926"/>
                  <a:pt x="2154" y="5926"/>
                </a:cubicBezTo>
                <a:cubicBezTo>
                  <a:pt x="2154" y="5926"/>
                  <a:pt x="2186" y="5926"/>
                  <a:pt x="2186" y="5895"/>
                </a:cubicBezTo>
                <a:lnTo>
                  <a:pt x="2344" y="5768"/>
                </a:lnTo>
                <a:lnTo>
                  <a:pt x="2344" y="5768"/>
                </a:lnTo>
                <a:cubicBezTo>
                  <a:pt x="2344" y="5800"/>
                  <a:pt x="2312" y="5800"/>
                  <a:pt x="2312" y="5831"/>
                </a:cubicBezTo>
                <a:cubicBezTo>
                  <a:pt x="2312" y="5831"/>
                  <a:pt x="2344" y="5863"/>
                  <a:pt x="2344" y="5863"/>
                </a:cubicBezTo>
                <a:cubicBezTo>
                  <a:pt x="2376" y="5895"/>
                  <a:pt x="2407" y="5926"/>
                  <a:pt x="2439" y="5926"/>
                </a:cubicBezTo>
                <a:cubicBezTo>
                  <a:pt x="2471" y="5926"/>
                  <a:pt x="2534" y="5895"/>
                  <a:pt x="2566" y="5895"/>
                </a:cubicBezTo>
                <a:cubicBezTo>
                  <a:pt x="2534" y="5926"/>
                  <a:pt x="2502" y="5926"/>
                  <a:pt x="2502" y="5958"/>
                </a:cubicBezTo>
                <a:cubicBezTo>
                  <a:pt x="2471" y="5958"/>
                  <a:pt x="2471" y="5958"/>
                  <a:pt x="2471" y="5990"/>
                </a:cubicBezTo>
                <a:cubicBezTo>
                  <a:pt x="2502" y="6021"/>
                  <a:pt x="2502" y="6021"/>
                  <a:pt x="2502" y="6021"/>
                </a:cubicBezTo>
                <a:cubicBezTo>
                  <a:pt x="2566" y="6021"/>
                  <a:pt x="2819" y="5831"/>
                  <a:pt x="3167" y="5546"/>
                </a:cubicBezTo>
                <a:lnTo>
                  <a:pt x="3167" y="5546"/>
                </a:lnTo>
                <a:lnTo>
                  <a:pt x="2787" y="5895"/>
                </a:lnTo>
                <a:cubicBezTo>
                  <a:pt x="2756" y="5926"/>
                  <a:pt x="2756" y="5926"/>
                  <a:pt x="2787" y="5958"/>
                </a:cubicBezTo>
                <a:cubicBezTo>
                  <a:pt x="2819" y="5990"/>
                  <a:pt x="2851" y="6021"/>
                  <a:pt x="2914" y="6021"/>
                </a:cubicBezTo>
                <a:cubicBezTo>
                  <a:pt x="2977" y="6021"/>
                  <a:pt x="3041" y="5990"/>
                  <a:pt x="3136" y="5958"/>
                </a:cubicBezTo>
                <a:lnTo>
                  <a:pt x="3167" y="5958"/>
                </a:lnTo>
                <a:cubicBezTo>
                  <a:pt x="3199" y="5958"/>
                  <a:pt x="3262" y="5958"/>
                  <a:pt x="3326" y="5926"/>
                </a:cubicBezTo>
                <a:lnTo>
                  <a:pt x="3326" y="5926"/>
                </a:lnTo>
                <a:lnTo>
                  <a:pt x="3262" y="5990"/>
                </a:lnTo>
                <a:cubicBezTo>
                  <a:pt x="3231" y="5990"/>
                  <a:pt x="3231" y="6021"/>
                  <a:pt x="3262" y="6021"/>
                </a:cubicBezTo>
                <a:cubicBezTo>
                  <a:pt x="3262" y="6053"/>
                  <a:pt x="3262" y="6053"/>
                  <a:pt x="3262" y="6053"/>
                </a:cubicBezTo>
                <a:cubicBezTo>
                  <a:pt x="3294" y="6053"/>
                  <a:pt x="3294" y="6053"/>
                  <a:pt x="3326" y="6021"/>
                </a:cubicBezTo>
                <a:cubicBezTo>
                  <a:pt x="3357" y="5990"/>
                  <a:pt x="3484" y="5895"/>
                  <a:pt x="3674" y="5736"/>
                </a:cubicBezTo>
                <a:lnTo>
                  <a:pt x="3674" y="5736"/>
                </a:lnTo>
                <a:cubicBezTo>
                  <a:pt x="3642" y="5800"/>
                  <a:pt x="3674" y="5831"/>
                  <a:pt x="3674" y="5831"/>
                </a:cubicBezTo>
                <a:cubicBezTo>
                  <a:pt x="3706" y="5863"/>
                  <a:pt x="3706" y="5863"/>
                  <a:pt x="3706" y="5863"/>
                </a:cubicBezTo>
                <a:cubicBezTo>
                  <a:pt x="3706" y="5863"/>
                  <a:pt x="3737" y="5863"/>
                  <a:pt x="3737" y="5831"/>
                </a:cubicBezTo>
                <a:lnTo>
                  <a:pt x="3864" y="5736"/>
                </a:lnTo>
                <a:lnTo>
                  <a:pt x="3864" y="5736"/>
                </a:lnTo>
                <a:cubicBezTo>
                  <a:pt x="3864" y="5768"/>
                  <a:pt x="3832" y="5800"/>
                  <a:pt x="3832" y="5800"/>
                </a:cubicBezTo>
                <a:cubicBezTo>
                  <a:pt x="3832" y="5831"/>
                  <a:pt x="3832" y="5863"/>
                  <a:pt x="3864" y="5863"/>
                </a:cubicBezTo>
                <a:cubicBezTo>
                  <a:pt x="3864" y="5863"/>
                  <a:pt x="3896" y="5895"/>
                  <a:pt x="3927" y="5895"/>
                </a:cubicBezTo>
                <a:cubicBezTo>
                  <a:pt x="4086" y="5895"/>
                  <a:pt x="4434" y="5610"/>
                  <a:pt x="4783" y="5293"/>
                </a:cubicBezTo>
                <a:lnTo>
                  <a:pt x="4783" y="5293"/>
                </a:lnTo>
                <a:cubicBezTo>
                  <a:pt x="4751" y="5356"/>
                  <a:pt x="4783" y="5356"/>
                  <a:pt x="4783" y="5388"/>
                </a:cubicBezTo>
                <a:lnTo>
                  <a:pt x="4814" y="5388"/>
                </a:lnTo>
                <a:cubicBezTo>
                  <a:pt x="4878" y="5388"/>
                  <a:pt x="5036" y="5230"/>
                  <a:pt x="5163" y="5103"/>
                </a:cubicBezTo>
                <a:cubicBezTo>
                  <a:pt x="5194" y="5071"/>
                  <a:pt x="5194" y="5071"/>
                  <a:pt x="5163" y="5040"/>
                </a:cubicBezTo>
                <a:lnTo>
                  <a:pt x="5131" y="5040"/>
                </a:lnTo>
                <a:cubicBezTo>
                  <a:pt x="5036" y="5135"/>
                  <a:pt x="4909" y="5261"/>
                  <a:pt x="4846" y="5293"/>
                </a:cubicBezTo>
                <a:cubicBezTo>
                  <a:pt x="4909" y="5230"/>
                  <a:pt x="5036" y="5071"/>
                  <a:pt x="5194" y="4881"/>
                </a:cubicBezTo>
                <a:cubicBezTo>
                  <a:pt x="5448" y="4628"/>
                  <a:pt x="5669" y="4406"/>
                  <a:pt x="5733" y="4343"/>
                </a:cubicBezTo>
                <a:cubicBezTo>
                  <a:pt x="5733" y="4343"/>
                  <a:pt x="5733" y="4311"/>
                  <a:pt x="5733" y="4279"/>
                </a:cubicBezTo>
                <a:lnTo>
                  <a:pt x="5701" y="4279"/>
                </a:lnTo>
                <a:cubicBezTo>
                  <a:pt x="5796" y="4184"/>
                  <a:pt x="5859" y="4121"/>
                  <a:pt x="5859" y="4089"/>
                </a:cubicBezTo>
                <a:cubicBezTo>
                  <a:pt x="5859" y="4058"/>
                  <a:pt x="5859" y="4026"/>
                  <a:pt x="5859" y="4026"/>
                </a:cubicBezTo>
                <a:lnTo>
                  <a:pt x="5796" y="4026"/>
                </a:lnTo>
                <a:lnTo>
                  <a:pt x="3737" y="5768"/>
                </a:lnTo>
                <a:cubicBezTo>
                  <a:pt x="3737" y="5736"/>
                  <a:pt x="3769" y="5705"/>
                  <a:pt x="3801" y="5641"/>
                </a:cubicBezTo>
                <a:cubicBezTo>
                  <a:pt x="4149" y="5356"/>
                  <a:pt x="4624" y="4945"/>
                  <a:pt x="5036" y="4565"/>
                </a:cubicBezTo>
                <a:cubicBezTo>
                  <a:pt x="5416" y="4279"/>
                  <a:pt x="5701" y="4026"/>
                  <a:pt x="5796" y="3931"/>
                </a:cubicBezTo>
                <a:lnTo>
                  <a:pt x="5859" y="3899"/>
                </a:lnTo>
                <a:cubicBezTo>
                  <a:pt x="5859" y="3899"/>
                  <a:pt x="5859" y="3899"/>
                  <a:pt x="5859" y="3868"/>
                </a:cubicBezTo>
                <a:cubicBezTo>
                  <a:pt x="5859" y="3836"/>
                  <a:pt x="5859" y="3836"/>
                  <a:pt x="5828" y="3836"/>
                </a:cubicBezTo>
                <a:cubicBezTo>
                  <a:pt x="5828" y="3836"/>
                  <a:pt x="5796" y="3868"/>
                  <a:pt x="5764" y="3899"/>
                </a:cubicBezTo>
                <a:cubicBezTo>
                  <a:pt x="5859" y="3773"/>
                  <a:pt x="5891" y="3709"/>
                  <a:pt x="5923" y="3678"/>
                </a:cubicBezTo>
                <a:cubicBezTo>
                  <a:pt x="5923" y="3646"/>
                  <a:pt x="5891" y="3646"/>
                  <a:pt x="5891" y="3614"/>
                </a:cubicBezTo>
                <a:lnTo>
                  <a:pt x="5859" y="3614"/>
                </a:lnTo>
                <a:cubicBezTo>
                  <a:pt x="5796" y="3614"/>
                  <a:pt x="5638" y="3773"/>
                  <a:pt x="5258" y="4121"/>
                </a:cubicBezTo>
                <a:cubicBezTo>
                  <a:pt x="5638" y="3709"/>
                  <a:pt x="5954" y="3361"/>
                  <a:pt x="5986" y="3329"/>
                </a:cubicBezTo>
                <a:cubicBezTo>
                  <a:pt x="5986" y="3329"/>
                  <a:pt x="5986" y="3298"/>
                  <a:pt x="5986" y="3298"/>
                </a:cubicBezTo>
                <a:cubicBezTo>
                  <a:pt x="5970" y="3282"/>
                  <a:pt x="5962" y="3274"/>
                  <a:pt x="5954" y="3274"/>
                </a:cubicBezTo>
                <a:cubicBezTo>
                  <a:pt x="5946" y="3274"/>
                  <a:pt x="5938" y="3282"/>
                  <a:pt x="5923" y="3298"/>
                </a:cubicBezTo>
                <a:lnTo>
                  <a:pt x="3167" y="5863"/>
                </a:lnTo>
                <a:cubicBezTo>
                  <a:pt x="3072" y="5895"/>
                  <a:pt x="3009" y="5926"/>
                  <a:pt x="2946" y="5926"/>
                </a:cubicBezTo>
                <a:lnTo>
                  <a:pt x="2882" y="5926"/>
                </a:lnTo>
                <a:lnTo>
                  <a:pt x="6018" y="3108"/>
                </a:lnTo>
                <a:cubicBezTo>
                  <a:pt x="6018" y="3108"/>
                  <a:pt x="6018" y="3076"/>
                  <a:pt x="6018" y="3076"/>
                </a:cubicBezTo>
                <a:cubicBezTo>
                  <a:pt x="5986" y="3044"/>
                  <a:pt x="5986" y="3044"/>
                  <a:pt x="5986" y="3044"/>
                </a:cubicBezTo>
                <a:cubicBezTo>
                  <a:pt x="6049" y="2949"/>
                  <a:pt x="6113" y="2854"/>
                  <a:pt x="6113" y="2791"/>
                </a:cubicBezTo>
                <a:cubicBezTo>
                  <a:pt x="6113" y="2759"/>
                  <a:pt x="6113" y="2759"/>
                  <a:pt x="6113" y="2728"/>
                </a:cubicBezTo>
                <a:lnTo>
                  <a:pt x="6049" y="2728"/>
                </a:lnTo>
                <a:cubicBezTo>
                  <a:pt x="5511" y="3298"/>
                  <a:pt x="4656" y="4153"/>
                  <a:pt x="3927" y="4818"/>
                </a:cubicBezTo>
                <a:cubicBezTo>
                  <a:pt x="3547" y="5135"/>
                  <a:pt x="3167" y="5420"/>
                  <a:pt x="2851" y="5673"/>
                </a:cubicBezTo>
                <a:cubicBezTo>
                  <a:pt x="2692" y="5768"/>
                  <a:pt x="2566" y="5831"/>
                  <a:pt x="2471" y="5831"/>
                </a:cubicBezTo>
                <a:lnTo>
                  <a:pt x="2439" y="5831"/>
                </a:lnTo>
                <a:cubicBezTo>
                  <a:pt x="2439" y="5800"/>
                  <a:pt x="2471" y="5768"/>
                  <a:pt x="2502" y="5705"/>
                </a:cubicBezTo>
                <a:cubicBezTo>
                  <a:pt x="3072" y="5420"/>
                  <a:pt x="3991" y="4565"/>
                  <a:pt x="4719" y="3804"/>
                </a:cubicBezTo>
                <a:lnTo>
                  <a:pt x="5986" y="2728"/>
                </a:lnTo>
                <a:cubicBezTo>
                  <a:pt x="5986" y="2728"/>
                  <a:pt x="5986" y="2696"/>
                  <a:pt x="5986" y="2696"/>
                </a:cubicBezTo>
                <a:cubicBezTo>
                  <a:pt x="5965" y="2696"/>
                  <a:pt x="5958" y="2682"/>
                  <a:pt x="5946" y="2682"/>
                </a:cubicBezTo>
                <a:cubicBezTo>
                  <a:pt x="5940" y="2682"/>
                  <a:pt x="5933" y="2685"/>
                  <a:pt x="5923" y="2696"/>
                </a:cubicBezTo>
                <a:cubicBezTo>
                  <a:pt x="5859" y="2759"/>
                  <a:pt x="5606" y="2949"/>
                  <a:pt x="5289" y="3203"/>
                </a:cubicBezTo>
                <a:cubicBezTo>
                  <a:pt x="5669" y="2823"/>
                  <a:pt x="5923" y="2506"/>
                  <a:pt x="5954" y="2474"/>
                </a:cubicBezTo>
                <a:cubicBezTo>
                  <a:pt x="5954" y="2474"/>
                  <a:pt x="5954" y="2443"/>
                  <a:pt x="5954" y="2443"/>
                </a:cubicBezTo>
                <a:cubicBezTo>
                  <a:pt x="5954" y="2427"/>
                  <a:pt x="5946" y="2419"/>
                  <a:pt x="5938" y="2419"/>
                </a:cubicBezTo>
                <a:cubicBezTo>
                  <a:pt x="5931" y="2419"/>
                  <a:pt x="5923" y="2427"/>
                  <a:pt x="5923" y="2443"/>
                </a:cubicBezTo>
                <a:cubicBezTo>
                  <a:pt x="5859" y="2474"/>
                  <a:pt x="5543" y="2696"/>
                  <a:pt x="5099" y="3044"/>
                </a:cubicBezTo>
                <a:lnTo>
                  <a:pt x="5859" y="2348"/>
                </a:lnTo>
                <a:cubicBezTo>
                  <a:pt x="5859" y="2348"/>
                  <a:pt x="5859" y="2316"/>
                  <a:pt x="5859" y="2316"/>
                </a:cubicBezTo>
                <a:cubicBezTo>
                  <a:pt x="5843" y="2300"/>
                  <a:pt x="5835" y="2292"/>
                  <a:pt x="5828" y="2292"/>
                </a:cubicBezTo>
                <a:cubicBezTo>
                  <a:pt x="5820" y="2292"/>
                  <a:pt x="5812" y="2300"/>
                  <a:pt x="5796" y="2316"/>
                </a:cubicBezTo>
                <a:lnTo>
                  <a:pt x="5479" y="2569"/>
                </a:lnTo>
                <a:cubicBezTo>
                  <a:pt x="5669" y="2379"/>
                  <a:pt x="5796" y="2253"/>
                  <a:pt x="5796" y="2189"/>
                </a:cubicBezTo>
                <a:cubicBezTo>
                  <a:pt x="5796" y="2158"/>
                  <a:pt x="5796" y="2158"/>
                  <a:pt x="5796" y="2126"/>
                </a:cubicBezTo>
                <a:cubicBezTo>
                  <a:pt x="5828" y="2094"/>
                  <a:pt x="5859" y="2063"/>
                  <a:pt x="5891" y="2063"/>
                </a:cubicBezTo>
                <a:cubicBezTo>
                  <a:pt x="5891" y="2031"/>
                  <a:pt x="5891" y="2031"/>
                  <a:pt x="5891" y="2031"/>
                </a:cubicBezTo>
                <a:cubicBezTo>
                  <a:pt x="5891" y="2031"/>
                  <a:pt x="5891" y="1999"/>
                  <a:pt x="5891" y="1999"/>
                </a:cubicBezTo>
                <a:cubicBezTo>
                  <a:pt x="5859" y="1968"/>
                  <a:pt x="5828" y="1936"/>
                  <a:pt x="5764" y="1936"/>
                </a:cubicBezTo>
                <a:cubicBezTo>
                  <a:pt x="5859" y="1841"/>
                  <a:pt x="5891" y="1778"/>
                  <a:pt x="5859" y="1746"/>
                </a:cubicBezTo>
                <a:cubicBezTo>
                  <a:pt x="5859" y="1714"/>
                  <a:pt x="5828" y="1714"/>
                  <a:pt x="5828" y="1714"/>
                </a:cubicBezTo>
                <a:lnTo>
                  <a:pt x="5796" y="1714"/>
                </a:lnTo>
                <a:cubicBezTo>
                  <a:pt x="5796" y="1683"/>
                  <a:pt x="5796" y="1651"/>
                  <a:pt x="5764" y="1619"/>
                </a:cubicBezTo>
                <a:cubicBezTo>
                  <a:pt x="5764" y="1619"/>
                  <a:pt x="5764" y="1588"/>
                  <a:pt x="5733" y="1588"/>
                </a:cubicBezTo>
                <a:cubicBezTo>
                  <a:pt x="5733" y="1588"/>
                  <a:pt x="5733" y="1619"/>
                  <a:pt x="5733" y="1619"/>
                </a:cubicBezTo>
                <a:lnTo>
                  <a:pt x="5407" y="1869"/>
                </a:lnTo>
                <a:lnTo>
                  <a:pt x="5407" y="1869"/>
                </a:lnTo>
                <a:cubicBezTo>
                  <a:pt x="5413" y="1860"/>
                  <a:pt x="5416" y="1850"/>
                  <a:pt x="5416" y="1841"/>
                </a:cubicBezTo>
                <a:cubicBezTo>
                  <a:pt x="5479" y="1778"/>
                  <a:pt x="5511" y="1746"/>
                  <a:pt x="5543" y="1714"/>
                </a:cubicBezTo>
                <a:cubicBezTo>
                  <a:pt x="5574" y="1683"/>
                  <a:pt x="5574" y="1683"/>
                  <a:pt x="5543" y="1651"/>
                </a:cubicBezTo>
                <a:lnTo>
                  <a:pt x="5511" y="1651"/>
                </a:lnTo>
                <a:cubicBezTo>
                  <a:pt x="5511" y="1651"/>
                  <a:pt x="5448" y="1714"/>
                  <a:pt x="5353" y="1809"/>
                </a:cubicBezTo>
                <a:cubicBezTo>
                  <a:pt x="5289" y="1904"/>
                  <a:pt x="5194" y="1968"/>
                  <a:pt x="5068" y="2094"/>
                </a:cubicBezTo>
                <a:cubicBezTo>
                  <a:pt x="5384" y="1746"/>
                  <a:pt x="5606" y="1493"/>
                  <a:pt x="5638" y="1398"/>
                </a:cubicBezTo>
                <a:cubicBezTo>
                  <a:pt x="5638" y="1366"/>
                  <a:pt x="5606" y="1334"/>
                  <a:pt x="5606" y="1303"/>
                </a:cubicBezTo>
                <a:lnTo>
                  <a:pt x="5543" y="1303"/>
                </a:lnTo>
                <a:lnTo>
                  <a:pt x="5384" y="1461"/>
                </a:lnTo>
                <a:cubicBezTo>
                  <a:pt x="5384" y="1429"/>
                  <a:pt x="5384" y="1398"/>
                  <a:pt x="5416" y="1366"/>
                </a:cubicBezTo>
                <a:cubicBezTo>
                  <a:pt x="5416" y="1334"/>
                  <a:pt x="5384" y="1303"/>
                  <a:pt x="5384" y="1303"/>
                </a:cubicBezTo>
                <a:cubicBezTo>
                  <a:pt x="5384" y="1271"/>
                  <a:pt x="5353" y="1271"/>
                  <a:pt x="5353" y="1271"/>
                </a:cubicBezTo>
                <a:lnTo>
                  <a:pt x="5321" y="1271"/>
                </a:lnTo>
                <a:lnTo>
                  <a:pt x="2946" y="3298"/>
                </a:lnTo>
                <a:lnTo>
                  <a:pt x="5448" y="1081"/>
                </a:lnTo>
                <a:cubicBezTo>
                  <a:pt x="5448" y="1081"/>
                  <a:pt x="5448" y="1049"/>
                  <a:pt x="5448" y="1049"/>
                </a:cubicBezTo>
                <a:cubicBezTo>
                  <a:pt x="5416" y="1018"/>
                  <a:pt x="5416" y="1018"/>
                  <a:pt x="5384" y="1018"/>
                </a:cubicBezTo>
                <a:cubicBezTo>
                  <a:pt x="5289" y="1018"/>
                  <a:pt x="5099" y="1113"/>
                  <a:pt x="4878" y="1303"/>
                </a:cubicBezTo>
                <a:lnTo>
                  <a:pt x="5131" y="1049"/>
                </a:lnTo>
                <a:cubicBezTo>
                  <a:pt x="5131" y="1049"/>
                  <a:pt x="5131" y="1018"/>
                  <a:pt x="5131" y="986"/>
                </a:cubicBezTo>
                <a:lnTo>
                  <a:pt x="5099" y="986"/>
                </a:lnTo>
                <a:cubicBezTo>
                  <a:pt x="5163" y="954"/>
                  <a:pt x="5163" y="923"/>
                  <a:pt x="5194" y="923"/>
                </a:cubicBezTo>
                <a:cubicBezTo>
                  <a:pt x="5194" y="891"/>
                  <a:pt x="5194" y="891"/>
                  <a:pt x="5194" y="859"/>
                </a:cubicBezTo>
                <a:lnTo>
                  <a:pt x="5131" y="859"/>
                </a:lnTo>
                <a:cubicBezTo>
                  <a:pt x="5099" y="891"/>
                  <a:pt x="4909" y="1018"/>
                  <a:pt x="4592" y="1239"/>
                </a:cubicBezTo>
                <a:cubicBezTo>
                  <a:pt x="4751" y="1081"/>
                  <a:pt x="4878" y="954"/>
                  <a:pt x="4973" y="891"/>
                </a:cubicBezTo>
                <a:cubicBezTo>
                  <a:pt x="5036" y="828"/>
                  <a:pt x="5036" y="828"/>
                  <a:pt x="5036" y="796"/>
                </a:cubicBezTo>
                <a:cubicBezTo>
                  <a:pt x="5036" y="796"/>
                  <a:pt x="5036" y="764"/>
                  <a:pt x="5036" y="764"/>
                </a:cubicBezTo>
                <a:lnTo>
                  <a:pt x="5004" y="764"/>
                </a:lnTo>
                <a:cubicBezTo>
                  <a:pt x="4973" y="796"/>
                  <a:pt x="4941" y="796"/>
                  <a:pt x="4909" y="828"/>
                </a:cubicBezTo>
                <a:cubicBezTo>
                  <a:pt x="4878" y="859"/>
                  <a:pt x="4846" y="891"/>
                  <a:pt x="4783" y="923"/>
                </a:cubicBezTo>
                <a:cubicBezTo>
                  <a:pt x="4814" y="891"/>
                  <a:pt x="4814" y="859"/>
                  <a:pt x="4814" y="859"/>
                </a:cubicBezTo>
                <a:cubicBezTo>
                  <a:pt x="4846" y="796"/>
                  <a:pt x="4878" y="733"/>
                  <a:pt x="4878" y="701"/>
                </a:cubicBezTo>
                <a:cubicBezTo>
                  <a:pt x="4878" y="638"/>
                  <a:pt x="4878" y="574"/>
                  <a:pt x="4846" y="543"/>
                </a:cubicBezTo>
                <a:cubicBezTo>
                  <a:pt x="4846" y="511"/>
                  <a:pt x="4814" y="511"/>
                  <a:pt x="4814" y="511"/>
                </a:cubicBezTo>
                <a:cubicBezTo>
                  <a:pt x="4814" y="511"/>
                  <a:pt x="4814" y="511"/>
                  <a:pt x="4656" y="638"/>
                </a:cubicBezTo>
                <a:cubicBezTo>
                  <a:pt x="4624" y="638"/>
                  <a:pt x="4592" y="669"/>
                  <a:pt x="4529" y="669"/>
                </a:cubicBezTo>
                <a:cubicBezTo>
                  <a:pt x="4561" y="638"/>
                  <a:pt x="4561" y="606"/>
                  <a:pt x="4561" y="606"/>
                </a:cubicBezTo>
                <a:lnTo>
                  <a:pt x="4561" y="543"/>
                </a:lnTo>
                <a:cubicBezTo>
                  <a:pt x="4561" y="543"/>
                  <a:pt x="4592" y="511"/>
                  <a:pt x="4592" y="511"/>
                </a:cubicBezTo>
                <a:cubicBezTo>
                  <a:pt x="4592" y="511"/>
                  <a:pt x="4561" y="511"/>
                  <a:pt x="4561" y="479"/>
                </a:cubicBezTo>
                <a:lnTo>
                  <a:pt x="4529" y="479"/>
                </a:lnTo>
                <a:cubicBezTo>
                  <a:pt x="4513" y="463"/>
                  <a:pt x="4505" y="455"/>
                  <a:pt x="4497" y="455"/>
                </a:cubicBezTo>
                <a:cubicBezTo>
                  <a:pt x="4490" y="455"/>
                  <a:pt x="4482" y="463"/>
                  <a:pt x="4466" y="479"/>
                </a:cubicBezTo>
                <a:lnTo>
                  <a:pt x="4371" y="543"/>
                </a:lnTo>
                <a:cubicBezTo>
                  <a:pt x="4371" y="543"/>
                  <a:pt x="4339" y="574"/>
                  <a:pt x="4339" y="574"/>
                </a:cubicBezTo>
                <a:cubicBezTo>
                  <a:pt x="4371" y="543"/>
                  <a:pt x="4371" y="511"/>
                  <a:pt x="4371" y="479"/>
                </a:cubicBezTo>
                <a:cubicBezTo>
                  <a:pt x="4371" y="448"/>
                  <a:pt x="4371" y="416"/>
                  <a:pt x="4339" y="384"/>
                </a:cubicBezTo>
                <a:cubicBezTo>
                  <a:pt x="4339" y="384"/>
                  <a:pt x="4339" y="353"/>
                  <a:pt x="4339" y="353"/>
                </a:cubicBezTo>
                <a:cubicBezTo>
                  <a:pt x="4307" y="353"/>
                  <a:pt x="4307" y="384"/>
                  <a:pt x="4307" y="384"/>
                </a:cubicBezTo>
                <a:lnTo>
                  <a:pt x="3959" y="669"/>
                </a:lnTo>
                <a:cubicBezTo>
                  <a:pt x="4307" y="321"/>
                  <a:pt x="4307" y="321"/>
                  <a:pt x="4276" y="289"/>
                </a:cubicBezTo>
                <a:cubicBezTo>
                  <a:pt x="4276" y="289"/>
                  <a:pt x="4276" y="258"/>
                  <a:pt x="4244" y="258"/>
                </a:cubicBezTo>
                <a:cubicBezTo>
                  <a:pt x="3864" y="258"/>
                  <a:pt x="824" y="3076"/>
                  <a:pt x="222" y="3646"/>
                </a:cubicBezTo>
                <a:cubicBezTo>
                  <a:pt x="285" y="3551"/>
                  <a:pt x="381" y="3424"/>
                  <a:pt x="539" y="3266"/>
                </a:cubicBezTo>
                <a:cubicBezTo>
                  <a:pt x="919" y="3013"/>
                  <a:pt x="1584" y="2379"/>
                  <a:pt x="2471" y="1556"/>
                </a:cubicBezTo>
                <a:cubicBezTo>
                  <a:pt x="2502" y="1556"/>
                  <a:pt x="2502" y="1524"/>
                  <a:pt x="2534" y="1493"/>
                </a:cubicBezTo>
                <a:cubicBezTo>
                  <a:pt x="3041" y="1081"/>
                  <a:pt x="3547" y="669"/>
                  <a:pt x="4086" y="226"/>
                </a:cubicBezTo>
                <a:cubicBezTo>
                  <a:pt x="4086" y="194"/>
                  <a:pt x="4086" y="194"/>
                  <a:pt x="4086" y="194"/>
                </a:cubicBezTo>
                <a:lnTo>
                  <a:pt x="4022" y="194"/>
                </a:lnTo>
                <a:cubicBezTo>
                  <a:pt x="3991" y="194"/>
                  <a:pt x="3991" y="226"/>
                  <a:pt x="3927" y="258"/>
                </a:cubicBezTo>
                <a:cubicBezTo>
                  <a:pt x="3927" y="226"/>
                  <a:pt x="3927" y="226"/>
                  <a:pt x="3896" y="226"/>
                </a:cubicBezTo>
                <a:cubicBezTo>
                  <a:pt x="3801" y="226"/>
                  <a:pt x="3421" y="574"/>
                  <a:pt x="2566" y="1366"/>
                </a:cubicBezTo>
                <a:cubicBezTo>
                  <a:pt x="1837" y="1999"/>
                  <a:pt x="982" y="2728"/>
                  <a:pt x="285" y="3329"/>
                </a:cubicBezTo>
                <a:cubicBezTo>
                  <a:pt x="254" y="3108"/>
                  <a:pt x="2407" y="1303"/>
                  <a:pt x="3769" y="194"/>
                </a:cubicBezTo>
                <a:cubicBezTo>
                  <a:pt x="3769" y="194"/>
                  <a:pt x="3769" y="163"/>
                  <a:pt x="3769" y="163"/>
                </a:cubicBezTo>
                <a:cubicBezTo>
                  <a:pt x="3769" y="163"/>
                  <a:pt x="3769" y="163"/>
                  <a:pt x="3769" y="131"/>
                </a:cubicBezTo>
                <a:cubicBezTo>
                  <a:pt x="3737" y="99"/>
                  <a:pt x="3706" y="99"/>
                  <a:pt x="3642" y="99"/>
                </a:cubicBezTo>
                <a:lnTo>
                  <a:pt x="3611" y="99"/>
                </a:lnTo>
                <a:cubicBezTo>
                  <a:pt x="3611" y="68"/>
                  <a:pt x="3611" y="68"/>
                  <a:pt x="3611" y="68"/>
                </a:cubicBezTo>
                <a:cubicBezTo>
                  <a:pt x="3579" y="36"/>
                  <a:pt x="3547" y="4"/>
                  <a:pt x="3484" y="4"/>
                </a:cubicBezTo>
                <a:cubicBezTo>
                  <a:pt x="3333" y="4"/>
                  <a:pt x="3125" y="119"/>
                  <a:pt x="2860" y="321"/>
                </a:cubicBezTo>
                <a:lnTo>
                  <a:pt x="2860" y="321"/>
                </a:lnTo>
                <a:cubicBezTo>
                  <a:pt x="2967" y="236"/>
                  <a:pt x="3055" y="152"/>
                  <a:pt x="3167" y="68"/>
                </a:cubicBezTo>
                <a:cubicBezTo>
                  <a:pt x="3167" y="36"/>
                  <a:pt x="3167" y="36"/>
                  <a:pt x="3167" y="4"/>
                </a:cubicBezTo>
                <a:lnTo>
                  <a:pt x="3136" y="4"/>
                </a:lnTo>
                <a:cubicBezTo>
                  <a:pt x="3131" y="2"/>
                  <a:pt x="3126" y="1"/>
                  <a:pt x="3121" y="1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B506A66-BB7C-EB2E-2434-C3C67542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96674" y="5351196"/>
              <a:ext cx="3048000" cy="570543"/>
            </p:xfrm>
            <a:graphic>
              <a:graphicData uri="http://schemas.microsoft.com/office/powerpoint/2016/slidezoom">
                <pslz:sldZm>
                  <pslz:sldZmObj sldId="344" cId="3903323609">
                    <pslz:zmPr id="{C565274F-EB5F-4833-B189-B64F1DDB0A42}" returnToParent="0" imageType="cover" transitionDur="2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5705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3B506A66-BB7C-EB2E-2434-C3C67542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674" y="5351196"/>
                <a:ext cx="3048000" cy="5705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DF1A9F06-FAD8-5843-9D62-BA50B0A198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230" y="3810902"/>
              <a:ext cx="3409883" cy="427410"/>
            </p:xfrm>
            <a:graphic>
              <a:graphicData uri="http://schemas.microsoft.com/office/powerpoint/2016/slidezoom">
                <pslz:sldZm>
                  <pslz:sldZmObj sldId="275" cId="0">
                    <pslz:zmPr id="{732C35C2-646E-461D-A22D-4ED92F0CC208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9883" cy="4274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DF1A9F06-FAD8-5843-9D62-BA50B0A198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230" y="3810902"/>
                <a:ext cx="3409883" cy="427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B1713A74-5DCB-BA53-8029-39261475BF6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23725" y="3772159"/>
              <a:ext cx="3321275" cy="504897"/>
            </p:xfrm>
            <a:graphic>
              <a:graphicData uri="http://schemas.microsoft.com/office/powerpoint/2016/slidezoom">
                <pslz:sldZm>
                  <pslz:sldZmObj sldId="278" cId="0">
                    <pslz:zmPr id="{4D453058-07F6-45FB-A59D-EECB35AF68AB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21275" cy="50489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B1713A74-5DCB-BA53-8029-39261475B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3725" y="3772159"/>
                <a:ext cx="3321275" cy="504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6D02A572-DFE0-F52A-26F1-D6E6692CE32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5999" y="2134439"/>
              <a:ext cx="2006601" cy="527542"/>
            </p:xfrm>
            <a:graphic>
              <a:graphicData uri="http://schemas.microsoft.com/office/powerpoint/2016/slidezoom">
                <pslz:sldZm>
                  <pslz:sldZmObj sldId="271" cId="0">
                    <pslz:zmPr id="{167868A6-77A5-46D9-91B4-4C548DC2198F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6601" cy="52754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6D02A572-DFE0-F52A-26F1-D6E6692CE3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5999" y="2134439"/>
                <a:ext cx="2006601" cy="5275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Google Shape;2622;p58">
            <a:extLst>
              <a:ext uri="{FF2B5EF4-FFF2-40B4-BE49-F238E27FC236}">
                <a16:creationId xmlns:a16="http://schemas.microsoft.com/office/drawing/2014/main" id="{4F1B3A69-88BD-5DE0-CAD2-9ACFDDAD66FA}"/>
              </a:ext>
            </a:extLst>
          </p:cNvPr>
          <p:cNvSpPr txBox="1"/>
          <p:nvPr/>
        </p:nvSpPr>
        <p:spPr>
          <a:xfrm>
            <a:off x="8328756" y="2147653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FINISH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  <p:extLst>
      <p:ext uri="{BB962C8B-B14F-4D97-AF65-F5344CB8AC3E}">
        <p14:creationId xmlns:p14="http://schemas.microsoft.com/office/powerpoint/2010/main" val="13129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069 L 2.29167E-6 -0.00046 L 2.29167E-6 -0.0037 C -0.00013 -0.00416 -0.00013 -0.00486 -0.00013 -0.00532 C -0.00013 -0.00671 2.29167E-6 -0.0081 2.29167E-6 -0.00972 C 2.29167E-6 -0.00995 0.00026 -0.01018 0.00026 -0.01041 C 0.00026 -0.01087 0.00078 -0.01157 0.00078 -0.0125 C 0.00078 -0.01319 0.00078 -0.01365 0.00078 -0.01435 C 0.00078 -0.01458 0.00117 -0.01481 0.00117 -0.01527 C 0.00143 -0.01759 0.00143 -0.01967 0.00169 -0.02199 C 0.00195 -0.02245 0.00195 -0.02291 0.00195 -0.02337 C 0.00195 -0.02384 0.00195 -0.02453 0.00234 -0.025 C 0.00234 -0.02546 0.00234 -0.02569 0.00234 -0.02615 L 0.00234 -0.02777 C 0.0026 -0.02847 0.0026 -0.02939 0.0026 -0.03032 C 0.0026 -0.03078 0.00312 -0.03148 0.00312 -0.03194 C 0.00351 -0.03819 0.00312 -0.03217 0.00351 -0.03611 C 0.00351 -0.03657 0.00351 -0.03726 0.00377 -0.03773 C 0.00377 -0.03888 0.00429 -0.04074 0.00469 -0.04166 C 0.00521 -0.04259 0.00547 -0.04351 0.00547 -0.04444 C 0.00586 -0.04537 0.00638 -0.04675 0.00664 -0.04768 C 0.00664 -0.04814 0.00703 -0.04861 0.00729 -0.0493 C 0.00755 -0.04976 0.00781 -0.05 0.00781 -0.05069 C 0.00807 -0.05138 0.0082 -0.05254 0.00872 -0.05347 C 0.00898 -0.05439 0.00963 -0.05555 0.01015 -0.05671 C 0.01015 -0.05717 0.01041 -0.0581 0.01041 -0.05856 C 0.01081 -0.05856 0.01081 -0.05879 0.01107 -0.05949 C 0.01107 -0.05995 0.01133 -0.06041 0.01133 -0.06111 C 0.0125 -0.06342 0.01159 -0.06111 0.01224 -0.06296 C 0.0125 -0.06342 0.0125 -0.06365 0.01276 -0.06435 C 0.01276 -0.06481 0.01276 -0.06504 0.01302 -0.06527 C 0.01302 -0.06574 0.01315 -0.06597 0.01341 -0.06643 C 0.0151 -0.07013 0.01367 -0.06782 0.01458 -0.06967 C 0.01458 -0.0699 0.01458 -0.07037 0.0151 -0.0706 C 0.0151 -0.07083 0.01536 -0.07083 0.01549 -0.07106 C 0.01575 -0.07129 0.01601 -0.07152 0.01627 -0.07199 C 0.01692 -0.07268 0.01745 -0.07361 0.0181 -0.07407 C 0.01836 -0.0743 0.01888 -0.07476 0.01901 -0.075 C 0.01953 -0.07523 0.02005 -0.07569 0.02044 -0.07615 C 0.02135 -0.07685 0.01979 -0.07893 0.02044 -0.08009 C 0.0207 -0.08148 0.02161 -0.0824 0.02331 -0.08379 C 0.02357 -0.08402 0.02565 -0.08564 0.0263 -0.08703 C 0.02682 -0.08819 0.02825 -0.0868 0.02916 -0.0868 C 0.02969 -0.08703 0.02969 -0.0875 0.02969 -0.08773 C 0.02969 -0.08819 0.03008 -0.08865 0.0306 -0.08912 C 0.03099 -0.08958 0.03125 -0.09004 0.03151 -0.0905 C 0.03333 -0.09282 0.03203 -0.09166 0.03385 -0.09351 C 0.03528 -0.09467 0.0362 -0.09606 0.03737 -0.09699 C 0.03828 -0.09768 0.03932 -0.09861 0.04023 -0.09907 C 0.04062 -0.0993 0.04114 -0.09953 0.04166 -0.09976 C 0.04232 -0.09976 0.04206 -0.09953 0.04323 -0.10023 C 0.0444 -0.10092 0.047 -0.103 0.04844 -0.1037 C 0.05026 -0.10416 0.0513 -0.103 0.05338 -0.10324 C 0.05495 -0.10324 0.05781 -0.10462 0.05976 -0.10416 C 0.06133 -0.10393 0.06367 -0.10347 0.06393 -0.10324 C 0.06719 -0.10162 0.06302 -0.10509 0.06914 -0.10162 C 0.06953 -0.10115 0.07239 -0.10092 0.07422 -0.1 C 0.07565 -0.09907 0.07851 -0.09722 0.0789 -0.09652 C 0.07969 -0.09583 0.08489 -0.09328 0.08672 -0.09236 C 0.08815 -0.09143 0.08815 -0.0912 0.0888 -0.0905 C 0.08906 -0.09004 0.08932 -0.08958 0.08958 -0.08935 C 0.08971 -0.08888 0.09023 -0.08888 0.09075 -0.08865 C 0.09088 -0.08819 0.0914 -0.08773 0.09166 -0.0875 C 0.09192 -0.08726 0.09232 -0.08703 0.09258 -0.0868 C 0.09284 -0.08657 0.09284 -0.08634 0.0931 -0.08611 C 0.09375 -0.08472 0.09466 -0.08356 0.09544 -0.0824 C 0.0957 -0.08194 0.09609 -0.08148 0.09635 -0.08078 C 0.09635 -0.08032 0.09661 -0.07986 0.09687 -0.07962 C 0.09726 -0.0787 0.09922 -0.07708 0.09922 -0.07685 C 0.09922 -0.07662 0.09935 -0.07638 0.09935 -0.07615 C 0.09961 -0.07569 0.09961 -0.07546 0.09987 -0.07523 C 0.10013 -0.07476 0.10039 -0.07453 0.10078 -0.07407 C 0.10156 -0.07291 0.10247 -0.07152 0.10286 -0.0699 C 0.10312 -0.06944 0.10429 -0.06898 0.10456 -0.06851 C 0.10508 -0.06435 0.10312 -0.07199 0.10625 -0.06481 C 0.10664 -0.06388 0.10768 -0.06111 0.10781 -0.06018 C 0.10807 -0.05995 0.10859 -0.05787 0.10885 -0.05717 C 0.10898 -0.05625 0.10924 -0.0581 0.1095 -0.05671 C 0.11015 -0.05625 0.11067 -0.05578 0.11094 -0.05555 C 0.1112 -0.05486 0.11094 -0.053 0.1112 -0.05254 C 0.11159 -0.05208 0.11211 -0.05115 0.11276 -0.05046 C 0.11302 -0.04976 0.11237 -0.04745 0.11276 -0.04699 C 0.11393 -0.04421 0.11445 -0.04444 0.1151 -0.04166 C 0.1151 -0.0412 0.11536 -0.04074 0.11536 -0.04027 C 0.11562 -0.03865 0.11562 -0.03703 0.11562 -0.03564 C 0.11588 -0.03495 0.11588 -0.03425 0.11588 -0.03356 C 0.11627 -0.03009 0.11627 -0.02893 0.11679 -0.02476 C 0.11706 -0.02337 0.11732 -0.02222 0.11745 -0.02106 C 0.11771 -0.01898 0.11797 -0.01689 0.11797 -0.01481 L 0.11797 -0.01018 C 0.11797 -0.00555 0.11823 0.00232 0.11823 0.00278 C 0.11862 0.00209 0.11914 0.00186 0.1194 0.00186 C 0.12083 0.00163 0.12174 -0.00069 0.12357 -0.00046 C 0.12435 -0.00023 0.125 0.0007 0.12552 0.0007 C 0.12617 0.00093 0.12708 0.00047 0.12851 0.0007 C 0.12877 0.0007 0.12929 -4.81481E-6 0.12969 0.00047 C 0.13021 0.00047 0.13112 0.0007 0.13164 0.0007 C 0.13177 0.00093 0.13229 -0.00023 0.13255 -0.00023 C 0.1332 -4.81481E-6 0.13372 0.00047 0.13463 0.00047 C 0.13528 0.0007 0.13581 0.0007 0.13672 0.0007 C 0.13763 0.00093 0.1388 0.00163 0.13984 0.00163 L 0.14258 0.00163 C 0.1431 0.00186 0.14362 0.0007 0.14401 0.0007 C 0.14518 0.00093 0.14492 0.00163 0.14635 0.00186 C 0.14726 0.00186 0.14713 0.0007 0.14804 0.0007 C 0.15013 0.0007 0.14961 0.00394 0.14961 0.00139 C 0.14935 0.00116 0.15208 0.0007 0.15208 0.0007 " pathEditMode="relative" rAng="0" ptsTypes="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1" grpId="0" animBg="1"/>
      <p:bldP spid="253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/>
          <p:nvPr/>
        </p:nvSpPr>
        <p:spPr>
          <a:xfrm>
            <a:off x="1086300" y="2137036"/>
            <a:ext cx="7837819" cy="3364772"/>
          </a:xfrm>
          <a:custGeom>
            <a:avLst/>
            <a:gdLst/>
            <a:ahLst/>
            <a:cxnLst/>
            <a:rect l="l" t="t" r="r" b="b"/>
            <a:pathLst>
              <a:path w="180831" h="83115" extrusionOk="0">
                <a:moveTo>
                  <a:pt x="3116" y="60360"/>
                </a:moveTo>
                <a:cubicBezTo>
                  <a:pt x="3526" y="60360"/>
                  <a:pt x="3876" y="60591"/>
                  <a:pt x="4212" y="60822"/>
                </a:cubicBezTo>
                <a:cubicBezTo>
                  <a:pt x="4750" y="61202"/>
                  <a:pt x="4877" y="61899"/>
                  <a:pt x="4560" y="62437"/>
                </a:cubicBezTo>
                <a:cubicBezTo>
                  <a:pt x="4212" y="62944"/>
                  <a:pt x="3642" y="63165"/>
                  <a:pt x="2945" y="63197"/>
                </a:cubicBezTo>
                <a:lnTo>
                  <a:pt x="2755" y="63197"/>
                </a:lnTo>
                <a:cubicBezTo>
                  <a:pt x="2027" y="63165"/>
                  <a:pt x="1394" y="62975"/>
                  <a:pt x="1077" y="62374"/>
                </a:cubicBezTo>
                <a:cubicBezTo>
                  <a:pt x="760" y="61835"/>
                  <a:pt x="887" y="61202"/>
                  <a:pt x="1489" y="60790"/>
                </a:cubicBezTo>
                <a:cubicBezTo>
                  <a:pt x="1647" y="60663"/>
                  <a:pt x="1964" y="60632"/>
                  <a:pt x="2185" y="60568"/>
                </a:cubicBezTo>
                <a:cubicBezTo>
                  <a:pt x="2249" y="60568"/>
                  <a:pt x="2312" y="60583"/>
                  <a:pt x="2366" y="60583"/>
                </a:cubicBezTo>
                <a:cubicBezTo>
                  <a:pt x="2393" y="60583"/>
                  <a:pt x="2417" y="60579"/>
                  <a:pt x="2439" y="60568"/>
                </a:cubicBezTo>
                <a:cubicBezTo>
                  <a:pt x="2684" y="60419"/>
                  <a:pt x="2908" y="60360"/>
                  <a:pt x="3116" y="60360"/>
                </a:cubicBezTo>
                <a:close/>
                <a:moveTo>
                  <a:pt x="100239" y="0"/>
                </a:moveTo>
                <a:cubicBezTo>
                  <a:pt x="99724" y="0"/>
                  <a:pt x="99205" y="16"/>
                  <a:pt x="98681" y="49"/>
                </a:cubicBezTo>
                <a:cubicBezTo>
                  <a:pt x="93677" y="366"/>
                  <a:pt x="89117" y="1633"/>
                  <a:pt x="85000" y="3754"/>
                </a:cubicBezTo>
                <a:cubicBezTo>
                  <a:pt x="80281" y="6161"/>
                  <a:pt x="76924" y="9613"/>
                  <a:pt x="74201" y="13382"/>
                </a:cubicBezTo>
                <a:cubicBezTo>
                  <a:pt x="71160" y="17657"/>
                  <a:pt x="69419" y="22281"/>
                  <a:pt x="68437" y="27094"/>
                </a:cubicBezTo>
                <a:cubicBezTo>
                  <a:pt x="67804" y="30135"/>
                  <a:pt x="67075" y="33175"/>
                  <a:pt x="65935" y="36120"/>
                </a:cubicBezTo>
                <a:cubicBezTo>
                  <a:pt x="64890" y="38907"/>
                  <a:pt x="63560" y="41599"/>
                  <a:pt x="61533" y="44069"/>
                </a:cubicBezTo>
                <a:cubicBezTo>
                  <a:pt x="58271" y="48028"/>
                  <a:pt x="53616" y="50529"/>
                  <a:pt x="48042" y="52018"/>
                </a:cubicBezTo>
                <a:cubicBezTo>
                  <a:pt x="44819" y="52869"/>
                  <a:pt x="41491" y="53132"/>
                  <a:pt x="38126" y="53132"/>
                </a:cubicBezTo>
                <a:cubicBezTo>
                  <a:pt x="37358" y="53132"/>
                  <a:pt x="36589" y="53118"/>
                  <a:pt x="35818" y="53095"/>
                </a:cubicBezTo>
                <a:cubicBezTo>
                  <a:pt x="32049" y="52936"/>
                  <a:pt x="28281" y="52778"/>
                  <a:pt x="24480" y="52620"/>
                </a:cubicBezTo>
                <a:cubicBezTo>
                  <a:pt x="22548" y="52683"/>
                  <a:pt x="20617" y="52746"/>
                  <a:pt x="18685" y="52810"/>
                </a:cubicBezTo>
                <a:cubicBezTo>
                  <a:pt x="13903" y="53000"/>
                  <a:pt x="9659" y="54203"/>
                  <a:pt x="5891" y="56515"/>
                </a:cubicBezTo>
                <a:cubicBezTo>
                  <a:pt x="4750" y="57212"/>
                  <a:pt x="3547" y="57877"/>
                  <a:pt x="2945" y="58922"/>
                </a:cubicBezTo>
                <a:cubicBezTo>
                  <a:pt x="2597" y="59492"/>
                  <a:pt x="2217" y="59872"/>
                  <a:pt x="1457" y="60157"/>
                </a:cubicBezTo>
                <a:cubicBezTo>
                  <a:pt x="412" y="60537"/>
                  <a:pt x="0" y="61550"/>
                  <a:pt x="380" y="62437"/>
                </a:cubicBezTo>
                <a:cubicBezTo>
                  <a:pt x="702" y="63227"/>
                  <a:pt x="1672" y="63746"/>
                  <a:pt x="2791" y="63746"/>
                </a:cubicBezTo>
                <a:cubicBezTo>
                  <a:pt x="2884" y="63746"/>
                  <a:pt x="2978" y="63743"/>
                  <a:pt x="3072" y="63735"/>
                </a:cubicBezTo>
                <a:cubicBezTo>
                  <a:pt x="4307" y="63640"/>
                  <a:pt x="5194" y="63007"/>
                  <a:pt x="5352" y="62089"/>
                </a:cubicBezTo>
                <a:cubicBezTo>
                  <a:pt x="5511" y="61075"/>
                  <a:pt x="5004" y="60410"/>
                  <a:pt x="3674" y="59935"/>
                </a:cubicBezTo>
                <a:cubicBezTo>
                  <a:pt x="3262" y="59808"/>
                  <a:pt x="3167" y="59618"/>
                  <a:pt x="3420" y="59333"/>
                </a:cubicBezTo>
                <a:cubicBezTo>
                  <a:pt x="3800" y="58890"/>
                  <a:pt x="4117" y="58415"/>
                  <a:pt x="4624" y="58067"/>
                </a:cubicBezTo>
                <a:cubicBezTo>
                  <a:pt x="7791" y="55723"/>
                  <a:pt x="11496" y="54140"/>
                  <a:pt x="15835" y="53601"/>
                </a:cubicBezTo>
                <a:cubicBezTo>
                  <a:pt x="18344" y="53288"/>
                  <a:pt x="20862" y="53189"/>
                  <a:pt x="23380" y="53189"/>
                </a:cubicBezTo>
                <a:cubicBezTo>
                  <a:pt x="25692" y="53189"/>
                  <a:pt x="28003" y="53272"/>
                  <a:pt x="30307" y="53348"/>
                </a:cubicBezTo>
                <a:cubicBezTo>
                  <a:pt x="33223" y="53435"/>
                  <a:pt x="36138" y="53574"/>
                  <a:pt x="39053" y="53574"/>
                </a:cubicBezTo>
                <a:cubicBezTo>
                  <a:pt x="39337" y="53574"/>
                  <a:pt x="39620" y="53572"/>
                  <a:pt x="39903" y="53570"/>
                </a:cubicBezTo>
                <a:cubicBezTo>
                  <a:pt x="43862" y="53538"/>
                  <a:pt x="47630" y="52873"/>
                  <a:pt x="51272" y="51575"/>
                </a:cubicBezTo>
                <a:cubicBezTo>
                  <a:pt x="56371" y="49738"/>
                  <a:pt x="60266" y="46919"/>
                  <a:pt x="63053" y="43151"/>
                </a:cubicBezTo>
                <a:cubicBezTo>
                  <a:pt x="64922" y="40617"/>
                  <a:pt x="66125" y="37894"/>
                  <a:pt x="66980" y="35043"/>
                </a:cubicBezTo>
                <a:cubicBezTo>
                  <a:pt x="67994" y="31718"/>
                  <a:pt x="68817" y="28330"/>
                  <a:pt x="69640" y="24941"/>
                </a:cubicBezTo>
                <a:cubicBezTo>
                  <a:pt x="70970" y="19621"/>
                  <a:pt x="73472" y="14744"/>
                  <a:pt x="77526" y="10310"/>
                </a:cubicBezTo>
                <a:cubicBezTo>
                  <a:pt x="81168" y="6351"/>
                  <a:pt x="85760" y="3343"/>
                  <a:pt x="91714" y="1728"/>
                </a:cubicBezTo>
                <a:cubicBezTo>
                  <a:pt x="94569" y="965"/>
                  <a:pt x="97462" y="546"/>
                  <a:pt x="100424" y="546"/>
                </a:cubicBezTo>
                <a:cubicBezTo>
                  <a:pt x="101273" y="546"/>
                  <a:pt x="102127" y="580"/>
                  <a:pt x="102988" y="651"/>
                </a:cubicBezTo>
                <a:cubicBezTo>
                  <a:pt x="105838" y="873"/>
                  <a:pt x="108435" y="1696"/>
                  <a:pt x="110969" y="2583"/>
                </a:cubicBezTo>
                <a:cubicBezTo>
                  <a:pt x="112299" y="3026"/>
                  <a:pt x="113565" y="3596"/>
                  <a:pt x="114705" y="4261"/>
                </a:cubicBezTo>
                <a:cubicBezTo>
                  <a:pt x="118569" y="6541"/>
                  <a:pt x="121451" y="9455"/>
                  <a:pt x="123541" y="12843"/>
                </a:cubicBezTo>
                <a:cubicBezTo>
                  <a:pt x="124998" y="15187"/>
                  <a:pt x="126581" y="17499"/>
                  <a:pt x="128196" y="19779"/>
                </a:cubicBezTo>
                <a:cubicBezTo>
                  <a:pt x="128703" y="20507"/>
                  <a:pt x="129463" y="21141"/>
                  <a:pt x="130223" y="21679"/>
                </a:cubicBezTo>
                <a:cubicBezTo>
                  <a:pt x="132820" y="23548"/>
                  <a:pt x="135924" y="24656"/>
                  <a:pt x="139344" y="25289"/>
                </a:cubicBezTo>
                <a:cubicBezTo>
                  <a:pt x="140927" y="25574"/>
                  <a:pt x="142511" y="25923"/>
                  <a:pt x="144063" y="26334"/>
                </a:cubicBezTo>
                <a:cubicBezTo>
                  <a:pt x="144886" y="26556"/>
                  <a:pt x="145741" y="26841"/>
                  <a:pt x="146375" y="27284"/>
                </a:cubicBezTo>
                <a:cubicBezTo>
                  <a:pt x="147578" y="28076"/>
                  <a:pt x="148813" y="28868"/>
                  <a:pt x="149700" y="29850"/>
                </a:cubicBezTo>
                <a:cubicBezTo>
                  <a:pt x="152962" y="33428"/>
                  <a:pt x="153532" y="37292"/>
                  <a:pt x="151378" y="41345"/>
                </a:cubicBezTo>
                <a:cubicBezTo>
                  <a:pt x="150143" y="43689"/>
                  <a:pt x="148338" y="45811"/>
                  <a:pt x="146406" y="47869"/>
                </a:cubicBezTo>
                <a:cubicBezTo>
                  <a:pt x="142638" y="51828"/>
                  <a:pt x="138869" y="55850"/>
                  <a:pt x="135860" y="60220"/>
                </a:cubicBezTo>
                <a:cubicBezTo>
                  <a:pt x="133865" y="63134"/>
                  <a:pt x="132852" y="66206"/>
                  <a:pt x="133390" y="69499"/>
                </a:cubicBezTo>
                <a:cubicBezTo>
                  <a:pt x="134150" y="74059"/>
                  <a:pt x="136969" y="77575"/>
                  <a:pt x="142194" y="79760"/>
                </a:cubicBezTo>
                <a:cubicBezTo>
                  <a:pt x="146818" y="81692"/>
                  <a:pt x="151758" y="82927"/>
                  <a:pt x="157047" y="83085"/>
                </a:cubicBezTo>
                <a:cubicBezTo>
                  <a:pt x="157630" y="83104"/>
                  <a:pt x="158211" y="83115"/>
                  <a:pt x="158791" y="83115"/>
                </a:cubicBezTo>
                <a:cubicBezTo>
                  <a:pt x="161172" y="83115"/>
                  <a:pt x="163521" y="82924"/>
                  <a:pt x="165788" y="82262"/>
                </a:cubicBezTo>
                <a:cubicBezTo>
                  <a:pt x="167023" y="81882"/>
                  <a:pt x="168290" y="81533"/>
                  <a:pt x="169493" y="81153"/>
                </a:cubicBezTo>
                <a:cubicBezTo>
                  <a:pt x="174022" y="79791"/>
                  <a:pt x="177569" y="77448"/>
                  <a:pt x="180419" y="74408"/>
                </a:cubicBezTo>
                <a:cubicBezTo>
                  <a:pt x="180577" y="74218"/>
                  <a:pt x="180735" y="74028"/>
                  <a:pt x="180799" y="73838"/>
                </a:cubicBezTo>
                <a:cubicBezTo>
                  <a:pt x="180830" y="73743"/>
                  <a:pt x="180672" y="73584"/>
                  <a:pt x="180609" y="73489"/>
                </a:cubicBezTo>
                <a:cubicBezTo>
                  <a:pt x="180482" y="73521"/>
                  <a:pt x="180260" y="73553"/>
                  <a:pt x="180197" y="73648"/>
                </a:cubicBezTo>
                <a:cubicBezTo>
                  <a:pt x="179595" y="74249"/>
                  <a:pt x="179120" y="74914"/>
                  <a:pt x="178455" y="75485"/>
                </a:cubicBezTo>
                <a:cubicBezTo>
                  <a:pt x="175447" y="78176"/>
                  <a:pt x="171741" y="79950"/>
                  <a:pt x="167466" y="81248"/>
                </a:cubicBezTo>
                <a:cubicBezTo>
                  <a:pt x="164456" y="82171"/>
                  <a:pt x="161433" y="82560"/>
                  <a:pt x="158373" y="82560"/>
                </a:cubicBezTo>
                <a:cubicBezTo>
                  <a:pt x="156605" y="82560"/>
                  <a:pt x="154823" y="82430"/>
                  <a:pt x="153025" y="82198"/>
                </a:cubicBezTo>
                <a:cubicBezTo>
                  <a:pt x="149921" y="81818"/>
                  <a:pt x="147040" y="80932"/>
                  <a:pt x="144158" y="79950"/>
                </a:cubicBezTo>
                <a:cubicBezTo>
                  <a:pt x="141086" y="78873"/>
                  <a:pt x="138457" y="77353"/>
                  <a:pt x="136620" y="75073"/>
                </a:cubicBezTo>
                <a:cubicBezTo>
                  <a:pt x="134879" y="72888"/>
                  <a:pt x="133960" y="70576"/>
                  <a:pt x="133897" y="68042"/>
                </a:cubicBezTo>
                <a:cubicBezTo>
                  <a:pt x="133834" y="65350"/>
                  <a:pt x="134847" y="62849"/>
                  <a:pt x="136462" y="60473"/>
                </a:cubicBezTo>
                <a:cubicBezTo>
                  <a:pt x="138996" y="56800"/>
                  <a:pt x="142036" y="53380"/>
                  <a:pt x="145203" y="50023"/>
                </a:cubicBezTo>
                <a:cubicBezTo>
                  <a:pt x="147356" y="47774"/>
                  <a:pt x="149383" y="45462"/>
                  <a:pt x="151125" y="43024"/>
                </a:cubicBezTo>
                <a:cubicBezTo>
                  <a:pt x="153722" y="39319"/>
                  <a:pt x="154102" y="35487"/>
                  <a:pt x="151822" y="31655"/>
                </a:cubicBezTo>
                <a:cubicBezTo>
                  <a:pt x="150206" y="28868"/>
                  <a:pt x="147641" y="26746"/>
                  <a:pt x="143841" y="25701"/>
                </a:cubicBezTo>
                <a:cubicBezTo>
                  <a:pt x="142764" y="25416"/>
                  <a:pt x="141688" y="25194"/>
                  <a:pt x="140611" y="25004"/>
                </a:cubicBezTo>
                <a:cubicBezTo>
                  <a:pt x="138457" y="24593"/>
                  <a:pt x="136335" y="24149"/>
                  <a:pt x="134372" y="23326"/>
                </a:cubicBezTo>
                <a:cubicBezTo>
                  <a:pt x="132313" y="22439"/>
                  <a:pt x="130287" y="21457"/>
                  <a:pt x="129052" y="19842"/>
                </a:cubicBezTo>
                <a:cubicBezTo>
                  <a:pt x="127721" y="18164"/>
                  <a:pt x="126518" y="16390"/>
                  <a:pt x="125378" y="14617"/>
                </a:cubicBezTo>
                <a:cubicBezTo>
                  <a:pt x="123921" y="12337"/>
                  <a:pt x="122559" y="9993"/>
                  <a:pt x="120469" y="7966"/>
                </a:cubicBezTo>
                <a:cubicBezTo>
                  <a:pt x="117651" y="5211"/>
                  <a:pt x="114357" y="3026"/>
                  <a:pt x="110113" y="1696"/>
                </a:cubicBezTo>
                <a:cubicBezTo>
                  <a:pt x="106919" y="704"/>
                  <a:pt x="103676" y="0"/>
                  <a:pt x="1002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09" name="Google Shape;709;p30"/>
          <p:cNvSpPr/>
          <p:nvPr/>
        </p:nvSpPr>
        <p:spPr>
          <a:xfrm>
            <a:off x="996881" y="2659058"/>
            <a:ext cx="2105147" cy="1299798"/>
          </a:xfrm>
          <a:custGeom>
            <a:avLst/>
            <a:gdLst/>
            <a:ahLst/>
            <a:cxnLst/>
            <a:rect l="l" t="t" r="r" b="b"/>
            <a:pathLst>
              <a:path w="52350" h="28708" extrusionOk="0">
                <a:moveTo>
                  <a:pt x="43450" y="1"/>
                </a:moveTo>
                <a:cubicBezTo>
                  <a:pt x="41943" y="1"/>
                  <a:pt x="40433" y="93"/>
                  <a:pt x="38922" y="160"/>
                </a:cubicBezTo>
                <a:cubicBezTo>
                  <a:pt x="36293" y="318"/>
                  <a:pt x="20554" y="540"/>
                  <a:pt x="17925" y="793"/>
                </a:cubicBezTo>
                <a:cubicBezTo>
                  <a:pt x="15328" y="1015"/>
                  <a:pt x="12763" y="1268"/>
                  <a:pt x="10166" y="1553"/>
                </a:cubicBezTo>
                <a:cubicBezTo>
                  <a:pt x="10040" y="1553"/>
                  <a:pt x="9945" y="1711"/>
                  <a:pt x="9818" y="1806"/>
                </a:cubicBezTo>
                <a:cubicBezTo>
                  <a:pt x="9945" y="1901"/>
                  <a:pt x="10071" y="1997"/>
                  <a:pt x="10198" y="2060"/>
                </a:cubicBezTo>
                <a:cubicBezTo>
                  <a:pt x="10230" y="2070"/>
                  <a:pt x="10261" y="2074"/>
                  <a:pt x="10293" y="2074"/>
                </a:cubicBezTo>
                <a:cubicBezTo>
                  <a:pt x="10356" y="2074"/>
                  <a:pt x="10420" y="2060"/>
                  <a:pt x="10483" y="2060"/>
                </a:cubicBezTo>
                <a:cubicBezTo>
                  <a:pt x="12193" y="1838"/>
                  <a:pt x="13872" y="1616"/>
                  <a:pt x="15550" y="1458"/>
                </a:cubicBezTo>
                <a:cubicBezTo>
                  <a:pt x="17894" y="1268"/>
                  <a:pt x="20205" y="1078"/>
                  <a:pt x="22517" y="951"/>
                </a:cubicBezTo>
                <a:cubicBezTo>
                  <a:pt x="25272" y="793"/>
                  <a:pt x="41075" y="635"/>
                  <a:pt x="43799" y="571"/>
                </a:cubicBezTo>
                <a:cubicBezTo>
                  <a:pt x="43882" y="569"/>
                  <a:pt x="43966" y="568"/>
                  <a:pt x="44049" y="568"/>
                </a:cubicBezTo>
                <a:cubicBezTo>
                  <a:pt x="45236" y="568"/>
                  <a:pt x="46447" y="768"/>
                  <a:pt x="47631" y="856"/>
                </a:cubicBezTo>
                <a:cubicBezTo>
                  <a:pt x="48929" y="983"/>
                  <a:pt x="49626" y="1743"/>
                  <a:pt x="49784" y="2978"/>
                </a:cubicBezTo>
                <a:cubicBezTo>
                  <a:pt x="50133" y="6145"/>
                  <a:pt x="50576" y="9280"/>
                  <a:pt x="50893" y="12447"/>
                </a:cubicBezTo>
                <a:cubicBezTo>
                  <a:pt x="51241" y="15646"/>
                  <a:pt x="51463" y="18876"/>
                  <a:pt x="51748" y="22075"/>
                </a:cubicBezTo>
                <a:cubicBezTo>
                  <a:pt x="51843" y="23468"/>
                  <a:pt x="51811" y="24861"/>
                  <a:pt x="51399" y="26223"/>
                </a:cubicBezTo>
                <a:cubicBezTo>
                  <a:pt x="51273" y="26762"/>
                  <a:pt x="50924" y="27047"/>
                  <a:pt x="50386" y="27173"/>
                </a:cubicBezTo>
                <a:cubicBezTo>
                  <a:pt x="50133" y="27237"/>
                  <a:pt x="49848" y="27268"/>
                  <a:pt x="49563" y="27300"/>
                </a:cubicBezTo>
                <a:cubicBezTo>
                  <a:pt x="45857" y="27427"/>
                  <a:pt x="42152" y="27553"/>
                  <a:pt x="38447" y="27680"/>
                </a:cubicBezTo>
                <a:cubicBezTo>
                  <a:pt x="35850" y="27775"/>
                  <a:pt x="20174" y="27902"/>
                  <a:pt x="17545" y="27997"/>
                </a:cubicBezTo>
                <a:cubicBezTo>
                  <a:pt x="14695" y="28092"/>
                  <a:pt x="11845" y="28218"/>
                  <a:pt x="8963" y="28250"/>
                </a:cubicBezTo>
                <a:cubicBezTo>
                  <a:pt x="6999" y="28250"/>
                  <a:pt x="5036" y="28092"/>
                  <a:pt x="3072" y="27933"/>
                </a:cubicBezTo>
                <a:cubicBezTo>
                  <a:pt x="2154" y="27870"/>
                  <a:pt x="1774" y="27522"/>
                  <a:pt x="1584" y="26667"/>
                </a:cubicBezTo>
                <a:cubicBezTo>
                  <a:pt x="1426" y="26097"/>
                  <a:pt x="1331" y="25526"/>
                  <a:pt x="1267" y="24956"/>
                </a:cubicBezTo>
                <a:cubicBezTo>
                  <a:pt x="1077" y="21790"/>
                  <a:pt x="887" y="18623"/>
                  <a:pt x="697" y="15487"/>
                </a:cubicBezTo>
                <a:cubicBezTo>
                  <a:pt x="602" y="14411"/>
                  <a:pt x="571" y="13366"/>
                  <a:pt x="507" y="12289"/>
                </a:cubicBezTo>
                <a:cubicBezTo>
                  <a:pt x="507" y="12162"/>
                  <a:pt x="286" y="12036"/>
                  <a:pt x="191" y="11909"/>
                </a:cubicBezTo>
                <a:cubicBezTo>
                  <a:pt x="127" y="12036"/>
                  <a:pt x="0" y="12194"/>
                  <a:pt x="0" y="12321"/>
                </a:cubicBezTo>
                <a:cubicBezTo>
                  <a:pt x="191" y="16089"/>
                  <a:pt x="349" y="19826"/>
                  <a:pt x="602" y="23595"/>
                </a:cubicBezTo>
                <a:cubicBezTo>
                  <a:pt x="666" y="24671"/>
                  <a:pt x="856" y="25780"/>
                  <a:pt x="1077" y="26888"/>
                </a:cubicBezTo>
                <a:cubicBezTo>
                  <a:pt x="1236" y="27775"/>
                  <a:pt x="1837" y="28313"/>
                  <a:pt x="2787" y="28440"/>
                </a:cubicBezTo>
                <a:cubicBezTo>
                  <a:pt x="3706" y="28535"/>
                  <a:pt x="4624" y="28662"/>
                  <a:pt x="5543" y="28693"/>
                </a:cubicBezTo>
                <a:cubicBezTo>
                  <a:pt x="6366" y="28704"/>
                  <a:pt x="7186" y="28707"/>
                  <a:pt x="8008" y="28707"/>
                </a:cubicBezTo>
                <a:cubicBezTo>
                  <a:pt x="9653" y="28707"/>
                  <a:pt x="11306" y="28693"/>
                  <a:pt x="13016" y="28693"/>
                </a:cubicBezTo>
                <a:cubicBezTo>
                  <a:pt x="15772" y="28598"/>
                  <a:pt x="18654" y="28440"/>
                  <a:pt x="21567" y="28345"/>
                </a:cubicBezTo>
                <a:cubicBezTo>
                  <a:pt x="25811" y="28218"/>
                  <a:pt x="43165" y="28092"/>
                  <a:pt x="47409" y="27933"/>
                </a:cubicBezTo>
                <a:cubicBezTo>
                  <a:pt x="48296" y="27902"/>
                  <a:pt x="49151" y="27870"/>
                  <a:pt x="50006" y="27775"/>
                </a:cubicBezTo>
                <a:cubicBezTo>
                  <a:pt x="51209" y="27680"/>
                  <a:pt x="51748" y="27268"/>
                  <a:pt x="52001" y="26128"/>
                </a:cubicBezTo>
                <a:cubicBezTo>
                  <a:pt x="52191" y="25115"/>
                  <a:pt x="52349" y="24070"/>
                  <a:pt x="52318" y="23056"/>
                </a:cubicBezTo>
                <a:cubicBezTo>
                  <a:pt x="52223" y="20871"/>
                  <a:pt x="52064" y="18686"/>
                  <a:pt x="51843" y="16501"/>
                </a:cubicBezTo>
                <a:cubicBezTo>
                  <a:pt x="51463" y="12637"/>
                  <a:pt x="51083" y="8774"/>
                  <a:pt x="50608" y="4910"/>
                </a:cubicBezTo>
                <a:cubicBezTo>
                  <a:pt x="50481" y="3802"/>
                  <a:pt x="50164" y="2693"/>
                  <a:pt x="49848" y="1585"/>
                </a:cubicBezTo>
                <a:cubicBezTo>
                  <a:pt x="49753" y="1268"/>
                  <a:pt x="49373" y="951"/>
                  <a:pt x="49056" y="793"/>
                </a:cubicBezTo>
                <a:cubicBezTo>
                  <a:pt x="48581" y="540"/>
                  <a:pt x="48074" y="413"/>
                  <a:pt x="47536" y="318"/>
                </a:cubicBezTo>
                <a:cubicBezTo>
                  <a:pt x="46180" y="77"/>
                  <a:pt x="44817" y="1"/>
                  <a:pt x="434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0" name="Google Shape;710;p30"/>
          <p:cNvSpPr/>
          <p:nvPr/>
        </p:nvSpPr>
        <p:spPr>
          <a:xfrm>
            <a:off x="901904" y="3324887"/>
            <a:ext cx="42387" cy="198773"/>
          </a:xfrm>
          <a:custGeom>
            <a:avLst/>
            <a:gdLst/>
            <a:ahLst/>
            <a:cxnLst/>
            <a:rect l="l" t="t" r="r" b="b"/>
            <a:pathLst>
              <a:path w="1047" h="4910" extrusionOk="0">
                <a:moveTo>
                  <a:pt x="159" y="1"/>
                </a:moveTo>
                <a:cubicBezTo>
                  <a:pt x="96" y="33"/>
                  <a:pt x="1" y="191"/>
                  <a:pt x="33" y="286"/>
                </a:cubicBezTo>
                <a:cubicBezTo>
                  <a:pt x="96" y="1268"/>
                  <a:pt x="159" y="2281"/>
                  <a:pt x="254" y="3295"/>
                </a:cubicBezTo>
                <a:cubicBezTo>
                  <a:pt x="286" y="3770"/>
                  <a:pt x="381" y="4213"/>
                  <a:pt x="476" y="4656"/>
                </a:cubicBezTo>
                <a:cubicBezTo>
                  <a:pt x="508" y="4751"/>
                  <a:pt x="666" y="4846"/>
                  <a:pt x="793" y="4910"/>
                </a:cubicBezTo>
                <a:cubicBezTo>
                  <a:pt x="888" y="4815"/>
                  <a:pt x="951" y="4720"/>
                  <a:pt x="1046" y="4625"/>
                </a:cubicBezTo>
                <a:cubicBezTo>
                  <a:pt x="1014" y="4625"/>
                  <a:pt x="951" y="4625"/>
                  <a:pt x="919" y="4593"/>
                </a:cubicBezTo>
                <a:cubicBezTo>
                  <a:pt x="824" y="3200"/>
                  <a:pt x="698" y="1806"/>
                  <a:pt x="603" y="413"/>
                </a:cubicBezTo>
                <a:cubicBezTo>
                  <a:pt x="603" y="286"/>
                  <a:pt x="571" y="159"/>
                  <a:pt x="476" y="96"/>
                </a:cubicBezTo>
                <a:cubicBezTo>
                  <a:pt x="413" y="33"/>
                  <a:pt x="254" y="1"/>
                  <a:pt x="1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1" name="Google Shape;711;p30"/>
          <p:cNvSpPr/>
          <p:nvPr/>
        </p:nvSpPr>
        <p:spPr>
          <a:xfrm>
            <a:off x="3134077" y="3738990"/>
            <a:ext cx="52628" cy="165456"/>
          </a:xfrm>
          <a:custGeom>
            <a:avLst/>
            <a:gdLst/>
            <a:ahLst/>
            <a:cxnLst/>
            <a:rect l="l" t="t" r="r" b="b"/>
            <a:pathLst>
              <a:path w="1300" h="4087" extrusionOk="0">
                <a:moveTo>
                  <a:pt x="856" y="1"/>
                </a:moveTo>
                <a:cubicBezTo>
                  <a:pt x="793" y="128"/>
                  <a:pt x="698" y="286"/>
                  <a:pt x="698" y="444"/>
                </a:cubicBezTo>
                <a:cubicBezTo>
                  <a:pt x="698" y="666"/>
                  <a:pt x="729" y="888"/>
                  <a:pt x="761" y="1109"/>
                </a:cubicBezTo>
                <a:cubicBezTo>
                  <a:pt x="793" y="1109"/>
                  <a:pt x="856" y="1141"/>
                  <a:pt x="888" y="1141"/>
                </a:cubicBezTo>
                <a:cubicBezTo>
                  <a:pt x="603" y="1964"/>
                  <a:pt x="318" y="2788"/>
                  <a:pt x="33" y="3611"/>
                </a:cubicBezTo>
                <a:cubicBezTo>
                  <a:pt x="1" y="3770"/>
                  <a:pt x="96" y="3928"/>
                  <a:pt x="128" y="4086"/>
                </a:cubicBezTo>
                <a:cubicBezTo>
                  <a:pt x="254" y="4023"/>
                  <a:pt x="476" y="3960"/>
                  <a:pt x="508" y="3833"/>
                </a:cubicBezTo>
                <a:cubicBezTo>
                  <a:pt x="761" y="3231"/>
                  <a:pt x="1046" y="2598"/>
                  <a:pt x="1173" y="1964"/>
                </a:cubicBezTo>
                <a:cubicBezTo>
                  <a:pt x="1299" y="1458"/>
                  <a:pt x="1236" y="888"/>
                  <a:pt x="1204" y="349"/>
                </a:cubicBezTo>
                <a:cubicBezTo>
                  <a:pt x="1204" y="223"/>
                  <a:pt x="983" y="128"/>
                  <a:pt x="8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2" name="Google Shape;712;p30"/>
          <p:cNvSpPr/>
          <p:nvPr/>
        </p:nvSpPr>
        <p:spPr>
          <a:xfrm>
            <a:off x="2723484" y="2608142"/>
            <a:ext cx="180839" cy="22347"/>
          </a:xfrm>
          <a:custGeom>
            <a:avLst/>
            <a:gdLst/>
            <a:ahLst/>
            <a:cxnLst/>
            <a:rect l="l" t="t" r="r" b="b"/>
            <a:pathLst>
              <a:path w="4467" h="552" extrusionOk="0">
                <a:moveTo>
                  <a:pt x="3031" y="0"/>
                </a:moveTo>
                <a:cubicBezTo>
                  <a:pt x="2128" y="0"/>
                  <a:pt x="1223" y="23"/>
                  <a:pt x="349" y="45"/>
                </a:cubicBezTo>
                <a:cubicBezTo>
                  <a:pt x="223" y="45"/>
                  <a:pt x="128" y="235"/>
                  <a:pt x="1" y="330"/>
                </a:cubicBezTo>
                <a:cubicBezTo>
                  <a:pt x="128" y="394"/>
                  <a:pt x="286" y="520"/>
                  <a:pt x="413" y="520"/>
                </a:cubicBezTo>
                <a:cubicBezTo>
                  <a:pt x="1014" y="552"/>
                  <a:pt x="1584" y="552"/>
                  <a:pt x="2186" y="552"/>
                </a:cubicBezTo>
                <a:lnTo>
                  <a:pt x="2186" y="520"/>
                </a:lnTo>
                <a:lnTo>
                  <a:pt x="4118" y="520"/>
                </a:lnTo>
                <a:cubicBezTo>
                  <a:pt x="4245" y="489"/>
                  <a:pt x="4340" y="362"/>
                  <a:pt x="4466" y="267"/>
                </a:cubicBezTo>
                <a:cubicBezTo>
                  <a:pt x="4371" y="172"/>
                  <a:pt x="4245" y="14"/>
                  <a:pt x="4150" y="14"/>
                </a:cubicBezTo>
                <a:cubicBezTo>
                  <a:pt x="3779" y="4"/>
                  <a:pt x="3405" y="0"/>
                  <a:pt x="30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3" name="Google Shape;713;p30"/>
          <p:cNvSpPr/>
          <p:nvPr/>
        </p:nvSpPr>
        <p:spPr>
          <a:xfrm>
            <a:off x="853285" y="3331122"/>
            <a:ext cx="41051" cy="165617"/>
          </a:xfrm>
          <a:custGeom>
            <a:avLst/>
            <a:gdLst/>
            <a:ahLst/>
            <a:cxnLst/>
            <a:rect l="l" t="t" r="r" b="b"/>
            <a:pathLst>
              <a:path w="1014" h="4091" extrusionOk="0">
                <a:moveTo>
                  <a:pt x="224" y="0"/>
                </a:moveTo>
                <a:cubicBezTo>
                  <a:pt x="212" y="0"/>
                  <a:pt x="201" y="2"/>
                  <a:pt x="191" y="5"/>
                </a:cubicBezTo>
                <a:cubicBezTo>
                  <a:pt x="96" y="5"/>
                  <a:pt x="32" y="164"/>
                  <a:pt x="1" y="195"/>
                </a:cubicBezTo>
                <a:cubicBezTo>
                  <a:pt x="159" y="1462"/>
                  <a:pt x="317" y="2602"/>
                  <a:pt x="476" y="3742"/>
                </a:cubicBezTo>
                <a:cubicBezTo>
                  <a:pt x="507" y="3869"/>
                  <a:pt x="697" y="3964"/>
                  <a:pt x="824" y="4091"/>
                </a:cubicBezTo>
                <a:cubicBezTo>
                  <a:pt x="887" y="3932"/>
                  <a:pt x="1014" y="3774"/>
                  <a:pt x="982" y="3616"/>
                </a:cubicBezTo>
                <a:cubicBezTo>
                  <a:pt x="919" y="2919"/>
                  <a:pt x="824" y="2190"/>
                  <a:pt x="729" y="1494"/>
                </a:cubicBezTo>
                <a:cubicBezTo>
                  <a:pt x="666" y="1050"/>
                  <a:pt x="602" y="607"/>
                  <a:pt x="507" y="195"/>
                </a:cubicBezTo>
                <a:cubicBezTo>
                  <a:pt x="479" y="110"/>
                  <a:pt x="324" y="0"/>
                  <a:pt x="2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4" name="Google Shape;714;p30"/>
          <p:cNvSpPr/>
          <p:nvPr/>
        </p:nvSpPr>
        <p:spPr>
          <a:xfrm>
            <a:off x="2755047" y="2554865"/>
            <a:ext cx="162864" cy="22711"/>
          </a:xfrm>
          <a:custGeom>
            <a:avLst/>
            <a:gdLst/>
            <a:ahLst/>
            <a:cxnLst/>
            <a:rect l="l" t="t" r="r" b="b"/>
            <a:pathLst>
              <a:path w="4023" h="561" extrusionOk="0">
                <a:moveTo>
                  <a:pt x="3516" y="0"/>
                </a:moveTo>
                <a:cubicBezTo>
                  <a:pt x="3460" y="0"/>
                  <a:pt x="3405" y="8"/>
                  <a:pt x="3357" y="8"/>
                </a:cubicBezTo>
                <a:cubicBezTo>
                  <a:pt x="2376" y="8"/>
                  <a:pt x="1426" y="8"/>
                  <a:pt x="475" y="40"/>
                </a:cubicBezTo>
                <a:cubicBezTo>
                  <a:pt x="317" y="40"/>
                  <a:pt x="159" y="198"/>
                  <a:pt x="0" y="262"/>
                </a:cubicBezTo>
                <a:cubicBezTo>
                  <a:pt x="159" y="357"/>
                  <a:pt x="285" y="547"/>
                  <a:pt x="444" y="547"/>
                </a:cubicBezTo>
                <a:cubicBezTo>
                  <a:pt x="623" y="557"/>
                  <a:pt x="803" y="561"/>
                  <a:pt x="982" y="561"/>
                </a:cubicBezTo>
                <a:cubicBezTo>
                  <a:pt x="1341" y="561"/>
                  <a:pt x="1700" y="547"/>
                  <a:pt x="2059" y="547"/>
                </a:cubicBezTo>
                <a:cubicBezTo>
                  <a:pt x="2059" y="547"/>
                  <a:pt x="2059" y="547"/>
                  <a:pt x="2059" y="515"/>
                </a:cubicBezTo>
                <a:cubicBezTo>
                  <a:pt x="2418" y="515"/>
                  <a:pt x="2777" y="529"/>
                  <a:pt x="3126" y="529"/>
                </a:cubicBezTo>
                <a:cubicBezTo>
                  <a:pt x="3301" y="529"/>
                  <a:pt x="3473" y="525"/>
                  <a:pt x="3642" y="515"/>
                </a:cubicBezTo>
                <a:cubicBezTo>
                  <a:pt x="3769" y="515"/>
                  <a:pt x="3896" y="388"/>
                  <a:pt x="4022" y="293"/>
                </a:cubicBezTo>
                <a:cubicBezTo>
                  <a:pt x="3896" y="198"/>
                  <a:pt x="3801" y="103"/>
                  <a:pt x="3674" y="40"/>
                </a:cubicBezTo>
                <a:cubicBezTo>
                  <a:pt x="3627" y="8"/>
                  <a:pt x="3571" y="0"/>
                  <a:pt x="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5" name="Google Shape;715;p30"/>
          <p:cNvSpPr/>
          <p:nvPr/>
        </p:nvSpPr>
        <p:spPr>
          <a:xfrm>
            <a:off x="3186665" y="3776194"/>
            <a:ext cx="52588" cy="128251"/>
          </a:xfrm>
          <a:custGeom>
            <a:avLst/>
            <a:gdLst/>
            <a:ahLst/>
            <a:cxnLst/>
            <a:rect l="l" t="t" r="r" b="b"/>
            <a:pathLst>
              <a:path w="1299" h="3168" extrusionOk="0">
                <a:moveTo>
                  <a:pt x="760" y="0"/>
                </a:moveTo>
                <a:cubicBezTo>
                  <a:pt x="697" y="95"/>
                  <a:pt x="602" y="190"/>
                  <a:pt x="602" y="317"/>
                </a:cubicBezTo>
                <a:cubicBezTo>
                  <a:pt x="539" y="729"/>
                  <a:pt x="539" y="1204"/>
                  <a:pt x="444" y="1616"/>
                </a:cubicBezTo>
                <a:cubicBezTo>
                  <a:pt x="349" y="2027"/>
                  <a:pt x="159" y="2376"/>
                  <a:pt x="32" y="2787"/>
                </a:cubicBezTo>
                <a:cubicBezTo>
                  <a:pt x="0" y="2882"/>
                  <a:pt x="127" y="3041"/>
                  <a:pt x="159" y="3167"/>
                </a:cubicBezTo>
                <a:cubicBezTo>
                  <a:pt x="285" y="3104"/>
                  <a:pt x="475" y="3072"/>
                  <a:pt x="507" y="2977"/>
                </a:cubicBezTo>
                <a:cubicBezTo>
                  <a:pt x="792" y="2249"/>
                  <a:pt x="1014" y="1489"/>
                  <a:pt x="1299" y="729"/>
                </a:cubicBezTo>
                <a:cubicBezTo>
                  <a:pt x="1267" y="729"/>
                  <a:pt x="1235" y="729"/>
                  <a:pt x="1204" y="697"/>
                </a:cubicBezTo>
                <a:cubicBezTo>
                  <a:pt x="1172" y="539"/>
                  <a:pt x="1172" y="317"/>
                  <a:pt x="1077" y="159"/>
                </a:cubicBezTo>
                <a:cubicBezTo>
                  <a:pt x="1045" y="64"/>
                  <a:pt x="855" y="64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6" name="Google Shape;716;p30"/>
          <p:cNvSpPr/>
          <p:nvPr/>
        </p:nvSpPr>
        <p:spPr>
          <a:xfrm>
            <a:off x="7189812" y="978278"/>
            <a:ext cx="3133038" cy="1374116"/>
          </a:xfrm>
          <a:custGeom>
            <a:avLst/>
            <a:gdLst/>
            <a:ahLst/>
            <a:cxnLst/>
            <a:rect l="l" t="t" r="r" b="b"/>
            <a:pathLst>
              <a:path w="70908" h="28318" extrusionOk="0">
                <a:moveTo>
                  <a:pt x="23645" y="0"/>
                </a:moveTo>
                <a:cubicBezTo>
                  <a:pt x="21696" y="0"/>
                  <a:pt x="19747" y="107"/>
                  <a:pt x="17798" y="164"/>
                </a:cubicBezTo>
                <a:cubicBezTo>
                  <a:pt x="14283" y="259"/>
                  <a:pt x="10768" y="544"/>
                  <a:pt x="7284" y="1019"/>
                </a:cubicBezTo>
                <a:cubicBezTo>
                  <a:pt x="7094" y="1050"/>
                  <a:pt x="6936" y="1240"/>
                  <a:pt x="6778" y="1367"/>
                </a:cubicBezTo>
                <a:cubicBezTo>
                  <a:pt x="6951" y="1425"/>
                  <a:pt x="7124" y="1561"/>
                  <a:pt x="7297" y="1561"/>
                </a:cubicBezTo>
                <a:cubicBezTo>
                  <a:pt x="7314" y="1561"/>
                  <a:pt x="7331" y="1560"/>
                  <a:pt x="7348" y="1557"/>
                </a:cubicBezTo>
                <a:cubicBezTo>
                  <a:pt x="8456" y="1462"/>
                  <a:pt x="9533" y="1304"/>
                  <a:pt x="10641" y="1177"/>
                </a:cubicBezTo>
                <a:cubicBezTo>
                  <a:pt x="14378" y="702"/>
                  <a:pt x="18147" y="575"/>
                  <a:pt x="21915" y="575"/>
                </a:cubicBezTo>
                <a:cubicBezTo>
                  <a:pt x="26571" y="575"/>
                  <a:pt x="33348" y="734"/>
                  <a:pt x="38003" y="955"/>
                </a:cubicBezTo>
                <a:cubicBezTo>
                  <a:pt x="40157" y="1050"/>
                  <a:pt x="63528" y="1399"/>
                  <a:pt x="65682" y="1684"/>
                </a:cubicBezTo>
                <a:cubicBezTo>
                  <a:pt x="66949" y="1874"/>
                  <a:pt x="68216" y="2190"/>
                  <a:pt x="69292" y="2982"/>
                </a:cubicBezTo>
                <a:cubicBezTo>
                  <a:pt x="69862" y="3394"/>
                  <a:pt x="70242" y="3900"/>
                  <a:pt x="70242" y="4597"/>
                </a:cubicBezTo>
                <a:cubicBezTo>
                  <a:pt x="70242" y="5611"/>
                  <a:pt x="70337" y="6624"/>
                  <a:pt x="70179" y="7606"/>
                </a:cubicBezTo>
                <a:cubicBezTo>
                  <a:pt x="69704" y="10646"/>
                  <a:pt x="68374" y="14953"/>
                  <a:pt x="67424" y="17898"/>
                </a:cubicBezTo>
                <a:cubicBezTo>
                  <a:pt x="66727" y="20115"/>
                  <a:pt x="65999" y="22300"/>
                  <a:pt x="64985" y="24390"/>
                </a:cubicBezTo>
                <a:cubicBezTo>
                  <a:pt x="64732" y="24834"/>
                  <a:pt x="64542" y="25277"/>
                  <a:pt x="64289" y="25720"/>
                </a:cubicBezTo>
                <a:cubicBezTo>
                  <a:pt x="63940" y="26322"/>
                  <a:pt x="63402" y="26670"/>
                  <a:pt x="62705" y="26765"/>
                </a:cubicBezTo>
                <a:cubicBezTo>
                  <a:pt x="62135" y="26829"/>
                  <a:pt x="61565" y="26892"/>
                  <a:pt x="60963" y="26955"/>
                </a:cubicBezTo>
                <a:cubicBezTo>
                  <a:pt x="57701" y="27399"/>
                  <a:pt x="31068" y="27589"/>
                  <a:pt x="27742" y="27684"/>
                </a:cubicBezTo>
                <a:cubicBezTo>
                  <a:pt x="25384" y="27746"/>
                  <a:pt x="23025" y="27774"/>
                  <a:pt x="20666" y="27774"/>
                </a:cubicBezTo>
                <a:cubicBezTo>
                  <a:pt x="15804" y="27774"/>
                  <a:pt x="10943" y="27654"/>
                  <a:pt x="6081" y="27462"/>
                </a:cubicBezTo>
                <a:cubicBezTo>
                  <a:pt x="4846" y="27430"/>
                  <a:pt x="3611" y="27209"/>
                  <a:pt x="2376" y="27019"/>
                </a:cubicBezTo>
                <a:cubicBezTo>
                  <a:pt x="2122" y="26987"/>
                  <a:pt x="1805" y="26829"/>
                  <a:pt x="1710" y="26607"/>
                </a:cubicBezTo>
                <a:cubicBezTo>
                  <a:pt x="1299" y="25815"/>
                  <a:pt x="950" y="24992"/>
                  <a:pt x="539" y="24169"/>
                </a:cubicBezTo>
                <a:cubicBezTo>
                  <a:pt x="507" y="24074"/>
                  <a:pt x="412" y="23979"/>
                  <a:pt x="317" y="23915"/>
                </a:cubicBezTo>
                <a:cubicBezTo>
                  <a:pt x="222" y="23979"/>
                  <a:pt x="64" y="24074"/>
                  <a:pt x="64" y="24169"/>
                </a:cubicBezTo>
                <a:cubicBezTo>
                  <a:pt x="0" y="24295"/>
                  <a:pt x="32" y="24485"/>
                  <a:pt x="95" y="24612"/>
                </a:cubicBezTo>
                <a:cubicBezTo>
                  <a:pt x="475" y="25372"/>
                  <a:pt x="824" y="26164"/>
                  <a:pt x="1235" y="26892"/>
                </a:cubicBezTo>
                <a:cubicBezTo>
                  <a:pt x="1394" y="27145"/>
                  <a:pt x="1679" y="27399"/>
                  <a:pt x="1964" y="27462"/>
                </a:cubicBezTo>
                <a:cubicBezTo>
                  <a:pt x="2629" y="27652"/>
                  <a:pt x="3294" y="27842"/>
                  <a:pt x="3959" y="27874"/>
                </a:cubicBezTo>
                <a:cubicBezTo>
                  <a:pt x="7569" y="28032"/>
                  <a:pt x="11180" y="28159"/>
                  <a:pt x="14790" y="28254"/>
                </a:cubicBezTo>
                <a:cubicBezTo>
                  <a:pt x="15645" y="28275"/>
                  <a:pt x="16503" y="28282"/>
                  <a:pt x="17363" y="28282"/>
                </a:cubicBezTo>
                <a:cubicBezTo>
                  <a:pt x="19083" y="28282"/>
                  <a:pt x="20807" y="28254"/>
                  <a:pt x="22517" y="28254"/>
                </a:cubicBezTo>
                <a:cubicBezTo>
                  <a:pt x="22517" y="28285"/>
                  <a:pt x="22517" y="28317"/>
                  <a:pt x="22517" y="28317"/>
                </a:cubicBezTo>
                <a:cubicBezTo>
                  <a:pt x="25811" y="28222"/>
                  <a:pt x="29136" y="28127"/>
                  <a:pt x="32429" y="27969"/>
                </a:cubicBezTo>
                <a:cubicBezTo>
                  <a:pt x="34551" y="27842"/>
                  <a:pt x="59982" y="27589"/>
                  <a:pt x="62103" y="27399"/>
                </a:cubicBezTo>
                <a:cubicBezTo>
                  <a:pt x="63402" y="27272"/>
                  <a:pt x="64447" y="26829"/>
                  <a:pt x="64985" y="25594"/>
                </a:cubicBezTo>
                <a:cubicBezTo>
                  <a:pt x="65650" y="24137"/>
                  <a:pt x="66347" y="22680"/>
                  <a:pt x="66917" y="21192"/>
                </a:cubicBezTo>
                <a:cubicBezTo>
                  <a:pt x="67994" y="18183"/>
                  <a:pt x="69387" y="13844"/>
                  <a:pt x="70147" y="10741"/>
                </a:cubicBezTo>
                <a:cubicBezTo>
                  <a:pt x="70591" y="8809"/>
                  <a:pt x="70907" y="6877"/>
                  <a:pt x="70812" y="4882"/>
                </a:cubicBezTo>
                <a:cubicBezTo>
                  <a:pt x="70781" y="3869"/>
                  <a:pt x="70432" y="2982"/>
                  <a:pt x="69482" y="2475"/>
                </a:cubicBezTo>
                <a:cubicBezTo>
                  <a:pt x="68754" y="2095"/>
                  <a:pt x="67962" y="1715"/>
                  <a:pt x="67170" y="1494"/>
                </a:cubicBezTo>
                <a:cubicBezTo>
                  <a:pt x="64795" y="797"/>
                  <a:pt x="62357" y="607"/>
                  <a:pt x="59918" y="480"/>
                </a:cubicBezTo>
                <a:cubicBezTo>
                  <a:pt x="55865" y="259"/>
                  <a:pt x="28439" y="100"/>
                  <a:pt x="24354" y="5"/>
                </a:cubicBezTo>
                <a:cubicBezTo>
                  <a:pt x="24117" y="2"/>
                  <a:pt x="23881" y="0"/>
                  <a:pt x="236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7" name="Google Shape;717;p30"/>
          <p:cNvSpPr/>
          <p:nvPr/>
        </p:nvSpPr>
        <p:spPr>
          <a:xfrm>
            <a:off x="7574445" y="2416357"/>
            <a:ext cx="298727" cy="26273"/>
          </a:xfrm>
          <a:custGeom>
            <a:avLst/>
            <a:gdLst/>
            <a:ahLst/>
            <a:cxnLst/>
            <a:rect l="l" t="t" r="r" b="b"/>
            <a:pathLst>
              <a:path w="7379" h="649" extrusionOk="0">
                <a:moveTo>
                  <a:pt x="6904" y="1"/>
                </a:moveTo>
                <a:cubicBezTo>
                  <a:pt x="4687" y="1"/>
                  <a:pt x="2502" y="33"/>
                  <a:pt x="317" y="33"/>
                </a:cubicBezTo>
                <a:cubicBezTo>
                  <a:pt x="190" y="33"/>
                  <a:pt x="95" y="159"/>
                  <a:pt x="0" y="223"/>
                </a:cubicBezTo>
                <a:cubicBezTo>
                  <a:pt x="95" y="318"/>
                  <a:pt x="127" y="508"/>
                  <a:pt x="253" y="539"/>
                </a:cubicBezTo>
                <a:cubicBezTo>
                  <a:pt x="507" y="603"/>
                  <a:pt x="823" y="634"/>
                  <a:pt x="1108" y="634"/>
                </a:cubicBezTo>
                <a:cubicBezTo>
                  <a:pt x="1415" y="645"/>
                  <a:pt x="1717" y="648"/>
                  <a:pt x="2019" y="648"/>
                </a:cubicBezTo>
                <a:cubicBezTo>
                  <a:pt x="2622" y="648"/>
                  <a:pt x="3220" y="634"/>
                  <a:pt x="3832" y="634"/>
                </a:cubicBezTo>
                <a:lnTo>
                  <a:pt x="3832" y="539"/>
                </a:lnTo>
                <a:cubicBezTo>
                  <a:pt x="4508" y="539"/>
                  <a:pt x="5183" y="553"/>
                  <a:pt x="5859" y="553"/>
                </a:cubicBezTo>
                <a:cubicBezTo>
                  <a:pt x="6197" y="553"/>
                  <a:pt x="6534" y="550"/>
                  <a:pt x="6872" y="539"/>
                </a:cubicBezTo>
                <a:cubicBezTo>
                  <a:pt x="7031" y="539"/>
                  <a:pt x="7221" y="349"/>
                  <a:pt x="7379" y="254"/>
                </a:cubicBezTo>
                <a:cubicBezTo>
                  <a:pt x="7221" y="191"/>
                  <a:pt x="7062" y="1"/>
                  <a:pt x="69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8" name="Google Shape;718;p30"/>
          <p:cNvSpPr/>
          <p:nvPr/>
        </p:nvSpPr>
        <p:spPr>
          <a:xfrm>
            <a:off x="10322850" y="1328734"/>
            <a:ext cx="65421" cy="268000"/>
          </a:xfrm>
          <a:custGeom>
            <a:avLst/>
            <a:gdLst/>
            <a:ahLst/>
            <a:cxnLst/>
            <a:rect l="l" t="t" r="r" b="b"/>
            <a:pathLst>
              <a:path w="1616" h="6620" extrusionOk="0">
                <a:moveTo>
                  <a:pt x="1172" y="0"/>
                </a:moveTo>
                <a:cubicBezTo>
                  <a:pt x="1077" y="127"/>
                  <a:pt x="982" y="286"/>
                  <a:pt x="950" y="444"/>
                </a:cubicBezTo>
                <a:cubicBezTo>
                  <a:pt x="887" y="1172"/>
                  <a:pt x="887" y="1901"/>
                  <a:pt x="760" y="2629"/>
                </a:cubicBezTo>
                <a:cubicBezTo>
                  <a:pt x="538" y="3801"/>
                  <a:pt x="253" y="4941"/>
                  <a:pt x="32" y="6113"/>
                </a:cubicBezTo>
                <a:cubicBezTo>
                  <a:pt x="0" y="6271"/>
                  <a:pt x="158" y="6429"/>
                  <a:pt x="222" y="6619"/>
                </a:cubicBezTo>
                <a:cubicBezTo>
                  <a:pt x="348" y="6493"/>
                  <a:pt x="507" y="6366"/>
                  <a:pt x="538" y="6208"/>
                </a:cubicBezTo>
                <a:cubicBezTo>
                  <a:pt x="665" y="5796"/>
                  <a:pt x="728" y="5384"/>
                  <a:pt x="823" y="4972"/>
                </a:cubicBezTo>
                <a:cubicBezTo>
                  <a:pt x="1077" y="3674"/>
                  <a:pt x="1330" y="2376"/>
                  <a:pt x="1615" y="1077"/>
                </a:cubicBezTo>
                <a:cubicBezTo>
                  <a:pt x="1584" y="1077"/>
                  <a:pt x="1552" y="1046"/>
                  <a:pt x="1552" y="1046"/>
                </a:cubicBezTo>
                <a:cubicBezTo>
                  <a:pt x="1520" y="824"/>
                  <a:pt x="1520" y="571"/>
                  <a:pt x="1457" y="349"/>
                </a:cubicBezTo>
                <a:cubicBezTo>
                  <a:pt x="1425" y="222"/>
                  <a:pt x="1267" y="95"/>
                  <a:pt x="11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9" name="Google Shape;719;p30"/>
          <p:cNvSpPr/>
          <p:nvPr/>
        </p:nvSpPr>
        <p:spPr>
          <a:xfrm>
            <a:off x="7924423" y="2408099"/>
            <a:ext cx="259012" cy="27852"/>
          </a:xfrm>
          <a:custGeom>
            <a:avLst/>
            <a:gdLst/>
            <a:ahLst/>
            <a:cxnLst/>
            <a:rect l="l" t="t" r="r" b="b"/>
            <a:pathLst>
              <a:path w="6398" h="688" extrusionOk="0">
                <a:moveTo>
                  <a:pt x="6008" y="1"/>
                </a:moveTo>
                <a:cubicBezTo>
                  <a:pt x="5933" y="1"/>
                  <a:pt x="5849" y="15"/>
                  <a:pt x="5764" y="15"/>
                </a:cubicBezTo>
                <a:cubicBezTo>
                  <a:pt x="4213" y="47"/>
                  <a:pt x="2629" y="78"/>
                  <a:pt x="1046" y="110"/>
                </a:cubicBezTo>
                <a:cubicBezTo>
                  <a:pt x="824" y="110"/>
                  <a:pt x="571" y="110"/>
                  <a:pt x="349" y="142"/>
                </a:cubicBezTo>
                <a:cubicBezTo>
                  <a:pt x="222" y="142"/>
                  <a:pt x="127" y="268"/>
                  <a:pt x="1" y="363"/>
                </a:cubicBezTo>
                <a:cubicBezTo>
                  <a:pt x="127" y="458"/>
                  <a:pt x="191" y="585"/>
                  <a:pt x="317" y="648"/>
                </a:cubicBezTo>
                <a:cubicBezTo>
                  <a:pt x="365" y="680"/>
                  <a:pt x="428" y="688"/>
                  <a:pt x="496" y="688"/>
                </a:cubicBezTo>
                <a:cubicBezTo>
                  <a:pt x="563" y="688"/>
                  <a:pt x="634" y="680"/>
                  <a:pt x="697" y="680"/>
                </a:cubicBezTo>
                <a:lnTo>
                  <a:pt x="3168" y="680"/>
                </a:lnTo>
                <a:lnTo>
                  <a:pt x="3168" y="553"/>
                </a:lnTo>
                <a:lnTo>
                  <a:pt x="5384" y="553"/>
                </a:lnTo>
                <a:cubicBezTo>
                  <a:pt x="5638" y="553"/>
                  <a:pt x="5891" y="553"/>
                  <a:pt x="6145" y="522"/>
                </a:cubicBezTo>
                <a:cubicBezTo>
                  <a:pt x="6240" y="490"/>
                  <a:pt x="6335" y="332"/>
                  <a:pt x="6398" y="237"/>
                </a:cubicBezTo>
                <a:cubicBezTo>
                  <a:pt x="6303" y="173"/>
                  <a:pt x="6208" y="78"/>
                  <a:pt x="6113" y="15"/>
                </a:cubicBezTo>
                <a:cubicBezTo>
                  <a:pt x="6081" y="4"/>
                  <a:pt x="6046" y="1"/>
                  <a:pt x="6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0" name="Google Shape;720;p30"/>
          <p:cNvSpPr/>
          <p:nvPr/>
        </p:nvSpPr>
        <p:spPr>
          <a:xfrm>
            <a:off x="10399769" y="1371040"/>
            <a:ext cx="50037" cy="174403"/>
          </a:xfrm>
          <a:custGeom>
            <a:avLst/>
            <a:gdLst/>
            <a:ahLst/>
            <a:cxnLst/>
            <a:rect l="l" t="t" r="r" b="b"/>
            <a:pathLst>
              <a:path w="1236" h="4308" extrusionOk="0">
                <a:moveTo>
                  <a:pt x="919" y="1"/>
                </a:moveTo>
                <a:cubicBezTo>
                  <a:pt x="824" y="159"/>
                  <a:pt x="634" y="317"/>
                  <a:pt x="602" y="507"/>
                </a:cubicBezTo>
                <a:cubicBezTo>
                  <a:pt x="444" y="1362"/>
                  <a:pt x="317" y="2217"/>
                  <a:pt x="159" y="3072"/>
                </a:cubicBezTo>
                <a:cubicBezTo>
                  <a:pt x="95" y="3389"/>
                  <a:pt x="32" y="3706"/>
                  <a:pt x="0" y="4023"/>
                </a:cubicBezTo>
                <a:cubicBezTo>
                  <a:pt x="0" y="4118"/>
                  <a:pt x="127" y="4213"/>
                  <a:pt x="222" y="4308"/>
                </a:cubicBezTo>
                <a:cubicBezTo>
                  <a:pt x="317" y="4244"/>
                  <a:pt x="444" y="4181"/>
                  <a:pt x="475" y="4086"/>
                </a:cubicBezTo>
                <a:cubicBezTo>
                  <a:pt x="729" y="2946"/>
                  <a:pt x="982" y="1806"/>
                  <a:pt x="1235" y="666"/>
                </a:cubicBezTo>
                <a:cubicBezTo>
                  <a:pt x="1204" y="666"/>
                  <a:pt x="1172" y="634"/>
                  <a:pt x="1172" y="634"/>
                </a:cubicBezTo>
                <a:cubicBezTo>
                  <a:pt x="1172" y="602"/>
                  <a:pt x="1172" y="539"/>
                  <a:pt x="1172" y="507"/>
                </a:cubicBezTo>
                <a:cubicBezTo>
                  <a:pt x="1077" y="349"/>
                  <a:pt x="1014" y="159"/>
                  <a:pt x="9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1" name="Google Shape;721;p30"/>
          <p:cNvSpPr/>
          <p:nvPr/>
        </p:nvSpPr>
        <p:spPr>
          <a:xfrm>
            <a:off x="4474758" y="2734276"/>
            <a:ext cx="1897535" cy="1677872"/>
          </a:xfrm>
          <a:custGeom>
            <a:avLst/>
            <a:gdLst/>
            <a:ahLst/>
            <a:cxnLst/>
            <a:rect l="l" t="t" r="r" b="b"/>
            <a:pathLst>
              <a:path w="46872" h="41446" extrusionOk="0">
                <a:moveTo>
                  <a:pt x="41112" y="1"/>
                </a:moveTo>
                <a:cubicBezTo>
                  <a:pt x="40952" y="1"/>
                  <a:pt x="40792" y="7"/>
                  <a:pt x="40632" y="22"/>
                </a:cubicBezTo>
                <a:cubicBezTo>
                  <a:pt x="37022" y="244"/>
                  <a:pt x="33412" y="402"/>
                  <a:pt x="29833" y="814"/>
                </a:cubicBezTo>
                <a:cubicBezTo>
                  <a:pt x="26730" y="1131"/>
                  <a:pt x="13175" y="1701"/>
                  <a:pt x="10103" y="2271"/>
                </a:cubicBezTo>
                <a:cubicBezTo>
                  <a:pt x="7823" y="2682"/>
                  <a:pt x="5606" y="3252"/>
                  <a:pt x="3389" y="3759"/>
                </a:cubicBezTo>
                <a:cubicBezTo>
                  <a:pt x="1743" y="4108"/>
                  <a:pt x="951" y="5121"/>
                  <a:pt x="761" y="6673"/>
                </a:cubicBezTo>
                <a:lnTo>
                  <a:pt x="761" y="6768"/>
                </a:lnTo>
                <a:cubicBezTo>
                  <a:pt x="318" y="9175"/>
                  <a:pt x="254" y="11613"/>
                  <a:pt x="191" y="14083"/>
                </a:cubicBezTo>
                <a:cubicBezTo>
                  <a:pt x="1" y="22095"/>
                  <a:pt x="444" y="30108"/>
                  <a:pt x="1109" y="38088"/>
                </a:cubicBezTo>
                <a:cubicBezTo>
                  <a:pt x="1299" y="40400"/>
                  <a:pt x="1838" y="40780"/>
                  <a:pt x="3801" y="41128"/>
                </a:cubicBezTo>
                <a:cubicBezTo>
                  <a:pt x="5163" y="41382"/>
                  <a:pt x="6556" y="41445"/>
                  <a:pt x="7918" y="41445"/>
                </a:cubicBezTo>
                <a:cubicBezTo>
                  <a:pt x="10578" y="41382"/>
                  <a:pt x="13207" y="41223"/>
                  <a:pt x="15835" y="41065"/>
                </a:cubicBezTo>
                <a:cubicBezTo>
                  <a:pt x="19541" y="40843"/>
                  <a:pt x="33728" y="40590"/>
                  <a:pt x="37465" y="40337"/>
                </a:cubicBezTo>
                <a:cubicBezTo>
                  <a:pt x="38954" y="40242"/>
                  <a:pt x="40442" y="40115"/>
                  <a:pt x="41931" y="39988"/>
                </a:cubicBezTo>
                <a:cubicBezTo>
                  <a:pt x="42057" y="39957"/>
                  <a:pt x="42184" y="39830"/>
                  <a:pt x="42311" y="39735"/>
                </a:cubicBezTo>
                <a:cubicBezTo>
                  <a:pt x="42184" y="39640"/>
                  <a:pt x="42026" y="39513"/>
                  <a:pt x="41899" y="39513"/>
                </a:cubicBezTo>
                <a:cubicBezTo>
                  <a:pt x="41778" y="39504"/>
                  <a:pt x="41658" y="39500"/>
                  <a:pt x="41537" y="39500"/>
                </a:cubicBezTo>
                <a:cubicBezTo>
                  <a:pt x="41246" y="39500"/>
                  <a:pt x="40955" y="39523"/>
                  <a:pt x="40664" y="39545"/>
                </a:cubicBezTo>
                <a:cubicBezTo>
                  <a:pt x="38954" y="39672"/>
                  <a:pt x="37244" y="39830"/>
                  <a:pt x="35565" y="39957"/>
                </a:cubicBezTo>
                <a:cubicBezTo>
                  <a:pt x="32272" y="40178"/>
                  <a:pt x="18559" y="40400"/>
                  <a:pt x="15265" y="40558"/>
                </a:cubicBezTo>
                <a:cubicBezTo>
                  <a:pt x="12225" y="40685"/>
                  <a:pt x="9153" y="40812"/>
                  <a:pt x="6081" y="40875"/>
                </a:cubicBezTo>
                <a:cubicBezTo>
                  <a:pt x="5195" y="40875"/>
                  <a:pt x="4308" y="40717"/>
                  <a:pt x="3453" y="40527"/>
                </a:cubicBezTo>
                <a:cubicBezTo>
                  <a:pt x="2281" y="40273"/>
                  <a:pt x="1806" y="39640"/>
                  <a:pt x="1711" y="38468"/>
                </a:cubicBezTo>
                <a:cubicBezTo>
                  <a:pt x="1521" y="36156"/>
                  <a:pt x="1299" y="33845"/>
                  <a:pt x="1173" y="31533"/>
                </a:cubicBezTo>
                <a:cubicBezTo>
                  <a:pt x="951" y="27162"/>
                  <a:pt x="793" y="22824"/>
                  <a:pt x="634" y="18454"/>
                </a:cubicBezTo>
                <a:cubicBezTo>
                  <a:pt x="761" y="14843"/>
                  <a:pt x="666" y="11265"/>
                  <a:pt x="1173" y="7686"/>
                </a:cubicBezTo>
                <a:cubicBezTo>
                  <a:pt x="1584" y="4773"/>
                  <a:pt x="1743" y="4804"/>
                  <a:pt x="4245" y="4044"/>
                </a:cubicBezTo>
                <a:lnTo>
                  <a:pt x="4308" y="4013"/>
                </a:lnTo>
                <a:cubicBezTo>
                  <a:pt x="6683" y="3538"/>
                  <a:pt x="9058" y="2967"/>
                  <a:pt x="11465" y="2556"/>
                </a:cubicBezTo>
                <a:cubicBezTo>
                  <a:pt x="15075" y="1922"/>
                  <a:pt x="29168" y="1289"/>
                  <a:pt x="32842" y="1004"/>
                </a:cubicBezTo>
                <a:cubicBezTo>
                  <a:pt x="35417" y="785"/>
                  <a:pt x="38016" y="542"/>
                  <a:pt x="40619" y="542"/>
                </a:cubicBezTo>
                <a:cubicBezTo>
                  <a:pt x="41024" y="542"/>
                  <a:pt x="41430" y="548"/>
                  <a:pt x="41836" y="561"/>
                </a:cubicBezTo>
                <a:cubicBezTo>
                  <a:pt x="43704" y="624"/>
                  <a:pt x="44243" y="1067"/>
                  <a:pt x="44591" y="2841"/>
                </a:cubicBezTo>
                <a:cubicBezTo>
                  <a:pt x="44623" y="2872"/>
                  <a:pt x="44623" y="2936"/>
                  <a:pt x="44623" y="2967"/>
                </a:cubicBezTo>
                <a:cubicBezTo>
                  <a:pt x="44844" y="4836"/>
                  <a:pt x="45066" y="6673"/>
                  <a:pt x="45319" y="8510"/>
                </a:cubicBezTo>
                <a:cubicBezTo>
                  <a:pt x="45794" y="11708"/>
                  <a:pt x="46174" y="14875"/>
                  <a:pt x="46269" y="18105"/>
                </a:cubicBezTo>
                <a:cubicBezTo>
                  <a:pt x="46269" y="18580"/>
                  <a:pt x="46269" y="19087"/>
                  <a:pt x="46333" y="19562"/>
                </a:cubicBezTo>
                <a:cubicBezTo>
                  <a:pt x="46333" y="19689"/>
                  <a:pt x="46491" y="19815"/>
                  <a:pt x="46586" y="19942"/>
                </a:cubicBezTo>
                <a:cubicBezTo>
                  <a:pt x="46649" y="19815"/>
                  <a:pt x="46776" y="19689"/>
                  <a:pt x="46839" y="19562"/>
                </a:cubicBezTo>
                <a:cubicBezTo>
                  <a:pt x="46871" y="19530"/>
                  <a:pt x="46839" y="19467"/>
                  <a:pt x="46839" y="19435"/>
                </a:cubicBezTo>
                <a:cubicBezTo>
                  <a:pt x="46713" y="17187"/>
                  <a:pt x="46586" y="14938"/>
                  <a:pt x="46396" y="12690"/>
                </a:cubicBezTo>
                <a:cubicBezTo>
                  <a:pt x="46174" y="10441"/>
                  <a:pt x="45858" y="8193"/>
                  <a:pt x="45573" y="5913"/>
                </a:cubicBezTo>
                <a:cubicBezTo>
                  <a:pt x="45414" y="4678"/>
                  <a:pt x="45224" y="3411"/>
                  <a:pt x="45003" y="2176"/>
                </a:cubicBezTo>
                <a:cubicBezTo>
                  <a:pt x="44749" y="877"/>
                  <a:pt x="43958" y="212"/>
                  <a:pt x="42596" y="86"/>
                </a:cubicBezTo>
                <a:cubicBezTo>
                  <a:pt x="42115" y="62"/>
                  <a:pt x="41615" y="1"/>
                  <a:pt x="411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2" name="Google Shape;722;p30"/>
          <p:cNvSpPr/>
          <p:nvPr/>
        </p:nvSpPr>
        <p:spPr>
          <a:xfrm>
            <a:off x="4536292" y="2771035"/>
            <a:ext cx="273141" cy="81169"/>
          </a:xfrm>
          <a:custGeom>
            <a:avLst/>
            <a:gdLst/>
            <a:ahLst/>
            <a:cxnLst/>
            <a:rect l="l" t="t" r="r" b="b"/>
            <a:pathLst>
              <a:path w="6747" h="2005" extrusionOk="0">
                <a:moveTo>
                  <a:pt x="6493" y="1"/>
                </a:moveTo>
                <a:cubicBezTo>
                  <a:pt x="6081" y="33"/>
                  <a:pt x="5796" y="96"/>
                  <a:pt x="5480" y="128"/>
                </a:cubicBezTo>
                <a:cubicBezTo>
                  <a:pt x="3738" y="413"/>
                  <a:pt x="2028" y="793"/>
                  <a:pt x="381" y="1521"/>
                </a:cubicBezTo>
                <a:cubicBezTo>
                  <a:pt x="223" y="1584"/>
                  <a:pt x="128" y="1806"/>
                  <a:pt x="1" y="1964"/>
                </a:cubicBezTo>
                <a:cubicBezTo>
                  <a:pt x="178" y="1964"/>
                  <a:pt x="335" y="2005"/>
                  <a:pt x="488" y="2005"/>
                </a:cubicBezTo>
                <a:cubicBezTo>
                  <a:pt x="527" y="2005"/>
                  <a:pt x="565" y="2002"/>
                  <a:pt x="603" y="1996"/>
                </a:cubicBezTo>
                <a:cubicBezTo>
                  <a:pt x="1458" y="1711"/>
                  <a:pt x="2249" y="1363"/>
                  <a:pt x="3105" y="1173"/>
                </a:cubicBezTo>
                <a:cubicBezTo>
                  <a:pt x="4213" y="888"/>
                  <a:pt x="5321" y="729"/>
                  <a:pt x="6398" y="508"/>
                </a:cubicBezTo>
                <a:cubicBezTo>
                  <a:pt x="6525" y="476"/>
                  <a:pt x="6620" y="318"/>
                  <a:pt x="6746" y="223"/>
                </a:cubicBezTo>
                <a:cubicBezTo>
                  <a:pt x="6651" y="128"/>
                  <a:pt x="6556" y="33"/>
                  <a:pt x="6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3" name="Google Shape;723;p30"/>
          <p:cNvSpPr/>
          <p:nvPr/>
        </p:nvSpPr>
        <p:spPr>
          <a:xfrm>
            <a:off x="4410673" y="4063385"/>
            <a:ext cx="37204" cy="264153"/>
          </a:xfrm>
          <a:custGeom>
            <a:avLst/>
            <a:gdLst/>
            <a:ahLst/>
            <a:cxnLst/>
            <a:rect l="l" t="t" r="r" b="b"/>
            <a:pathLst>
              <a:path w="919" h="6525" extrusionOk="0">
                <a:moveTo>
                  <a:pt x="380" y="0"/>
                </a:moveTo>
                <a:cubicBezTo>
                  <a:pt x="317" y="127"/>
                  <a:pt x="159" y="254"/>
                  <a:pt x="127" y="412"/>
                </a:cubicBezTo>
                <a:cubicBezTo>
                  <a:pt x="127" y="1045"/>
                  <a:pt x="127" y="1647"/>
                  <a:pt x="127" y="2280"/>
                </a:cubicBezTo>
                <a:lnTo>
                  <a:pt x="0" y="2280"/>
                </a:lnTo>
                <a:cubicBezTo>
                  <a:pt x="127" y="3579"/>
                  <a:pt x="254" y="4877"/>
                  <a:pt x="412" y="6144"/>
                </a:cubicBezTo>
                <a:cubicBezTo>
                  <a:pt x="444" y="6302"/>
                  <a:pt x="634" y="6397"/>
                  <a:pt x="729" y="6524"/>
                </a:cubicBezTo>
                <a:cubicBezTo>
                  <a:pt x="792" y="6366"/>
                  <a:pt x="919" y="6239"/>
                  <a:pt x="919" y="6081"/>
                </a:cubicBezTo>
                <a:cubicBezTo>
                  <a:pt x="887" y="5511"/>
                  <a:pt x="729" y="4909"/>
                  <a:pt x="729" y="4339"/>
                </a:cubicBezTo>
                <a:cubicBezTo>
                  <a:pt x="665" y="3040"/>
                  <a:pt x="697" y="1710"/>
                  <a:pt x="634" y="412"/>
                </a:cubicBezTo>
                <a:cubicBezTo>
                  <a:pt x="634" y="254"/>
                  <a:pt x="475" y="127"/>
                  <a:pt x="3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4" name="Google Shape;724;p30"/>
          <p:cNvSpPr/>
          <p:nvPr/>
        </p:nvSpPr>
        <p:spPr>
          <a:xfrm>
            <a:off x="4350392" y="4091560"/>
            <a:ext cx="42387" cy="223144"/>
          </a:xfrm>
          <a:custGeom>
            <a:avLst/>
            <a:gdLst/>
            <a:ahLst/>
            <a:cxnLst/>
            <a:rect l="l" t="t" r="r" b="b"/>
            <a:pathLst>
              <a:path w="1047" h="5512" extrusionOk="0">
                <a:moveTo>
                  <a:pt x="254" y="1"/>
                </a:moveTo>
                <a:cubicBezTo>
                  <a:pt x="159" y="128"/>
                  <a:pt x="1" y="286"/>
                  <a:pt x="1" y="413"/>
                </a:cubicBezTo>
                <a:cubicBezTo>
                  <a:pt x="1" y="1331"/>
                  <a:pt x="33" y="2249"/>
                  <a:pt x="128" y="3136"/>
                </a:cubicBezTo>
                <a:cubicBezTo>
                  <a:pt x="191" y="3833"/>
                  <a:pt x="349" y="4530"/>
                  <a:pt x="508" y="5195"/>
                </a:cubicBezTo>
                <a:cubicBezTo>
                  <a:pt x="539" y="5321"/>
                  <a:pt x="729" y="5416"/>
                  <a:pt x="856" y="5511"/>
                </a:cubicBezTo>
                <a:cubicBezTo>
                  <a:pt x="919" y="5416"/>
                  <a:pt x="1014" y="5321"/>
                  <a:pt x="1046" y="5258"/>
                </a:cubicBezTo>
                <a:cubicBezTo>
                  <a:pt x="1046" y="5131"/>
                  <a:pt x="1014" y="5100"/>
                  <a:pt x="1014" y="5068"/>
                </a:cubicBezTo>
                <a:cubicBezTo>
                  <a:pt x="603" y="3548"/>
                  <a:pt x="539" y="1996"/>
                  <a:pt x="508" y="444"/>
                </a:cubicBezTo>
                <a:cubicBezTo>
                  <a:pt x="508" y="286"/>
                  <a:pt x="349" y="128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5" name="Google Shape;725;p30"/>
          <p:cNvSpPr/>
          <p:nvPr/>
        </p:nvSpPr>
        <p:spPr>
          <a:xfrm>
            <a:off x="4556818" y="2723425"/>
            <a:ext cx="198773" cy="65624"/>
          </a:xfrm>
          <a:custGeom>
            <a:avLst/>
            <a:gdLst/>
            <a:ahLst/>
            <a:cxnLst/>
            <a:rect l="l" t="t" r="r" b="b"/>
            <a:pathLst>
              <a:path w="4910" h="1621" extrusionOk="0">
                <a:moveTo>
                  <a:pt x="4478" y="0"/>
                </a:moveTo>
                <a:cubicBezTo>
                  <a:pt x="4463" y="0"/>
                  <a:pt x="4448" y="2"/>
                  <a:pt x="4434" y="5"/>
                </a:cubicBezTo>
                <a:cubicBezTo>
                  <a:pt x="3041" y="354"/>
                  <a:pt x="1647" y="734"/>
                  <a:pt x="254" y="1114"/>
                </a:cubicBezTo>
                <a:cubicBezTo>
                  <a:pt x="159" y="1145"/>
                  <a:pt x="96" y="1272"/>
                  <a:pt x="1" y="1399"/>
                </a:cubicBezTo>
                <a:cubicBezTo>
                  <a:pt x="96" y="1462"/>
                  <a:pt x="222" y="1557"/>
                  <a:pt x="286" y="1620"/>
                </a:cubicBezTo>
                <a:cubicBezTo>
                  <a:pt x="412" y="1589"/>
                  <a:pt x="476" y="1589"/>
                  <a:pt x="507" y="1589"/>
                </a:cubicBezTo>
                <a:cubicBezTo>
                  <a:pt x="1869" y="1240"/>
                  <a:pt x="3231" y="860"/>
                  <a:pt x="4593" y="512"/>
                </a:cubicBezTo>
                <a:cubicBezTo>
                  <a:pt x="4719" y="480"/>
                  <a:pt x="4783" y="290"/>
                  <a:pt x="4909" y="164"/>
                </a:cubicBezTo>
                <a:cubicBezTo>
                  <a:pt x="4768" y="107"/>
                  <a:pt x="4602" y="0"/>
                  <a:pt x="44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6" name="Google Shape;726;p30"/>
          <p:cNvSpPr/>
          <p:nvPr/>
        </p:nvSpPr>
        <p:spPr>
          <a:xfrm>
            <a:off x="3564542" y="4861836"/>
            <a:ext cx="3174409" cy="969495"/>
          </a:xfrm>
          <a:custGeom>
            <a:avLst/>
            <a:gdLst/>
            <a:ahLst/>
            <a:cxnLst/>
            <a:rect l="l" t="t" r="r" b="b"/>
            <a:pathLst>
              <a:path w="71384" h="23601" extrusionOk="0">
                <a:moveTo>
                  <a:pt x="28485" y="1"/>
                </a:moveTo>
                <a:cubicBezTo>
                  <a:pt x="25727" y="1"/>
                  <a:pt x="22966" y="48"/>
                  <a:pt x="20206" y="165"/>
                </a:cubicBezTo>
                <a:cubicBezTo>
                  <a:pt x="17356" y="292"/>
                  <a:pt x="14474" y="419"/>
                  <a:pt x="11592" y="545"/>
                </a:cubicBezTo>
                <a:cubicBezTo>
                  <a:pt x="11434" y="545"/>
                  <a:pt x="11307" y="704"/>
                  <a:pt x="11148" y="799"/>
                </a:cubicBezTo>
                <a:cubicBezTo>
                  <a:pt x="11307" y="894"/>
                  <a:pt x="11465" y="1052"/>
                  <a:pt x="11624" y="1052"/>
                </a:cubicBezTo>
                <a:cubicBezTo>
                  <a:pt x="13872" y="957"/>
                  <a:pt x="16089" y="830"/>
                  <a:pt x="18337" y="767"/>
                </a:cubicBezTo>
                <a:cubicBezTo>
                  <a:pt x="21968" y="679"/>
                  <a:pt x="25598" y="510"/>
                  <a:pt x="29254" y="510"/>
                </a:cubicBezTo>
                <a:cubicBezTo>
                  <a:pt x="29552" y="510"/>
                  <a:pt x="29851" y="511"/>
                  <a:pt x="30150" y="514"/>
                </a:cubicBezTo>
                <a:cubicBezTo>
                  <a:pt x="36262" y="577"/>
                  <a:pt x="57512" y="767"/>
                  <a:pt x="63624" y="925"/>
                </a:cubicBezTo>
                <a:cubicBezTo>
                  <a:pt x="65018" y="957"/>
                  <a:pt x="66411" y="1084"/>
                  <a:pt x="67804" y="1115"/>
                </a:cubicBezTo>
                <a:cubicBezTo>
                  <a:pt x="68628" y="1147"/>
                  <a:pt x="69166" y="1464"/>
                  <a:pt x="69388" y="2255"/>
                </a:cubicBezTo>
                <a:cubicBezTo>
                  <a:pt x="69483" y="2604"/>
                  <a:pt x="69641" y="2920"/>
                  <a:pt x="69673" y="3269"/>
                </a:cubicBezTo>
                <a:cubicBezTo>
                  <a:pt x="69926" y="5232"/>
                  <a:pt x="70180" y="7196"/>
                  <a:pt x="70306" y="9159"/>
                </a:cubicBezTo>
                <a:cubicBezTo>
                  <a:pt x="70591" y="13086"/>
                  <a:pt x="70940" y="16981"/>
                  <a:pt x="70876" y="20908"/>
                </a:cubicBezTo>
                <a:cubicBezTo>
                  <a:pt x="70845" y="22112"/>
                  <a:pt x="70686" y="22429"/>
                  <a:pt x="69483" y="22619"/>
                </a:cubicBezTo>
                <a:cubicBezTo>
                  <a:pt x="68279" y="22809"/>
                  <a:pt x="67044" y="22999"/>
                  <a:pt x="65841" y="23030"/>
                </a:cubicBezTo>
                <a:cubicBezTo>
                  <a:pt x="64663" y="23057"/>
                  <a:pt x="60781" y="23067"/>
                  <a:pt x="56481" y="23067"/>
                </a:cubicBezTo>
                <a:cubicBezTo>
                  <a:pt x="50606" y="23067"/>
                  <a:pt x="43952" y="23049"/>
                  <a:pt x="42343" y="23030"/>
                </a:cubicBezTo>
                <a:cubicBezTo>
                  <a:pt x="37275" y="22967"/>
                  <a:pt x="32177" y="22904"/>
                  <a:pt x="27110" y="22809"/>
                </a:cubicBezTo>
                <a:cubicBezTo>
                  <a:pt x="23531" y="22745"/>
                  <a:pt x="19952" y="22587"/>
                  <a:pt x="16342" y="22492"/>
                </a:cubicBezTo>
                <a:cubicBezTo>
                  <a:pt x="14917" y="22460"/>
                  <a:pt x="13460" y="22429"/>
                  <a:pt x="12004" y="22429"/>
                </a:cubicBezTo>
                <a:cubicBezTo>
                  <a:pt x="11421" y="22422"/>
                  <a:pt x="10839" y="22419"/>
                  <a:pt x="10257" y="22419"/>
                </a:cubicBezTo>
                <a:cubicBezTo>
                  <a:pt x="8665" y="22419"/>
                  <a:pt x="7071" y="22438"/>
                  <a:pt x="5469" y="22438"/>
                </a:cubicBezTo>
                <a:cubicBezTo>
                  <a:pt x="4883" y="22438"/>
                  <a:pt x="4295" y="22435"/>
                  <a:pt x="3706" y="22429"/>
                </a:cubicBezTo>
                <a:cubicBezTo>
                  <a:pt x="3619" y="22427"/>
                  <a:pt x="3537" y="22426"/>
                  <a:pt x="3460" y="22426"/>
                </a:cubicBezTo>
                <a:cubicBezTo>
                  <a:pt x="3238" y="22426"/>
                  <a:pt x="3054" y="22432"/>
                  <a:pt x="2900" y="22432"/>
                </a:cubicBezTo>
                <a:cubicBezTo>
                  <a:pt x="2169" y="22432"/>
                  <a:pt x="2109" y="22307"/>
                  <a:pt x="1838" y="20877"/>
                </a:cubicBezTo>
                <a:cubicBezTo>
                  <a:pt x="1489" y="18882"/>
                  <a:pt x="1331" y="16886"/>
                  <a:pt x="1046" y="14860"/>
                </a:cubicBezTo>
                <a:cubicBezTo>
                  <a:pt x="888" y="13561"/>
                  <a:pt x="698" y="12231"/>
                  <a:pt x="508" y="10933"/>
                </a:cubicBezTo>
                <a:cubicBezTo>
                  <a:pt x="508" y="10774"/>
                  <a:pt x="286" y="10679"/>
                  <a:pt x="159" y="10553"/>
                </a:cubicBezTo>
                <a:cubicBezTo>
                  <a:pt x="128" y="10711"/>
                  <a:pt x="1" y="10869"/>
                  <a:pt x="1" y="11028"/>
                </a:cubicBezTo>
                <a:cubicBezTo>
                  <a:pt x="254" y="13118"/>
                  <a:pt x="476" y="15208"/>
                  <a:pt x="761" y="17298"/>
                </a:cubicBezTo>
                <a:cubicBezTo>
                  <a:pt x="983" y="18818"/>
                  <a:pt x="1268" y="20338"/>
                  <a:pt x="1521" y="21890"/>
                </a:cubicBezTo>
                <a:cubicBezTo>
                  <a:pt x="1679" y="22619"/>
                  <a:pt x="2186" y="22935"/>
                  <a:pt x="2915" y="22935"/>
                </a:cubicBezTo>
                <a:cubicBezTo>
                  <a:pt x="3865" y="22967"/>
                  <a:pt x="4846" y="22967"/>
                  <a:pt x="5796" y="22967"/>
                </a:cubicBezTo>
                <a:cubicBezTo>
                  <a:pt x="7697" y="22967"/>
                  <a:pt x="9597" y="22939"/>
                  <a:pt x="11497" y="22939"/>
                </a:cubicBezTo>
                <a:cubicBezTo>
                  <a:pt x="12447" y="22939"/>
                  <a:pt x="13397" y="22946"/>
                  <a:pt x="14347" y="22967"/>
                </a:cubicBezTo>
                <a:cubicBezTo>
                  <a:pt x="20111" y="23094"/>
                  <a:pt x="25875" y="23284"/>
                  <a:pt x="31670" y="23379"/>
                </a:cubicBezTo>
                <a:cubicBezTo>
                  <a:pt x="36072" y="23474"/>
                  <a:pt x="55612" y="23569"/>
                  <a:pt x="60014" y="23600"/>
                </a:cubicBezTo>
                <a:cubicBezTo>
                  <a:pt x="62326" y="23600"/>
                  <a:pt x="64638" y="23569"/>
                  <a:pt x="66949" y="23442"/>
                </a:cubicBezTo>
                <a:cubicBezTo>
                  <a:pt x="68058" y="23410"/>
                  <a:pt x="69166" y="23157"/>
                  <a:pt x="70275" y="22904"/>
                </a:cubicBezTo>
                <a:cubicBezTo>
                  <a:pt x="71003" y="22745"/>
                  <a:pt x="71383" y="22239"/>
                  <a:pt x="71351" y="21447"/>
                </a:cubicBezTo>
                <a:cubicBezTo>
                  <a:pt x="71288" y="19008"/>
                  <a:pt x="71320" y="16538"/>
                  <a:pt x="71193" y="14100"/>
                </a:cubicBezTo>
                <a:cubicBezTo>
                  <a:pt x="71066" y="11598"/>
                  <a:pt x="70876" y="9096"/>
                  <a:pt x="70655" y="6594"/>
                </a:cubicBezTo>
                <a:cubicBezTo>
                  <a:pt x="70528" y="5264"/>
                  <a:pt x="70370" y="3934"/>
                  <a:pt x="70085" y="2635"/>
                </a:cubicBezTo>
                <a:cubicBezTo>
                  <a:pt x="69736" y="1084"/>
                  <a:pt x="69261" y="735"/>
                  <a:pt x="67614" y="545"/>
                </a:cubicBezTo>
                <a:lnTo>
                  <a:pt x="67393" y="545"/>
                </a:lnTo>
                <a:cubicBezTo>
                  <a:pt x="63529" y="419"/>
                  <a:pt x="44559" y="292"/>
                  <a:pt x="40696" y="165"/>
                </a:cubicBezTo>
                <a:cubicBezTo>
                  <a:pt x="40696" y="165"/>
                  <a:pt x="40696" y="197"/>
                  <a:pt x="40696" y="229"/>
                </a:cubicBezTo>
                <a:lnTo>
                  <a:pt x="40316" y="229"/>
                </a:lnTo>
                <a:cubicBezTo>
                  <a:pt x="36381" y="98"/>
                  <a:pt x="32436" y="1"/>
                  <a:pt x="284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7" name="Google Shape;727;p30"/>
          <p:cNvSpPr/>
          <p:nvPr/>
        </p:nvSpPr>
        <p:spPr>
          <a:xfrm>
            <a:off x="3691497" y="5831331"/>
            <a:ext cx="469283" cy="34653"/>
          </a:xfrm>
          <a:custGeom>
            <a:avLst/>
            <a:gdLst/>
            <a:ahLst/>
            <a:cxnLst/>
            <a:rect l="l" t="t" r="r" b="b"/>
            <a:pathLst>
              <a:path w="11592" h="856" extrusionOk="0">
                <a:moveTo>
                  <a:pt x="349" y="1"/>
                </a:moveTo>
                <a:cubicBezTo>
                  <a:pt x="254" y="1"/>
                  <a:pt x="127" y="127"/>
                  <a:pt x="0" y="191"/>
                </a:cubicBezTo>
                <a:cubicBezTo>
                  <a:pt x="95" y="286"/>
                  <a:pt x="159" y="476"/>
                  <a:pt x="285" y="507"/>
                </a:cubicBezTo>
                <a:cubicBezTo>
                  <a:pt x="665" y="571"/>
                  <a:pt x="1045" y="602"/>
                  <a:pt x="1425" y="634"/>
                </a:cubicBezTo>
                <a:cubicBezTo>
                  <a:pt x="2914" y="697"/>
                  <a:pt x="4402" y="761"/>
                  <a:pt x="5891" y="856"/>
                </a:cubicBezTo>
                <a:cubicBezTo>
                  <a:pt x="5891" y="824"/>
                  <a:pt x="5891" y="761"/>
                  <a:pt x="5891" y="729"/>
                </a:cubicBezTo>
                <a:cubicBezTo>
                  <a:pt x="7664" y="761"/>
                  <a:pt x="9406" y="792"/>
                  <a:pt x="11148" y="792"/>
                </a:cubicBezTo>
                <a:cubicBezTo>
                  <a:pt x="11306" y="792"/>
                  <a:pt x="11433" y="634"/>
                  <a:pt x="11591" y="539"/>
                </a:cubicBezTo>
                <a:cubicBezTo>
                  <a:pt x="11433" y="476"/>
                  <a:pt x="11306" y="317"/>
                  <a:pt x="11148" y="317"/>
                </a:cubicBezTo>
                <a:cubicBezTo>
                  <a:pt x="9469" y="254"/>
                  <a:pt x="7759" y="254"/>
                  <a:pt x="6081" y="222"/>
                </a:cubicBezTo>
                <a:cubicBezTo>
                  <a:pt x="4181" y="159"/>
                  <a:pt x="2280" y="64"/>
                  <a:pt x="3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8" name="Google Shape;728;p30"/>
          <p:cNvSpPr/>
          <p:nvPr/>
        </p:nvSpPr>
        <p:spPr>
          <a:xfrm>
            <a:off x="3826104" y="5890316"/>
            <a:ext cx="228245" cy="29512"/>
          </a:xfrm>
          <a:custGeom>
            <a:avLst/>
            <a:gdLst/>
            <a:ahLst/>
            <a:cxnLst/>
            <a:rect l="l" t="t" r="r" b="b"/>
            <a:pathLst>
              <a:path w="5638" h="729" extrusionOk="0">
                <a:moveTo>
                  <a:pt x="380" y="0"/>
                </a:moveTo>
                <a:cubicBezTo>
                  <a:pt x="254" y="0"/>
                  <a:pt x="127" y="127"/>
                  <a:pt x="0" y="190"/>
                </a:cubicBezTo>
                <a:cubicBezTo>
                  <a:pt x="95" y="285"/>
                  <a:pt x="190" y="444"/>
                  <a:pt x="317" y="507"/>
                </a:cubicBezTo>
                <a:cubicBezTo>
                  <a:pt x="444" y="570"/>
                  <a:pt x="602" y="570"/>
                  <a:pt x="761" y="570"/>
                </a:cubicBezTo>
                <a:cubicBezTo>
                  <a:pt x="1489" y="634"/>
                  <a:pt x="2186" y="665"/>
                  <a:pt x="2882" y="697"/>
                </a:cubicBezTo>
                <a:cubicBezTo>
                  <a:pt x="2882" y="665"/>
                  <a:pt x="2882" y="665"/>
                  <a:pt x="2882" y="634"/>
                </a:cubicBezTo>
                <a:cubicBezTo>
                  <a:pt x="3642" y="665"/>
                  <a:pt x="4402" y="729"/>
                  <a:pt x="5131" y="729"/>
                </a:cubicBezTo>
                <a:cubicBezTo>
                  <a:pt x="5289" y="729"/>
                  <a:pt x="5479" y="570"/>
                  <a:pt x="5638" y="475"/>
                </a:cubicBezTo>
                <a:cubicBezTo>
                  <a:pt x="5479" y="412"/>
                  <a:pt x="5289" y="317"/>
                  <a:pt x="5131" y="222"/>
                </a:cubicBezTo>
                <a:lnTo>
                  <a:pt x="5099" y="222"/>
                </a:lnTo>
                <a:cubicBezTo>
                  <a:pt x="3516" y="159"/>
                  <a:pt x="1964" y="64"/>
                  <a:pt x="3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9" name="Google Shape;729;p30"/>
          <p:cNvSpPr/>
          <p:nvPr/>
        </p:nvSpPr>
        <p:spPr>
          <a:xfrm>
            <a:off x="6735093" y="5760183"/>
            <a:ext cx="80805" cy="132097"/>
          </a:xfrm>
          <a:custGeom>
            <a:avLst/>
            <a:gdLst/>
            <a:ahLst/>
            <a:cxnLst/>
            <a:rect l="l" t="t" r="r" b="b"/>
            <a:pathLst>
              <a:path w="1996" h="3263" extrusionOk="0">
                <a:moveTo>
                  <a:pt x="1552" y="0"/>
                </a:moveTo>
                <a:cubicBezTo>
                  <a:pt x="1267" y="0"/>
                  <a:pt x="1298" y="222"/>
                  <a:pt x="1362" y="444"/>
                </a:cubicBezTo>
                <a:cubicBezTo>
                  <a:pt x="1393" y="602"/>
                  <a:pt x="1393" y="792"/>
                  <a:pt x="1330" y="919"/>
                </a:cubicBezTo>
                <a:cubicBezTo>
                  <a:pt x="950" y="1552"/>
                  <a:pt x="538" y="2154"/>
                  <a:pt x="158" y="2787"/>
                </a:cubicBezTo>
                <a:cubicBezTo>
                  <a:pt x="95" y="2946"/>
                  <a:pt x="32" y="3104"/>
                  <a:pt x="0" y="3262"/>
                </a:cubicBezTo>
                <a:cubicBezTo>
                  <a:pt x="158" y="3231"/>
                  <a:pt x="443" y="3262"/>
                  <a:pt x="538" y="3167"/>
                </a:cubicBezTo>
                <a:cubicBezTo>
                  <a:pt x="1203" y="2439"/>
                  <a:pt x="1710" y="1584"/>
                  <a:pt x="1932" y="729"/>
                </a:cubicBezTo>
                <a:cubicBezTo>
                  <a:pt x="1964" y="539"/>
                  <a:pt x="1995" y="444"/>
                  <a:pt x="1964" y="412"/>
                </a:cubicBezTo>
                <a:cubicBezTo>
                  <a:pt x="1837" y="254"/>
                  <a:pt x="1679" y="0"/>
                  <a:pt x="15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0" name="Google Shape;730;p30"/>
          <p:cNvSpPr/>
          <p:nvPr/>
        </p:nvSpPr>
        <p:spPr>
          <a:xfrm>
            <a:off x="6804320" y="5817870"/>
            <a:ext cx="71817" cy="106067"/>
          </a:xfrm>
          <a:custGeom>
            <a:avLst/>
            <a:gdLst/>
            <a:ahLst/>
            <a:cxnLst/>
            <a:rect l="l" t="t" r="r" b="b"/>
            <a:pathLst>
              <a:path w="1774" h="2620" extrusionOk="0">
                <a:moveTo>
                  <a:pt x="1425" y="1"/>
                </a:moveTo>
                <a:cubicBezTo>
                  <a:pt x="1362" y="127"/>
                  <a:pt x="1267" y="286"/>
                  <a:pt x="1204" y="412"/>
                </a:cubicBezTo>
                <a:cubicBezTo>
                  <a:pt x="1045" y="761"/>
                  <a:pt x="919" y="1141"/>
                  <a:pt x="729" y="1457"/>
                </a:cubicBezTo>
                <a:cubicBezTo>
                  <a:pt x="570" y="1742"/>
                  <a:pt x="285" y="1932"/>
                  <a:pt x="64" y="2186"/>
                </a:cubicBezTo>
                <a:cubicBezTo>
                  <a:pt x="0" y="2281"/>
                  <a:pt x="0" y="2439"/>
                  <a:pt x="0" y="2566"/>
                </a:cubicBezTo>
                <a:cubicBezTo>
                  <a:pt x="95" y="2566"/>
                  <a:pt x="208" y="2619"/>
                  <a:pt x="299" y="2619"/>
                </a:cubicBezTo>
                <a:cubicBezTo>
                  <a:pt x="329" y="2619"/>
                  <a:pt x="356" y="2613"/>
                  <a:pt x="380" y="2597"/>
                </a:cubicBezTo>
                <a:cubicBezTo>
                  <a:pt x="1077" y="2027"/>
                  <a:pt x="1615" y="1394"/>
                  <a:pt x="1774" y="349"/>
                </a:cubicBezTo>
                <a:cubicBezTo>
                  <a:pt x="1710" y="254"/>
                  <a:pt x="1552" y="127"/>
                  <a:pt x="14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1" name="Google Shape;731;p30"/>
          <p:cNvSpPr/>
          <p:nvPr/>
        </p:nvSpPr>
        <p:spPr>
          <a:xfrm>
            <a:off x="8999740" y="4063385"/>
            <a:ext cx="2814200" cy="1831749"/>
          </a:xfrm>
          <a:custGeom>
            <a:avLst/>
            <a:gdLst/>
            <a:ahLst/>
            <a:cxnLst/>
            <a:rect l="l" t="t" r="r" b="b"/>
            <a:pathLst>
              <a:path w="60838" h="26398" extrusionOk="0">
                <a:moveTo>
                  <a:pt x="28358" y="0"/>
                </a:moveTo>
                <a:cubicBezTo>
                  <a:pt x="19840" y="0"/>
                  <a:pt x="12113" y="18"/>
                  <a:pt x="9248" y="58"/>
                </a:cubicBezTo>
                <a:cubicBezTo>
                  <a:pt x="8393" y="58"/>
                  <a:pt x="7570" y="58"/>
                  <a:pt x="6715" y="89"/>
                </a:cubicBezTo>
                <a:cubicBezTo>
                  <a:pt x="6398" y="89"/>
                  <a:pt x="6398" y="596"/>
                  <a:pt x="6715" y="596"/>
                </a:cubicBezTo>
                <a:cubicBezTo>
                  <a:pt x="10324" y="544"/>
                  <a:pt x="22330" y="520"/>
                  <a:pt x="33489" y="520"/>
                </a:cubicBezTo>
                <a:cubicBezTo>
                  <a:pt x="42600" y="520"/>
                  <a:pt x="51145" y="536"/>
                  <a:pt x="54092" y="564"/>
                </a:cubicBezTo>
                <a:cubicBezTo>
                  <a:pt x="55707" y="564"/>
                  <a:pt x="57354" y="596"/>
                  <a:pt x="58969" y="628"/>
                </a:cubicBezTo>
                <a:cubicBezTo>
                  <a:pt x="59058" y="628"/>
                  <a:pt x="59151" y="624"/>
                  <a:pt x="59242" y="624"/>
                </a:cubicBezTo>
                <a:cubicBezTo>
                  <a:pt x="59540" y="624"/>
                  <a:pt x="59822" y="661"/>
                  <a:pt x="59919" y="976"/>
                </a:cubicBezTo>
                <a:cubicBezTo>
                  <a:pt x="60014" y="1356"/>
                  <a:pt x="59950" y="1736"/>
                  <a:pt x="59982" y="2116"/>
                </a:cubicBezTo>
                <a:cubicBezTo>
                  <a:pt x="60014" y="2939"/>
                  <a:pt x="60045" y="3731"/>
                  <a:pt x="60045" y="4555"/>
                </a:cubicBezTo>
                <a:cubicBezTo>
                  <a:pt x="60172" y="7721"/>
                  <a:pt x="60235" y="10920"/>
                  <a:pt x="60267" y="14087"/>
                </a:cubicBezTo>
                <a:cubicBezTo>
                  <a:pt x="60299" y="17222"/>
                  <a:pt x="60330" y="20357"/>
                  <a:pt x="60109" y="23493"/>
                </a:cubicBezTo>
                <a:cubicBezTo>
                  <a:pt x="60077" y="23873"/>
                  <a:pt x="60045" y="24253"/>
                  <a:pt x="60014" y="24633"/>
                </a:cubicBezTo>
                <a:cubicBezTo>
                  <a:pt x="59982" y="24949"/>
                  <a:pt x="60014" y="25456"/>
                  <a:pt x="59760" y="25709"/>
                </a:cubicBezTo>
                <a:cubicBezTo>
                  <a:pt x="59539" y="25868"/>
                  <a:pt x="59222" y="25868"/>
                  <a:pt x="58937" y="25868"/>
                </a:cubicBezTo>
                <a:lnTo>
                  <a:pt x="57702" y="25868"/>
                </a:lnTo>
                <a:cubicBezTo>
                  <a:pt x="56087" y="25836"/>
                  <a:pt x="54440" y="25836"/>
                  <a:pt x="52825" y="25804"/>
                </a:cubicBezTo>
                <a:cubicBezTo>
                  <a:pt x="49563" y="25773"/>
                  <a:pt x="18591" y="25709"/>
                  <a:pt x="15329" y="25614"/>
                </a:cubicBezTo>
                <a:cubicBezTo>
                  <a:pt x="12067" y="25551"/>
                  <a:pt x="8805" y="25519"/>
                  <a:pt x="5575" y="25298"/>
                </a:cubicBezTo>
                <a:cubicBezTo>
                  <a:pt x="4751" y="25266"/>
                  <a:pt x="3928" y="25171"/>
                  <a:pt x="3136" y="25044"/>
                </a:cubicBezTo>
                <a:cubicBezTo>
                  <a:pt x="2788" y="25013"/>
                  <a:pt x="2408" y="24981"/>
                  <a:pt x="2091" y="24854"/>
                </a:cubicBezTo>
                <a:cubicBezTo>
                  <a:pt x="1679" y="24696"/>
                  <a:pt x="1679" y="24221"/>
                  <a:pt x="1616" y="23841"/>
                </a:cubicBezTo>
                <a:cubicBezTo>
                  <a:pt x="1426" y="22321"/>
                  <a:pt x="1363" y="20769"/>
                  <a:pt x="1268" y="19217"/>
                </a:cubicBezTo>
                <a:cubicBezTo>
                  <a:pt x="1078" y="16019"/>
                  <a:pt x="888" y="12852"/>
                  <a:pt x="666" y="9685"/>
                </a:cubicBezTo>
                <a:cubicBezTo>
                  <a:pt x="634" y="8925"/>
                  <a:pt x="603" y="8165"/>
                  <a:pt x="539" y="7373"/>
                </a:cubicBezTo>
                <a:cubicBezTo>
                  <a:pt x="524" y="7218"/>
                  <a:pt x="395" y="7139"/>
                  <a:pt x="268" y="7139"/>
                </a:cubicBezTo>
                <a:cubicBezTo>
                  <a:pt x="134" y="7139"/>
                  <a:pt x="1" y="7226"/>
                  <a:pt x="1" y="7405"/>
                </a:cubicBezTo>
                <a:lnTo>
                  <a:pt x="603" y="17349"/>
                </a:lnTo>
                <a:cubicBezTo>
                  <a:pt x="698" y="18996"/>
                  <a:pt x="793" y="20642"/>
                  <a:pt x="919" y="22289"/>
                </a:cubicBezTo>
                <a:cubicBezTo>
                  <a:pt x="983" y="23017"/>
                  <a:pt x="1014" y="23809"/>
                  <a:pt x="1173" y="24538"/>
                </a:cubicBezTo>
                <a:cubicBezTo>
                  <a:pt x="1363" y="25266"/>
                  <a:pt x="1996" y="25393"/>
                  <a:pt x="2661" y="25519"/>
                </a:cubicBezTo>
                <a:cubicBezTo>
                  <a:pt x="5955" y="26026"/>
                  <a:pt x="9343" y="25994"/>
                  <a:pt x="12700" y="26089"/>
                </a:cubicBezTo>
                <a:cubicBezTo>
                  <a:pt x="16120" y="26184"/>
                  <a:pt x="47251" y="26248"/>
                  <a:pt x="50703" y="26311"/>
                </a:cubicBezTo>
                <a:cubicBezTo>
                  <a:pt x="52413" y="26311"/>
                  <a:pt x="54123" y="26343"/>
                  <a:pt x="55865" y="26374"/>
                </a:cubicBezTo>
                <a:lnTo>
                  <a:pt x="58367" y="26374"/>
                </a:lnTo>
                <a:cubicBezTo>
                  <a:pt x="58549" y="26385"/>
                  <a:pt x="58748" y="26398"/>
                  <a:pt x="58950" y="26398"/>
                </a:cubicBezTo>
                <a:cubicBezTo>
                  <a:pt x="59377" y="26398"/>
                  <a:pt x="59817" y="26338"/>
                  <a:pt x="60140" y="26058"/>
                </a:cubicBezTo>
                <a:cubicBezTo>
                  <a:pt x="60362" y="25868"/>
                  <a:pt x="60425" y="25583"/>
                  <a:pt x="60457" y="25298"/>
                </a:cubicBezTo>
                <a:cubicBezTo>
                  <a:pt x="60520" y="24918"/>
                  <a:pt x="60552" y="24506"/>
                  <a:pt x="60584" y="24126"/>
                </a:cubicBezTo>
                <a:cubicBezTo>
                  <a:pt x="60647" y="23303"/>
                  <a:pt x="60710" y="22479"/>
                  <a:pt x="60742" y="21656"/>
                </a:cubicBezTo>
                <a:cubicBezTo>
                  <a:pt x="60805" y="20009"/>
                  <a:pt x="60837" y="18394"/>
                  <a:pt x="60805" y="16747"/>
                </a:cubicBezTo>
                <a:cubicBezTo>
                  <a:pt x="60805" y="13422"/>
                  <a:pt x="60742" y="10065"/>
                  <a:pt x="60647" y="6740"/>
                </a:cubicBezTo>
                <a:cubicBezTo>
                  <a:pt x="60615" y="5061"/>
                  <a:pt x="60552" y="3383"/>
                  <a:pt x="60489" y="1704"/>
                </a:cubicBezTo>
                <a:cubicBezTo>
                  <a:pt x="60489" y="1166"/>
                  <a:pt x="60520" y="469"/>
                  <a:pt x="59887" y="216"/>
                </a:cubicBezTo>
                <a:cubicBezTo>
                  <a:pt x="59570" y="58"/>
                  <a:pt x="59190" y="121"/>
                  <a:pt x="58842" y="89"/>
                </a:cubicBezTo>
                <a:lnTo>
                  <a:pt x="57512" y="89"/>
                </a:lnTo>
                <a:cubicBezTo>
                  <a:pt x="53518" y="34"/>
                  <a:pt x="40177" y="0"/>
                  <a:pt x="283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2" name="Google Shape;732;p30"/>
          <p:cNvSpPr/>
          <p:nvPr/>
        </p:nvSpPr>
        <p:spPr>
          <a:xfrm>
            <a:off x="2684076" y="1958898"/>
            <a:ext cx="486529" cy="501832"/>
          </a:xfrm>
          <a:custGeom>
            <a:avLst/>
            <a:gdLst/>
            <a:ahLst/>
            <a:cxnLst/>
            <a:rect l="l" t="t" r="r" b="b"/>
            <a:pathLst>
              <a:path w="12018" h="12396" extrusionOk="0">
                <a:moveTo>
                  <a:pt x="11516" y="0"/>
                </a:moveTo>
                <a:cubicBezTo>
                  <a:pt x="11473" y="0"/>
                  <a:pt x="11429" y="14"/>
                  <a:pt x="11385" y="47"/>
                </a:cubicBezTo>
                <a:cubicBezTo>
                  <a:pt x="11385" y="47"/>
                  <a:pt x="11385" y="47"/>
                  <a:pt x="11385" y="79"/>
                </a:cubicBezTo>
                <a:lnTo>
                  <a:pt x="11068" y="79"/>
                </a:lnTo>
                <a:cubicBezTo>
                  <a:pt x="10846" y="79"/>
                  <a:pt x="10593" y="111"/>
                  <a:pt x="10339" y="111"/>
                </a:cubicBezTo>
                <a:cubicBezTo>
                  <a:pt x="9864" y="174"/>
                  <a:pt x="9358" y="237"/>
                  <a:pt x="8883" y="301"/>
                </a:cubicBezTo>
                <a:cubicBezTo>
                  <a:pt x="8724" y="332"/>
                  <a:pt x="8661" y="522"/>
                  <a:pt x="8693" y="649"/>
                </a:cubicBezTo>
                <a:cubicBezTo>
                  <a:pt x="8719" y="781"/>
                  <a:pt x="8833" y="847"/>
                  <a:pt x="8944" y="847"/>
                </a:cubicBezTo>
                <a:cubicBezTo>
                  <a:pt x="8966" y="847"/>
                  <a:pt x="8988" y="844"/>
                  <a:pt x="9009" y="839"/>
                </a:cubicBezTo>
                <a:cubicBezTo>
                  <a:pt x="9421" y="776"/>
                  <a:pt x="9833" y="712"/>
                  <a:pt x="10213" y="681"/>
                </a:cubicBezTo>
                <a:cubicBezTo>
                  <a:pt x="10308" y="681"/>
                  <a:pt x="10403" y="681"/>
                  <a:pt x="10498" y="649"/>
                </a:cubicBezTo>
                <a:lnTo>
                  <a:pt x="10498" y="649"/>
                </a:lnTo>
                <a:cubicBezTo>
                  <a:pt x="7268" y="2897"/>
                  <a:pt x="4449" y="5684"/>
                  <a:pt x="2137" y="8883"/>
                </a:cubicBezTo>
                <a:cubicBezTo>
                  <a:pt x="1409" y="9865"/>
                  <a:pt x="744" y="10910"/>
                  <a:pt x="110" y="11986"/>
                </a:cubicBezTo>
                <a:cubicBezTo>
                  <a:pt x="0" y="12206"/>
                  <a:pt x="196" y="12395"/>
                  <a:pt x="378" y="12395"/>
                </a:cubicBezTo>
                <a:cubicBezTo>
                  <a:pt x="459" y="12395"/>
                  <a:pt x="537" y="12359"/>
                  <a:pt x="585" y="12271"/>
                </a:cubicBezTo>
                <a:cubicBezTo>
                  <a:pt x="2676" y="8598"/>
                  <a:pt x="5431" y="5336"/>
                  <a:pt x="8693" y="2676"/>
                </a:cubicBezTo>
                <a:cubicBezTo>
                  <a:pt x="9579" y="1979"/>
                  <a:pt x="10498" y="1314"/>
                  <a:pt x="11416" y="681"/>
                </a:cubicBezTo>
                <a:cubicBezTo>
                  <a:pt x="11416" y="712"/>
                  <a:pt x="11416" y="744"/>
                  <a:pt x="11416" y="744"/>
                </a:cubicBezTo>
                <a:lnTo>
                  <a:pt x="11385" y="902"/>
                </a:lnTo>
                <a:cubicBezTo>
                  <a:pt x="11353" y="1124"/>
                  <a:pt x="11321" y="1314"/>
                  <a:pt x="11290" y="1536"/>
                </a:cubicBezTo>
                <a:cubicBezTo>
                  <a:pt x="11195" y="1947"/>
                  <a:pt x="11131" y="2359"/>
                  <a:pt x="11036" y="2802"/>
                </a:cubicBezTo>
                <a:cubicBezTo>
                  <a:pt x="11005" y="2961"/>
                  <a:pt x="11100" y="3087"/>
                  <a:pt x="11226" y="3119"/>
                </a:cubicBezTo>
                <a:cubicBezTo>
                  <a:pt x="11260" y="3133"/>
                  <a:pt x="11294" y="3139"/>
                  <a:pt x="11326" y="3139"/>
                </a:cubicBezTo>
                <a:cubicBezTo>
                  <a:pt x="11446" y="3139"/>
                  <a:pt x="11550" y="3054"/>
                  <a:pt x="11575" y="2929"/>
                </a:cubicBezTo>
                <a:cubicBezTo>
                  <a:pt x="11670" y="2454"/>
                  <a:pt x="11765" y="1979"/>
                  <a:pt x="11828" y="1472"/>
                </a:cubicBezTo>
                <a:cubicBezTo>
                  <a:pt x="11891" y="1219"/>
                  <a:pt x="11923" y="966"/>
                  <a:pt x="11986" y="744"/>
                </a:cubicBezTo>
                <a:cubicBezTo>
                  <a:pt x="12018" y="491"/>
                  <a:pt x="11986" y="269"/>
                  <a:pt x="11733" y="142"/>
                </a:cubicBezTo>
                <a:cubicBezTo>
                  <a:pt x="11733" y="142"/>
                  <a:pt x="11733" y="142"/>
                  <a:pt x="11733" y="111"/>
                </a:cubicBezTo>
                <a:cubicBezTo>
                  <a:pt x="11671" y="49"/>
                  <a:pt x="11596" y="0"/>
                  <a:pt x="11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3" name="Google Shape;733;p30"/>
          <p:cNvSpPr/>
          <p:nvPr/>
        </p:nvSpPr>
        <p:spPr>
          <a:xfrm>
            <a:off x="5006128" y="1434275"/>
            <a:ext cx="715461" cy="134567"/>
          </a:xfrm>
          <a:custGeom>
            <a:avLst/>
            <a:gdLst/>
            <a:ahLst/>
            <a:cxnLst/>
            <a:rect l="l" t="t" r="r" b="b"/>
            <a:pathLst>
              <a:path w="17673" h="3324" extrusionOk="0">
                <a:moveTo>
                  <a:pt x="13048" y="0"/>
                </a:moveTo>
                <a:cubicBezTo>
                  <a:pt x="9951" y="0"/>
                  <a:pt x="6856" y="275"/>
                  <a:pt x="3865" y="1099"/>
                </a:cubicBezTo>
                <a:cubicBezTo>
                  <a:pt x="2788" y="1384"/>
                  <a:pt x="1743" y="1764"/>
                  <a:pt x="698" y="2207"/>
                </a:cubicBezTo>
                <a:lnTo>
                  <a:pt x="824" y="1922"/>
                </a:lnTo>
                <a:cubicBezTo>
                  <a:pt x="919" y="1669"/>
                  <a:pt x="1014" y="1415"/>
                  <a:pt x="1109" y="1162"/>
                </a:cubicBezTo>
                <a:cubicBezTo>
                  <a:pt x="1173" y="1035"/>
                  <a:pt x="1046" y="877"/>
                  <a:pt x="919" y="845"/>
                </a:cubicBezTo>
                <a:cubicBezTo>
                  <a:pt x="899" y="841"/>
                  <a:pt x="878" y="839"/>
                  <a:pt x="859" y="839"/>
                </a:cubicBezTo>
                <a:cubicBezTo>
                  <a:pt x="729" y="839"/>
                  <a:pt x="626" y="925"/>
                  <a:pt x="571" y="1035"/>
                </a:cubicBezTo>
                <a:lnTo>
                  <a:pt x="191" y="2049"/>
                </a:lnTo>
                <a:cubicBezTo>
                  <a:pt x="128" y="2207"/>
                  <a:pt x="1" y="2397"/>
                  <a:pt x="1" y="2587"/>
                </a:cubicBezTo>
                <a:cubicBezTo>
                  <a:pt x="1" y="2777"/>
                  <a:pt x="159" y="2904"/>
                  <a:pt x="349" y="2967"/>
                </a:cubicBezTo>
                <a:cubicBezTo>
                  <a:pt x="698" y="3031"/>
                  <a:pt x="1046" y="3094"/>
                  <a:pt x="1394" y="3126"/>
                </a:cubicBezTo>
                <a:cubicBezTo>
                  <a:pt x="1774" y="3189"/>
                  <a:pt x="2154" y="3252"/>
                  <a:pt x="2503" y="3316"/>
                </a:cubicBezTo>
                <a:cubicBezTo>
                  <a:pt x="2529" y="3321"/>
                  <a:pt x="2555" y="3323"/>
                  <a:pt x="2579" y="3323"/>
                </a:cubicBezTo>
                <a:cubicBezTo>
                  <a:pt x="2702" y="3323"/>
                  <a:pt x="2798" y="3258"/>
                  <a:pt x="2851" y="3126"/>
                </a:cubicBezTo>
                <a:cubicBezTo>
                  <a:pt x="2883" y="2999"/>
                  <a:pt x="2788" y="2809"/>
                  <a:pt x="2629" y="2809"/>
                </a:cubicBezTo>
                <a:cubicBezTo>
                  <a:pt x="2249" y="2746"/>
                  <a:pt x="1869" y="2651"/>
                  <a:pt x="1489" y="2587"/>
                </a:cubicBezTo>
                <a:cubicBezTo>
                  <a:pt x="1394" y="2587"/>
                  <a:pt x="1331" y="2587"/>
                  <a:pt x="1236" y="2556"/>
                </a:cubicBezTo>
                <a:cubicBezTo>
                  <a:pt x="5131" y="972"/>
                  <a:pt x="9375" y="529"/>
                  <a:pt x="13524" y="529"/>
                </a:cubicBezTo>
                <a:cubicBezTo>
                  <a:pt x="14790" y="560"/>
                  <a:pt x="16057" y="592"/>
                  <a:pt x="17324" y="687"/>
                </a:cubicBezTo>
                <a:cubicBezTo>
                  <a:pt x="17333" y="688"/>
                  <a:pt x="17343" y="688"/>
                  <a:pt x="17351" y="688"/>
                </a:cubicBezTo>
                <a:cubicBezTo>
                  <a:pt x="17672" y="688"/>
                  <a:pt x="17663" y="149"/>
                  <a:pt x="17324" y="149"/>
                </a:cubicBezTo>
                <a:cubicBezTo>
                  <a:pt x="15905" y="59"/>
                  <a:pt x="14476" y="0"/>
                  <a:pt x="130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0" name="Google Shape;760;p30"/>
          <p:cNvSpPr txBox="1"/>
          <p:nvPr/>
        </p:nvSpPr>
        <p:spPr>
          <a:xfrm>
            <a:off x="8989642" y="4063385"/>
            <a:ext cx="2816459" cy="195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267" b="1" kern="0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PyQT6</a:t>
            </a:r>
            <a:endParaRPr lang="en-US" sz="2000" b="1" kern="0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Graphical User Interface</a:t>
            </a:r>
          </a:p>
        </p:txBody>
      </p:sp>
      <p:sp>
        <p:nvSpPr>
          <p:cNvPr id="762" name="Google Shape;762;p30"/>
          <p:cNvSpPr txBox="1"/>
          <p:nvPr/>
        </p:nvSpPr>
        <p:spPr>
          <a:xfrm>
            <a:off x="4447444" y="3465512"/>
            <a:ext cx="18928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267" b="1" kern="0" dirty="0">
                <a:solidFill>
                  <a:srgbClr val="A6CAEC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GITHUB</a:t>
            </a:r>
          </a:p>
          <a:p>
            <a:pPr algn="ctr" defTabSz="1219170">
              <a:buClr>
                <a:srgbClr val="000000"/>
              </a:buClr>
            </a:pPr>
            <a:r>
              <a:rPr lang="pt-BR" sz="2267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Version Control</a:t>
            </a:r>
          </a:p>
          <a:p>
            <a:pPr algn="ctr" defTabSz="1219170">
              <a:buClr>
                <a:srgbClr val="000000"/>
              </a:buClr>
            </a:pPr>
            <a:r>
              <a:rPr lang="pt-BR" sz="2267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Management</a:t>
            </a:r>
            <a:endParaRPr sz="2267" kern="0" dirty="0">
              <a:solidFill>
                <a:schemeClr val="bg1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64" name="Google Shape;764;p30"/>
          <p:cNvSpPr txBox="1"/>
          <p:nvPr/>
        </p:nvSpPr>
        <p:spPr>
          <a:xfrm>
            <a:off x="3805620" y="5143384"/>
            <a:ext cx="2889863" cy="56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AGILE</a:t>
            </a:r>
          </a:p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Feedback</a:t>
            </a:r>
            <a:endParaRPr sz="2400" kern="0" dirty="0">
              <a:solidFill>
                <a:schemeClr val="bg1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66" name="Google Shape;766;p30"/>
          <p:cNvSpPr txBox="1"/>
          <p:nvPr/>
        </p:nvSpPr>
        <p:spPr>
          <a:xfrm>
            <a:off x="7574445" y="1418144"/>
            <a:ext cx="2542961" cy="54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VS CODE</a:t>
            </a:r>
          </a:p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Development Environment</a:t>
            </a:r>
          </a:p>
        </p:txBody>
      </p:sp>
      <p:sp>
        <p:nvSpPr>
          <p:cNvPr id="768" name="Google Shape;768;p30"/>
          <p:cNvSpPr txBox="1"/>
          <p:nvPr/>
        </p:nvSpPr>
        <p:spPr>
          <a:xfrm>
            <a:off x="1067627" y="3346329"/>
            <a:ext cx="2008400" cy="31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b="1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PYTHON</a:t>
            </a:r>
          </a:p>
          <a:p>
            <a:pPr algn="ctr" defTabSz="1219170">
              <a:buClr>
                <a:srgbClr val="000000"/>
              </a:buClr>
            </a:pPr>
            <a:r>
              <a:rPr lang="pt-BR" sz="2400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Main Programming Language</a:t>
            </a:r>
          </a:p>
          <a:p>
            <a:pPr algn="ctr" defTabSz="1219170">
              <a:buClr>
                <a:srgbClr val="000000"/>
              </a:buClr>
            </a:pPr>
            <a:endParaRPr lang="en-US" sz="2400" b="1" kern="0" dirty="0">
              <a:solidFill>
                <a:schemeClr val="accent2">
                  <a:lumMod val="40000"/>
                  <a:lumOff val="60000"/>
                </a:schemeClr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CAA6D-A379-0C59-B417-33A575512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31294" y="2250605"/>
            <a:ext cx="893480" cy="893480"/>
          </a:xfrm>
          <a:prstGeom prst="rect">
            <a:avLst/>
          </a:prstGeom>
        </p:spPr>
      </p:pic>
      <p:sp>
        <p:nvSpPr>
          <p:cNvPr id="2" name="Google Shape;1060;p39">
            <a:extLst>
              <a:ext uri="{FF2B5EF4-FFF2-40B4-BE49-F238E27FC236}">
                <a16:creationId xmlns:a16="http://schemas.microsoft.com/office/drawing/2014/main" id="{B80B1D76-3C9E-A34D-F328-0DE62B10E302}"/>
              </a:ext>
            </a:extLst>
          </p:cNvPr>
          <p:cNvSpPr txBox="1"/>
          <p:nvPr/>
        </p:nvSpPr>
        <p:spPr>
          <a:xfrm>
            <a:off x="947000" y="361535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TECHNOLOGIES &amp; TOOLS</a:t>
            </a:r>
          </a:p>
        </p:txBody>
      </p:sp>
      <p:sp>
        <p:nvSpPr>
          <p:cNvPr id="4" name="Google Shape;707;p30">
            <a:extLst>
              <a:ext uri="{FF2B5EF4-FFF2-40B4-BE49-F238E27FC236}">
                <a16:creationId xmlns:a16="http://schemas.microsoft.com/office/drawing/2014/main" id="{048AC1CA-CF84-4093-3265-30EA50E4E60C}"/>
              </a:ext>
            </a:extLst>
          </p:cNvPr>
          <p:cNvSpPr/>
          <p:nvPr/>
        </p:nvSpPr>
        <p:spPr>
          <a:xfrm>
            <a:off x="1002750" y="2452484"/>
            <a:ext cx="1177713" cy="2273369"/>
          </a:xfrm>
          <a:custGeom>
            <a:avLst/>
            <a:gdLst/>
            <a:ahLst/>
            <a:cxnLst/>
            <a:rect l="l" t="t" r="r" b="b"/>
            <a:pathLst>
              <a:path w="30688" h="58467" extrusionOk="0">
                <a:moveTo>
                  <a:pt x="18956" y="766"/>
                </a:moveTo>
                <a:cubicBezTo>
                  <a:pt x="22871" y="766"/>
                  <a:pt x="26299" y="2209"/>
                  <a:pt x="29421" y="4593"/>
                </a:cubicBezTo>
                <a:cubicBezTo>
                  <a:pt x="25273" y="3928"/>
                  <a:pt x="21377" y="2566"/>
                  <a:pt x="17577" y="824"/>
                </a:cubicBezTo>
                <a:cubicBezTo>
                  <a:pt x="18043" y="785"/>
                  <a:pt x="18503" y="766"/>
                  <a:pt x="18956" y="766"/>
                </a:cubicBezTo>
                <a:close/>
                <a:moveTo>
                  <a:pt x="16659" y="1173"/>
                </a:moveTo>
                <a:cubicBezTo>
                  <a:pt x="20902" y="3136"/>
                  <a:pt x="25209" y="4625"/>
                  <a:pt x="29833" y="5353"/>
                </a:cubicBezTo>
                <a:cubicBezTo>
                  <a:pt x="29801" y="5480"/>
                  <a:pt x="29738" y="5638"/>
                  <a:pt x="29706" y="5796"/>
                </a:cubicBezTo>
                <a:cubicBezTo>
                  <a:pt x="28978" y="7823"/>
                  <a:pt x="28218" y="9818"/>
                  <a:pt x="27521" y="11845"/>
                </a:cubicBezTo>
                <a:cubicBezTo>
                  <a:pt x="27394" y="12250"/>
                  <a:pt x="27207" y="12413"/>
                  <a:pt x="26894" y="12413"/>
                </a:cubicBezTo>
                <a:cubicBezTo>
                  <a:pt x="26815" y="12413"/>
                  <a:pt x="26729" y="12402"/>
                  <a:pt x="26634" y="12383"/>
                </a:cubicBezTo>
                <a:cubicBezTo>
                  <a:pt x="25178" y="12098"/>
                  <a:pt x="23657" y="11940"/>
                  <a:pt x="22201" y="11497"/>
                </a:cubicBezTo>
                <a:cubicBezTo>
                  <a:pt x="19857" y="10800"/>
                  <a:pt x="17514" y="9977"/>
                  <a:pt x="15202" y="9122"/>
                </a:cubicBezTo>
                <a:cubicBezTo>
                  <a:pt x="13935" y="8678"/>
                  <a:pt x="13967" y="8615"/>
                  <a:pt x="14410" y="7380"/>
                </a:cubicBezTo>
                <a:cubicBezTo>
                  <a:pt x="15107" y="5448"/>
                  <a:pt x="15803" y="3516"/>
                  <a:pt x="16500" y="1584"/>
                </a:cubicBezTo>
                <a:cubicBezTo>
                  <a:pt x="16532" y="1458"/>
                  <a:pt x="16595" y="1299"/>
                  <a:pt x="16659" y="1173"/>
                </a:cubicBezTo>
                <a:close/>
                <a:moveTo>
                  <a:pt x="13745" y="9217"/>
                </a:moveTo>
                <a:cubicBezTo>
                  <a:pt x="18052" y="10958"/>
                  <a:pt x="22327" y="12637"/>
                  <a:pt x="27046" y="13080"/>
                </a:cubicBezTo>
                <a:cubicBezTo>
                  <a:pt x="26919" y="13428"/>
                  <a:pt x="26824" y="13777"/>
                  <a:pt x="26666" y="14094"/>
                </a:cubicBezTo>
                <a:cubicBezTo>
                  <a:pt x="26614" y="14172"/>
                  <a:pt x="26433" y="14228"/>
                  <a:pt x="26282" y="14228"/>
                </a:cubicBezTo>
                <a:cubicBezTo>
                  <a:pt x="26250" y="14228"/>
                  <a:pt x="26219" y="14226"/>
                  <a:pt x="26191" y="14220"/>
                </a:cubicBezTo>
                <a:cubicBezTo>
                  <a:pt x="25083" y="14030"/>
                  <a:pt x="24006" y="13872"/>
                  <a:pt x="22929" y="13587"/>
                </a:cubicBezTo>
                <a:cubicBezTo>
                  <a:pt x="21156" y="13143"/>
                  <a:pt x="19382" y="12732"/>
                  <a:pt x="17640" y="12162"/>
                </a:cubicBezTo>
                <a:cubicBezTo>
                  <a:pt x="16342" y="11718"/>
                  <a:pt x="15107" y="11085"/>
                  <a:pt x="13840" y="10547"/>
                </a:cubicBezTo>
                <a:cubicBezTo>
                  <a:pt x="13428" y="10357"/>
                  <a:pt x="13333" y="10103"/>
                  <a:pt x="13555" y="9723"/>
                </a:cubicBezTo>
                <a:cubicBezTo>
                  <a:pt x="13650" y="9533"/>
                  <a:pt x="13682" y="9375"/>
                  <a:pt x="13745" y="9217"/>
                </a:cubicBezTo>
                <a:close/>
                <a:moveTo>
                  <a:pt x="13143" y="10863"/>
                </a:moveTo>
                <a:cubicBezTo>
                  <a:pt x="15138" y="12130"/>
                  <a:pt x="17355" y="12827"/>
                  <a:pt x="19572" y="13428"/>
                </a:cubicBezTo>
                <a:cubicBezTo>
                  <a:pt x="21789" y="13999"/>
                  <a:pt x="24037" y="14474"/>
                  <a:pt x="26318" y="15012"/>
                </a:cubicBezTo>
                <a:cubicBezTo>
                  <a:pt x="26318" y="15044"/>
                  <a:pt x="26286" y="15170"/>
                  <a:pt x="26254" y="15297"/>
                </a:cubicBezTo>
                <a:cubicBezTo>
                  <a:pt x="26001" y="16057"/>
                  <a:pt x="25684" y="16785"/>
                  <a:pt x="25431" y="17577"/>
                </a:cubicBezTo>
                <a:cubicBezTo>
                  <a:pt x="25356" y="17902"/>
                  <a:pt x="25202" y="18010"/>
                  <a:pt x="24954" y="18010"/>
                </a:cubicBezTo>
                <a:cubicBezTo>
                  <a:pt x="24888" y="18010"/>
                  <a:pt x="24814" y="18002"/>
                  <a:pt x="24734" y="17989"/>
                </a:cubicBezTo>
                <a:cubicBezTo>
                  <a:pt x="21346" y="17387"/>
                  <a:pt x="18084" y="16405"/>
                  <a:pt x="14917" y="15139"/>
                </a:cubicBezTo>
                <a:cubicBezTo>
                  <a:pt x="13967" y="14727"/>
                  <a:pt x="13017" y="14315"/>
                  <a:pt x="12035" y="13904"/>
                </a:cubicBezTo>
                <a:cubicBezTo>
                  <a:pt x="12415" y="12858"/>
                  <a:pt x="12763" y="11877"/>
                  <a:pt x="13143" y="10863"/>
                </a:cubicBezTo>
                <a:close/>
                <a:moveTo>
                  <a:pt x="11813" y="14505"/>
                </a:moveTo>
                <a:cubicBezTo>
                  <a:pt x="12668" y="14885"/>
                  <a:pt x="13460" y="15234"/>
                  <a:pt x="14283" y="15614"/>
                </a:cubicBezTo>
                <a:cubicBezTo>
                  <a:pt x="14220" y="15772"/>
                  <a:pt x="14188" y="15930"/>
                  <a:pt x="14125" y="16089"/>
                </a:cubicBezTo>
                <a:cubicBezTo>
                  <a:pt x="11116" y="24449"/>
                  <a:pt x="8076" y="32810"/>
                  <a:pt x="5099" y="41170"/>
                </a:cubicBezTo>
                <a:cubicBezTo>
                  <a:pt x="4814" y="41899"/>
                  <a:pt x="4656" y="42659"/>
                  <a:pt x="4434" y="43387"/>
                </a:cubicBezTo>
                <a:cubicBezTo>
                  <a:pt x="4403" y="43482"/>
                  <a:pt x="4371" y="43577"/>
                  <a:pt x="4213" y="43672"/>
                </a:cubicBezTo>
                <a:cubicBezTo>
                  <a:pt x="4213" y="43514"/>
                  <a:pt x="4181" y="43387"/>
                  <a:pt x="4149" y="43261"/>
                </a:cubicBezTo>
                <a:cubicBezTo>
                  <a:pt x="4030" y="42687"/>
                  <a:pt x="3711" y="42365"/>
                  <a:pt x="3249" y="42365"/>
                </a:cubicBezTo>
                <a:cubicBezTo>
                  <a:pt x="3099" y="42365"/>
                  <a:pt x="2934" y="42399"/>
                  <a:pt x="2756" y="42469"/>
                </a:cubicBezTo>
                <a:cubicBezTo>
                  <a:pt x="2344" y="42627"/>
                  <a:pt x="1964" y="42912"/>
                  <a:pt x="1489" y="43166"/>
                </a:cubicBezTo>
                <a:cubicBezTo>
                  <a:pt x="4941" y="33602"/>
                  <a:pt x="8361" y="24101"/>
                  <a:pt x="11813" y="14505"/>
                </a:cubicBezTo>
                <a:close/>
                <a:moveTo>
                  <a:pt x="14917" y="15867"/>
                </a:moveTo>
                <a:cubicBezTo>
                  <a:pt x="15899" y="16215"/>
                  <a:pt x="16880" y="16564"/>
                  <a:pt x="17862" y="16912"/>
                </a:cubicBezTo>
                <a:cubicBezTo>
                  <a:pt x="14505" y="26223"/>
                  <a:pt x="11148" y="35533"/>
                  <a:pt x="7791" y="44907"/>
                </a:cubicBezTo>
                <a:cubicBezTo>
                  <a:pt x="7489" y="44065"/>
                  <a:pt x="7142" y="43694"/>
                  <a:pt x="6601" y="43694"/>
                </a:cubicBezTo>
                <a:cubicBezTo>
                  <a:pt x="6348" y="43694"/>
                  <a:pt x="6053" y="43775"/>
                  <a:pt x="5701" y="43926"/>
                </a:cubicBezTo>
                <a:cubicBezTo>
                  <a:pt x="5384" y="44084"/>
                  <a:pt x="5099" y="44242"/>
                  <a:pt x="4783" y="44401"/>
                </a:cubicBezTo>
                <a:cubicBezTo>
                  <a:pt x="4783" y="44369"/>
                  <a:pt x="4751" y="44306"/>
                  <a:pt x="4783" y="44274"/>
                </a:cubicBezTo>
                <a:cubicBezTo>
                  <a:pt x="6429" y="39555"/>
                  <a:pt x="8076" y="34837"/>
                  <a:pt x="9755" y="30118"/>
                </a:cubicBezTo>
                <a:cubicBezTo>
                  <a:pt x="11401" y="25558"/>
                  <a:pt x="13048" y="21029"/>
                  <a:pt x="14695" y="16469"/>
                </a:cubicBezTo>
                <a:cubicBezTo>
                  <a:pt x="14758" y="16279"/>
                  <a:pt x="14822" y="16089"/>
                  <a:pt x="14917" y="15867"/>
                </a:cubicBezTo>
                <a:close/>
                <a:moveTo>
                  <a:pt x="18495" y="17102"/>
                </a:moveTo>
                <a:cubicBezTo>
                  <a:pt x="19572" y="17419"/>
                  <a:pt x="20617" y="17735"/>
                  <a:pt x="21694" y="18020"/>
                </a:cubicBezTo>
                <a:cubicBezTo>
                  <a:pt x="18337" y="27268"/>
                  <a:pt x="15012" y="36483"/>
                  <a:pt x="11687" y="45731"/>
                </a:cubicBezTo>
                <a:cubicBezTo>
                  <a:pt x="11367" y="45229"/>
                  <a:pt x="11081" y="44990"/>
                  <a:pt x="10662" y="44990"/>
                </a:cubicBezTo>
                <a:cubicBezTo>
                  <a:pt x="10499" y="44990"/>
                  <a:pt x="10316" y="45026"/>
                  <a:pt x="10103" y="45097"/>
                </a:cubicBezTo>
                <a:cubicBezTo>
                  <a:pt x="9533" y="45287"/>
                  <a:pt x="9026" y="45604"/>
                  <a:pt x="8488" y="45889"/>
                </a:cubicBezTo>
                <a:cubicBezTo>
                  <a:pt x="8361" y="45952"/>
                  <a:pt x="8235" y="46047"/>
                  <a:pt x="7981" y="46237"/>
                </a:cubicBezTo>
                <a:cubicBezTo>
                  <a:pt x="11497" y="36452"/>
                  <a:pt x="14980" y="26793"/>
                  <a:pt x="18495" y="17102"/>
                </a:cubicBezTo>
                <a:close/>
                <a:moveTo>
                  <a:pt x="22327" y="18179"/>
                </a:moveTo>
                <a:cubicBezTo>
                  <a:pt x="23214" y="18337"/>
                  <a:pt x="24101" y="18495"/>
                  <a:pt x="25019" y="18686"/>
                </a:cubicBezTo>
                <a:cubicBezTo>
                  <a:pt x="21631" y="28155"/>
                  <a:pt x="18210" y="37560"/>
                  <a:pt x="14917" y="46681"/>
                </a:cubicBezTo>
                <a:cubicBezTo>
                  <a:pt x="14758" y="46617"/>
                  <a:pt x="14505" y="46427"/>
                  <a:pt x="14220" y="46364"/>
                </a:cubicBezTo>
                <a:cubicBezTo>
                  <a:pt x="14135" y="46356"/>
                  <a:pt x="14048" y="46352"/>
                  <a:pt x="13960" y="46352"/>
                </a:cubicBezTo>
                <a:cubicBezTo>
                  <a:pt x="13719" y="46352"/>
                  <a:pt x="13470" y="46381"/>
                  <a:pt x="13238" y="46427"/>
                </a:cubicBezTo>
                <a:cubicBezTo>
                  <a:pt x="12827" y="46554"/>
                  <a:pt x="12415" y="46744"/>
                  <a:pt x="11940" y="46934"/>
                </a:cubicBezTo>
                <a:cubicBezTo>
                  <a:pt x="15423" y="37307"/>
                  <a:pt x="18875" y="27743"/>
                  <a:pt x="22327" y="18179"/>
                </a:cubicBezTo>
                <a:close/>
                <a:moveTo>
                  <a:pt x="3173" y="43004"/>
                </a:moveTo>
                <a:cubicBezTo>
                  <a:pt x="3416" y="43004"/>
                  <a:pt x="3527" y="43218"/>
                  <a:pt x="3548" y="43704"/>
                </a:cubicBezTo>
                <a:cubicBezTo>
                  <a:pt x="3548" y="44179"/>
                  <a:pt x="3484" y="44686"/>
                  <a:pt x="3453" y="45161"/>
                </a:cubicBezTo>
                <a:cubicBezTo>
                  <a:pt x="3453" y="45287"/>
                  <a:pt x="3358" y="45414"/>
                  <a:pt x="3389" y="45541"/>
                </a:cubicBezTo>
                <a:cubicBezTo>
                  <a:pt x="3421" y="45794"/>
                  <a:pt x="3516" y="46016"/>
                  <a:pt x="3579" y="46237"/>
                </a:cubicBezTo>
                <a:cubicBezTo>
                  <a:pt x="3769" y="46142"/>
                  <a:pt x="4054" y="46079"/>
                  <a:pt x="4181" y="45921"/>
                </a:cubicBezTo>
                <a:cubicBezTo>
                  <a:pt x="4751" y="45287"/>
                  <a:pt x="5321" y="44749"/>
                  <a:pt x="6113" y="44464"/>
                </a:cubicBezTo>
                <a:cubicBezTo>
                  <a:pt x="6316" y="44390"/>
                  <a:pt x="6481" y="44351"/>
                  <a:pt x="6614" y="44351"/>
                </a:cubicBezTo>
                <a:cubicBezTo>
                  <a:pt x="6936" y="44351"/>
                  <a:pt x="7063" y="44581"/>
                  <a:pt x="7063" y="45097"/>
                </a:cubicBezTo>
                <a:cubicBezTo>
                  <a:pt x="7031" y="45636"/>
                  <a:pt x="6873" y="46174"/>
                  <a:pt x="6873" y="46744"/>
                </a:cubicBezTo>
                <a:cubicBezTo>
                  <a:pt x="6873" y="46997"/>
                  <a:pt x="6999" y="47251"/>
                  <a:pt x="7095" y="47504"/>
                </a:cubicBezTo>
                <a:cubicBezTo>
                  <a:pt x="7316" y="47441"/>
                  <a:pt x="7601" y="47378"/>
                  <a:pt x="7823" y="47251"/>
                </a:cubicBezTo>
                <a:cubicBezTo>
                  <a:pt x="8520" y="46776"/>
                  <a:pt x="9185" y="46269"/>
                  <a:pt x="9913" y="45826"/>
                </a:cubicBezTo>
                <a:cubicBezTo>
                  <a:pt x="10082" y="45741"/>
                  <a:pt x="10307" y="45741"/>
                  <a:pt x="10532" y="45741"/>
                </a:cubicBezTo>
                <a:lnTo>
                  <a:pt x="10532" y="45741"/>
                </a:lnTo>
                <a:cubicBezTo>
                  <a:pt x="10645" y="45741"/>
                  <a:pt x="10758" y="45741"/>
                  <a:pt x="10863" y="45731"/>
                </a:cubicBezTo>
                <a:cubicBezTo>
                  <a:pt x="10863" y="46016"/>
                  <a:pt x="10895" y="46332"/>
                  <a:pt x="10863" y="46617"/>
                </a:cubicBezTo>
                <a:cubicBezTo>
                  <a:pt x="10768" y="47029"/>
                  <a:pt x="10610" y="47441"/>
                  <a:pt x="10546" y="47884"/>
                </a:cubicBezTo>
                <a:cubicBezTo>
                  <a:pt x="10546" y="48074"/>
                  <a:pt x="10641" y="48264"/>
                  <a:pt x="10705" y="48454"/>
                </a:cubicBezTo>
                <a:cubicBezTo>
                  <a:pt x="10895" y="48423"/>
                  <a:pt x="11116" y="48391"/>
                  <a:pt x="11275" y="48296"/>
                </a:cubicBezTo>
                <a:cubicBezTo>
                  <a:pt x="11972" y="47884"/>
                  <a:pt x="12637" y="47409"/>
                  <a:pt x="13365" y="47061"/>
                </a:cubicBezTo>
                <a:cubicBezTo>
                  <a:pt x="13556" y="46970"/>
                  <a:pt x="13703" y="46924"/>
                  <a:pt x="13812" y="46924"/>
                </a:cubicBezTo>
                <a:cubicBezTo>
                  <a:pt x="14048" y="46924"/>
                  <a:pt x="14115" y="47135"/>
                  <a:pt x="14093" y="47568"/>
                </a:cubicBezTo>
                <a:cubicBezTo>
                  <a:pt x="14062" y="48043"/>
                  <a:pt x="14030" y="48518"/>
                  <a:pt x="13967" y="48993"/>
                </a:cubicBezTo>
                <a:cubicBezTo>
                  <a:pt x="13903" y="49499"/>
                  <a:pt x="13745" y="49974"/>
                  <a:pt x="13365" y="50386"/>
                </a:cubicBezTo>
                <a:cubicBezTo>
                  <a:pt x="11718" y="52033"/>
                  <a:pt x="10071" y="53711"/>
                  <a:pt x="8425" y="55390"/>
                </a:cubicBezTo>
                <a:cubicBezTo>
                  <a:pt x="8361" y="55453"/>
                  <a:pt x="8298" y="55516"/>
                  <a:pt x="8171" y="55611"/>
                </a:cubicBezTo>
                <a:cubicBezTo>
                  <a:pt x="8013" y="55263"/>
                  <a:pt x="7918" y="54946"/>
                  <a:pt x="7760" y="54630"/>
                </a:cubicBezTo>
                <a:cubicBezTo>
                  <a:pt x="7259" y="53728"/>
                  <a:pt x="6461" y="53223"/>
                  <a:pt x="5523" y="53223"/>
                </a:cubicBezTo>
                <a:cubicBezTo>
                  <a:pt x="5275" y="53223"/>
                  <a:pt x="5016" y="53258"/>
                  <a:pt x="4751" y="53331"/>
                </a:cubicBezTo>
                <a:cubicBezTo>
                  <a:pt x="4054" y="53553"/>
                  <a:pt x="3421" y="53870"/>
                  <a:pt x="2724" y="54155"/>
                </a:cubicBezTo>
                <a:cubicBezTo>
                  <a:pt x="2597" y="54186"/>
                  <a:pt x="2439" y="54281"/>
                  <a:pt x="2249" y="54345"/>
                </a:cubicBezTo>
                <a:cubicBezTo>
                  <a:pt x="2059" y="53331"/>
                  <a:pt x="1901" y="52381"/>
                  <a:pt x="1742" y="51399"/>
                </a:cubicBezTo>
                <a:cubicBezTo>
                  <a:pt x="1457" y="49563"/>
                  <a:pt x="1172" y="47694"/>
                  <a:pt x="887" y="45857"/>
                </a:cubicBezTo>
                <a:cubicBezTo>
                  <a:pt x="856" y="45604"/>
                  <a:pt x="887" y="45319"/>
                  <a:pt x="982" y="45066"/>
                </a:cubicBezTo>
                <a:cubicBezTo>
                  <a:pt x="1331" y="44274"/>
                  <a:pt x="1869" y="43641"/>
                  <a:pt x="2629" y="43197"/>
                </a:cubicBezTo>
                <a:cubicBezTo>
                  <a:pt x="2857" y="43072"/>
                  <a:pt x="3036" y="43004"/>
                  <a:pt x="3173" y="43004"/>
                </a:cubicBezTo>
                <a:close/>
                <a:moveTo>
                  <a:pt x="3833" y="54471"/>
                </a:moveTo>
                <a:cubicBezTo>
                  <a:pt x="3421" y="54915"/>
                  <a:pt x="3009" y="55390"/>
                  <a:pt x="2566" y="55896"/>
                </a:cubicBezTo>
                <a:cubicBezTo>
                  <a:pt x="2312" y="55105"/>
                  <a:pt x="2312" y="55105"/>
                  <a:pt x="2946" y="54756"/>
                </a:cubicBezTo>
                <a:cubicBezTo>
                  <a:pt x="3199" y="54630"/>
                  <a:pt x="3484" y="54503"/>
                  <a:pt x="3833" y="54471"/>
                </a:cubicBezTo>
                <a:close/>
                <a:moveTo>
                  <a:pt x="6081" y="53901"/>
                </a:moveTo>
                <a:lnTo>
                  <a:pt x="6144" y="54060"/>
                </a:lnTo>
                <a:cubicBezTo>
                  <a:pt x="5099" y="55136"/>
                  <a:pt x="4054" y="56213"/>
                  <a:pt x="2978" y="57322"/>
                </a:cubicBezTo>
                <a:cubicBezTo>
                  <a:pt x="2661" y="57132"/>
                  <a:pt x="2566" y="56878"/>
                  <a:pt x="2788" y="56625"/>
                </a:cubicBezTo>
                <a:cubicBezTo>
                  <a:pt x="3611" y="55738"/>
                  <a:pt x="4403" y="54851"/>
                  <a:pt x="5226" y="53996"/>
                </a:cubicBezTo>
                <a:cubicBezTo>
                  <a:pt x="5321" y="53917"/>
                  <a:pt x="5464" y="53901"/>
                  <a:pt x="5618" y="53901"/>
                </a:cubicBezTo>
                <a:cubicBezTo>
                  <a:pt x="5721" y="53901"/>
                  <a:pt x="5829" y="53908"/>
                  <a:pt x="5932" y="53908"/>
                </a:cubicBezTo>
                <a:cubicBezTo>
                  <a:pt x="5983" y="53908"/>
                  <a:pt x="6034" y="53907"/>
                  <a:pt x="6081" y="53901"/>
                </a:cubicBezTo>
                <a:close/>
                <a:moveTo>
                  <a:pt x="6683" y="54408"/>
                </a:moveTo>
                <a:cubicBezTo>
                  <a:pt x="7253" y="54820"/>
                  <a:pt x="7253" y="54915"/>
                  <a:pt x="6841" y="55326"/>
                </a:cubicBezTo>
                <a:cubicBezTo>
                  <a:pt x="6081" y="56086"/>
                  <a:pt x="5321" y="56815"/>
                  <a:pt x="4624" y="57575"/>
                </a:cubicBezTo>
                <a:cubicBezTo>
                  <a:pt x="4498" y="57714"/>
                  <a:pt x="4377" y="57762"/>
                  <a:pt x="4251" y="57762"/>
                </a:cubicBezTo>
                <a:cubicBezTo>
                  <a:pt x="4061" y="57762"/>
                  <a:pt x="3859" y="57651"/>
                  <a:pt x="3611" y="57575"/>
                </a:cubicBezTo>
                <a:cubicBezTo>
                  <a:pt x="4688" y="56498"/>
                  <a:pt x="5701" y="55453"/>
                  <a:pt x="6683" y="54408"/>
                </a:cubicBezTo>
                <a:close/>
                <a:moveTo>
                  <a:pt x="7475" y="55738"/>
                </a:moveTo>
                <a:lnTo>
                  <a:pt x="7475" y="55738"/>
                </a:lnTo>
                <a:cubicBezTo>
                  <a:pt x="7665" y="55960"/>
                  <a:pt x="7665" y="56181"/>
                  <a:pt x="7411" y="56403"/>
                </a:cubicBezTo>
                <a:cubicBezTo>
                  <a:pt x="6999" y="56783"/>
                  <a:pt x="6619" y="57163"/>
                  <a:pt x="6271" y="57575"/>
                </a:cubicBezTo>
                <a:cubicBezTo>
                  <a:pt x="6119" y="57746"/>
                  <a:pt x="5944" y="57814"/>
                  <a:pt x="5747" y="57814"/>
                </a:cubicBezTo>
                <a:cubicBezTo>
                  <a:pt x="5615" y="57814"/>
                  <a:pt x="5473" y="57784"/>
                  <a:pt x="5321" y="57733"/>
                </a:cubicBezTo>
                <a:cubicBezTo>
                  <a:pt x="6018" y="57068"/>
                  <a:pt x="6746" y="56435"/>
                  <a:pt x="7475" y="55738"/>
                </a:cubicBezTo>
                <a:close/>
                <a:moveTo>
                  <a:pt x="18844" y="1"/>
                </a:moveTo>
                <a:cubicBezTo>
                  <a:pt x="18147" y="64"/>
                  <a:pt x="17419" y="191"/>
                  <a:pt x="16690" y="254"/>
                </a:cubicBezTo>
                <a:cubicBezTo>
                  <a:pt x="16342" y="286"/>
                  <a:pt x="16215" y="476"/>
                  <a:pt x="16089" y="761"/>
                </a:cubicBezTo>
                <a:cubicBezTo>
                  <a:pt x="14410" y="5448"/>
                  <a:pt x="12732" y="10135"/>
                  <a:pt x="11021" y="14822"/>
                </a:cubicBezTo>
                <a:cubicBezTo>
                  <a:pt x="8488" y="21852"/>
                  <a:pt x="5954" y="28883"/>
                  <a:pt x="3421" y="35882"/>
                </a:cubicBezTo>
                <a:cubicBezTo>
                  <a:pt x="2344" y="38890"/>
                  <a:pt x="1236" y="41867"/>
                  <a:pt x="159" y="44844"/>
                </a:cubicBezTo>
                <a:cubicBezTo>
                  <a:pt x="96" y="45034"/>
                  <a:pt x="1" y="45224"/>
                  <a:pt x="32" y="45414"/>
                </a:cubicBezTo>
                <a:cubicBezTo>
                  <a:pt x="159" y="46016"/>
                  <a:pt x="381" y="46617"/>
                  <a:pt x="476" y="47251"/>
                </a:cubicBezTo>
                <a:cubicBezTo>
                  <a:pt x="982" y="50354"/>
                  <a:pt x="1457" y="53490"/>
                  <a:pt x="1932" y="56625"/>
                </a:cubicBezTo>
                <a:cubicBezTo>
                  <a:pt x="2059" y="57448"/>
                  <a:pt x="2439" y="57987"/>
                  <a:pt x="3231" y="58145"/>
                </a:cubicBezTo>
                <a:cubicBezTo>
                  <a:pt x="4054" y="58303"/>
                  <a:pt x="4909" y="58398"/>
                  <a:pt x="5764" y="58462"/>
                </a:cubicBezTo>
                <a:cubicBezTo>
                  <a:pt x="5791" y="58465"/>
                  <a:pt x="5818" y="58467"/>
                  <a:pt x="5846" y="58467"/>
                </a:cubicBezTo>
                <a:cubicBezTo>
                  <a:pt x="6088" y="58467"/>
                  <a:pt x="6383" y="58350"/>
                  <a:pt x="6524" y="58208"/>
                </a:cubicBezTo>
                <a:cubicBezTo>
                  <a:pt x="8868" y="55896"/>
                  <a:pt x="11180" y="53553"/>
                  <a:pt x="13460" y="51241"/>
                </a:cubicBezTo>
                <a:cubicBezTo>
                  <a:pt x="13808" y="50893"/>
                  <a:pt x="14188" y="50513"/>
                  <a:pt x="14410" y="50101"/>
                </a:cubicBezTo>
                <a:cubicBezTo>
                  <a:pt x="14663" y="49658"/>
                  <a:pt x="14727" y="49151"/>
                  <a:pt x="14885" y="48676"/>
                </a:cubicBezTo>
                <a:cubicBezTo>
                  <a:pt x="16247" y="44876"/>
                  <a:pt x="17640" y="41075"/>
                  <a:pt x="19002" y="37275"/>
                </a:cubicBezTo>
                <a:cubicBezTo>
                  <a:pt x="22834" y="26634"/>
                  <a:pt x="26666" y="15994"/>
                  <a:pt x="30498" y="5385"/>
                </a:cubicBezTo>
                <a:cubicBezTo>
                  <a:pt x="30688" y="4878"/>
                  <a:pt x="30530" y="4593"/>
                  <a:pt x="30213" y="4340"/>
                </a:cubicBezTo>
                <a:cubicBezTo>
                  <a:pt x="29706" y="3928"/>
                  <a:pt x="29168" y="3548"/>
                  <a:pt x="28629" y="3168"/>
                </a:cubicBezTo>
                <a:cubicBezTo>
                  <a:pt x="25684" y="1236"/>
                  <a:pt x="22422" y="96"/>
                  <a:pt x="188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Graphic 4" descr="Ui Ux outline">
            <a:extLst>
              <a:ext uri="{FF2B5EF4-FFF2-40B4-BE49-F238E27FC236}">
                <a16:creationId xmlns:a16="http://schemas.microsoft.com/office/drawing/2014/main" id="{3D5E5C88-1ADA-203A-DCBB-04C74A4B5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69993" y="1305845"/>
            <a:ext cx="881299" cy="8812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946349-E64D-C187-CCFF-8C108A3A7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9417" y="1118622"/>
            <a:ext cx="876914" cy="881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0ED832-3980-5CB7-CE8D-553DEB15DC69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88" y="4500678"/>
            <a:ext cx="845692" cy="845692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F40C60-F8B8-E272-6300-DC6C2D1C68A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863" y="3614954"/>
            <a:ext cx="1222762" cy="687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4.07407E-6 L 2.08333E-6 0.00024 C 0.01419 -0.03541 -0.00417 0.00741 0.0082 -0.01481 C 0.00885 -0.01574 0.00859 -0.01805 0.00911 -0.01921 C 0.01002 -0.02106 0.0112 -0.02222 0.01237 -0.02361 C 0.01354 -0.02476 0.01458 -0.02569 0.01575 -0.02662 C 0.01914 -0.02916 0.02239 -0.03194 0.02578 -0.03402 C 0.02903 -0.03588 0.03229 -0.03842 0.03581 -0.03981 C 0.04232 -0.04259 0.05156 -0.04351 0.0582 -0.04444 C 0.07109 -0.04398 0.08385 -0.04398 0.09661 -0.04282 C 0.10013 -0.04259 0.11992 -0.03865 0.12825 -0.03703 C 0.13398 -0.0375 0.1444 -0.03819 0.15078 -0.03981 C 0.15195 -0.04027 0.15299 -0.0412 0.15403 -0.04143 C 0.15768 -0.04213 0.16133 -0.04236 0.16497 -0.04282 C 0.18515 -0.06088 0.15859 -0.03842 0.17825 -0.05185 C 0.1789 -0.05231 0.19075 -0.06064 0.19414 -0.06203 C 0.1957 -0.06296 0.19739 -0.06319 0.19909 -0.06365 C 0.20052 -0.06527 0.20182 -0.06643 0.20325 -0.06805 C 0.20416 -0.06898 0.20508 -0.06967 0.20573 -0.07106 C 0.20677 -0.07314 0.20729 -0.07615 0.2082 -0.07847 C 0.20924 -0.08101 0.21054 -0.08333 0.21159 -0.08588 C 0.21237 -0.08981 0.21302 -0.09398 0.21406 -0.09768 C 0.21471 -0.1 0.21588 -0.10162 0.21653 -0.1037 C 0.21745 -0.10601 0.21836 -0.10856 0.21914 -0.11111 C 0.21979 -0.11342 0.22018 -0.11597 0.2207 -0.11851 C 0.22226 -0.1243 0.22474 -0.13125 0.22578 -0.13773 C 0.22617 -0.14004 0.22617 -0.14282 0.22656 -0.14513 C 0.22838 -0.1537 0.23099 -0.16157 0.23242 -0.17037 C 0.23294 -0.17384 0.23346 -0.17731 0.23411 -0.18055 C 0.23581 -0.18912 0.23776 -0.19398 0.23906 -0.20277 C 0.24049 -0.21226 0.23997 -0.22245 0.24245 -0.23101 C 0.24349 -0.23495 0.24479 -0.23888 0.2457 -0.24282 C 0.24674 -0.24722 0.24713 -0.25208 0.24831 -0.25625 C 0.24935 -0.26041 0.2513 -0.26388 0.25247 -0.26805 C 0.25703 -0.28541 0.25221 -0.27754 0.25911 -0.29166 C 0.26823 -0.31041 0.26875 -0.30601 0.28489 -0.3199 C 0.29245 -0.32638 0.29245 -0.32685 0.30078 -0.33472 C 0.30443 -0.33819 0.30755 -0.34351 0.31159 -0.34513 C 0.31406 -0.34606 0.31653 -0.34722 0.31914 -0.34814 C 0.32096 -0.34861 0.32291 -0.34907 0.32474 -0.34953 C 0.32643 -0.35 0.32825 -0.35046 0.32995 -0.35092 C 0.33216 -0.35301 0.33398 -0.35694 0.33646 -0.35694 C 0.35586 -0.35763 0.36406 -0.35486 0.37982 -0.34652 C 0.38242 -0.34537 0.38489 -0.34375 0.38737 -0.34213 C 0.39101 -0.33981 0.39831 -0.33472 0.39831 -0.33449 C 0.39987 -0.33217 0.4013 -0.32916 0.40325 -0.32731 C 0.40729 -0.32361 0.41575 -0.31851 0.41575 -0.31828 C 0.41836 -0.30439 0.41627 -0.31388 0.4207 -0.29907 C 0.42135 -0.29722 0.42148 -0.29467 0.42239 -0.29328 C 0.42929 -0.28217 0.43294 -0.28148 0.44153 -0.27546 C 0.4457 -0.26458 0.44479 -0.26782 0.44831 -0.25463 C 0.4513 -0.24328 0.45221 -0.23449 0.4582 -0.22662 C 0.4612 -0.22268 0.46471 -0.21967 0.46823 -0.21759 C 0.47174 -0.21574 0.47552 -0.21574 0.47903 -0.21481 C 0.48125 -0.21273 0.48346 -0.21041 0.48581 -0.20879 C 0.49166 -0.20439 0.50794 -0.19467 0.51497 -0.18657 C 0.51901 -0.18171 0.52265 -0.17569 0.52656 -0.17037 C 0.53919 -0.15324 0.52604 -0.17245 0.53737 -0.15555 C 0.5388 -0.14259 0.53971 -0.13865 0.53737 -0.12129 C 0.5362 -0.11226 0.53125 -0.10717 0.52825 -0.10069 C 0.52695 -0.09791 0.52591 -0.0949 0.52487 -0.09166 C 0.5181 -0.06967 0.52018 -0.06782 0.50989 -0.05185 C 0.50351 -0.04166 0.48997 -0.02361 0.48997 -0.02338 L 0.47578 0.01644 C 0.47344 0.02269 0.46914 0.03565 0.46914 0.03588 C 0.46849 0.04167 0.46719 0.04746 0.46745 0.05348 C 0.46758 0.05764 0.46875 0.06158 0.46992 0.06528 C 0.47122 0.06968 0.47318 0.07338 0.47487 0.07709 C 0.47565 0.07871 0.4819 0.0919 0.48411 0.09491 C 0.49583 0.11158 0.49935 0.11598 0.51328 0.12755 C 0.51679 0.13056 0.52031 0.13403 0.52409 0.13635 C 0.52565 0.1375 0.52747 0.13727 0.52903 0.13797 C 0.53099 0.13866 0.53294 0.14005 0.53489 0.14074 C 0.53737 0.14167 0.53997 0.1419 0.54245 0.14237 L 0.55989 0.14514 C 0.56458 0.14375 0.5694 0.1426 0.57409 0.14074 C 0.57721 0.13959 0.58021 0.13797 0.5832 0.13635 C 0.59023 0.13287 0.59062 0.13241 0.59661 0.12894 C 0.59883 0.12593 0.60117 0.12315 0.60325 0.12014 C 0.60456 0.11783 0.60599 0.11505 0.60742 0.11274 C 0.61159 0.10579 0.61562 0.09908 0.62057 0.09491 C 0.62252 0.09329 0.62461 0.09306 0.62656 0.0919 C 0.62825 0.09098 0.62982 0.09028 0.63151 0.08889 C 0.6319 0.08866 0.63216 0.08797 0.63242 0.0875 L 0.63581 0.0875 " pathEditMode="fixed" rAng="0" ptsTypes="AAAAAAAAAAAAAAAAAAAAAAAAAAAAAAAAAAAAAAAAAAAAAAAAAAAAAAAAAAAAAAAAAAAAAAAAAAAAAAAAAAAAA">
                                      <p:cBhvr>
                                        <p:cTn id="8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84" y="-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2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" grpId="0" uiExpand="1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0" grpId="0" animBg="1"/>
      <p:bldP spid="731" grpId="0" animBg="1"/>
      <p:bldP spid="732" grpId="0" animBg="1"/>
      <p:bldP spid="733" grpId="0" animBg="1"/>
      <p:bldP spid="760" grpId="0"/>
      <p:bldP spid="762" grpId="0"/>
      <p:bldP spid="764" grpId="0"/>
      <p:bldP spid="766" grpId="0"/>
      <p:bldP spid="768" grpId="0"/>
      <p:bldP spid="2" grpId="0"/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E241-710B-B80E-4CC3-BE204B1D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he Earth">
                <a:extLst>
                  <a:ext uri="{FF2B5EF4-FFF2-40B4-BE49-F238E27FC236}">
                    <a16:creationId xmlns:a16="http://schemas.microsoft.com/office/drawing/2014/main" id="{C23A0786-D693-7FE7-6F1D-3FA9FEDE00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6237402"/>
                  </p:ext>
                </p:extLst>
              </p:nvPr>
            </p:nvGraphicFramePr>
            <p:xfrm>
              <a:off x="3208875" y="862264"/>
              <a:ext cx="5377116" cy="53771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377116" cy="5377115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4396989" ay="1900132" az="36136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621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e Earth">
                <a:extLst>
                  <a:ext uri="{FF2B5EF4-FFF2-40B4-BE49-F238E27FC236}">
                    <a16:creationId xmlns:a16="http://schemas.microsoft.com/office/drawing/2014/main" id="{C23A0786-D693-7FE7-6F1D-3FA9FEDE0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8875" y="862264"/>
                <a:ext cx="5377116" cy="5377115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phic 5" descr="Airplane with solid fill">
            <a:extLst>
              <a:ext uri="{FF2B5EF4-FFF2-40B4-BE49-F238E27FC236}">
                <a16:creationId xmlns:a16="http://schemas.microsoft.com/office/drawing/2014/main" id="{3429E7B5-0EED-EFA9-4696-1F5DF0C68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214091" y="2928932"/>
            <a:ext cx="1283111" cy="1283111"/>
          </a:xfrm>
          <a:prstGeom prst="rect">
            <a:avLst/>
          </a:prstGeom>
        </p:spPr>
      </p:pic>
      <p:pic>
        <p:nvPicPr>
          <p:cNvPr id="9" name="Graphic 8" descr="Envelope with solid fill">
            <a:extLst>
              <a:ext uri="{FF2B5EF4-FFF2-40B4-BE49-F238E27FC236}">
                <a16:creationId xmlns:a16="http://schemas.microsoft.com/office/drawing/2014/main" id="{299486D7-D219-B5CC-F179-6B2D6E99F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5646" y="2754411"/>
            <a:ext cx="680884" cy="680884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765B7A-ADDC-325F-41DC-6BD7E1853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8046" y="2906811"/>
            <a:ext cx="680884" cy="680884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C04A656A-7A5E-4214-B7EA-F957812FB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0446" y="3059211"/>
            <a:ext cx="680884" cy="680884"/>
          </a:xfrm>
          <a:prstGeom prst="rect">
            <a:avLst/>
          </a:prstGeom>
        </p:spPr>
      </p:pic>
      <p:pic>
        <p:nvPicPr>
          <p:cNvPr id="14" name="Graphic 13" descr="Envelope with solid fill">
            <a:extLst>
              <a:ext uri="{FF2B5EF4-FFF2-40B4-BE49-F238E27FC236}">
                <a16:creationId xmlns:a16="http://schemas.microsoft.com/office/drawing/2014/main" id="{86E75FEF-F728-755F-1A59-DCE1FD7A0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2846" y="3211611"/>
            <a:ext cx="680884" cy="680884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C254DA91-0432-C53E-6F34-0D085D8A5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3805" y="3739811"/>
            <a:ext cx="680884" cy="680884"/>
          </a:xfrm>
          <a:prstGeom prst="rect">
            <a:avLst/>
          </a:prstGeom>
        </p:spPr>
      </p:pic>
      <p:pic>
        <p:nvPicPr>
          <p:cNvPr id="17" name="Picture 16" descr="A red and white flag&#10;&#10;AI-generated content may be incorrect.">
            <a:extLst>
              <a:ext uri="{FF2B5EF4-FFF2-40B4-BE49-F238E27FC236}">
                <a16:creationId xmlns:a16="http://schemas.microsoft.com/office/drawing/2014/main" id="{7B19A6CE-8ACF-F79D-7A93-E8E7054830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944" r="99444">
                        <a14:foregroundMark x1="6667" y1="33889" x2="6667" y2="33889"/>
                        <a14:foregroundMark x1="95833" y1="32778" x2="95833" y2="32778"/>
                        <a14:foregroundMark x1="2222" y1="35278" x2="2222" y2="35278"/>
                        <a14:foregroundMark x1="99444" y1="38333" x2="99444" y2="38333"/>
                        <a14:foregroundMark x1="93611" y1="47222" x2="93611" y2="47222"/>
                        <a14:foregroundMark x1="69167" y1="51944" x2="69167" y2="51944"/>
                        <a14:foregroundMark x1="14444" y1="46667" x2="45833" y2="51389"/>
                        <a14:foregroundMark x1="20278" y1="57500" x2="61944" y2="68611"/>
                        <a14:foregroundMark x1="49444" y1="50278" x2="80000" y2="5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91" y="1460939"/>
            <a:ext cx="3948711" cy="3948711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EDA21BAE-C6D8-6848-9A12-A4702E568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93552" y="1396771"/>
            <a:ext cx="914400" cy="914400"/>
          </a:xfrm>
          <a:prstGeom prst="rect">
            <a:avLst/>
          </a:prstGeom>
        </p:spPr>
      </p:pic>
      <p:pic>
        <p:nvPicPr>
          <p:cNvPr id="3" name="Graphic 2" descr="Bell with solid fill">
            <a:extLst>
              <a:ext uri="{FF2B5EF4-FFF2-40B4-BE49-F238E27FC236}">
                <a16:creationId xmlns:a16="http://schemas.microsoft.com/office/drawing/2014/main" id="{825F78A7-BB30-E274-6363-DA2ABBBA1B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50752" y="5782178"/>
            <a:ext cx="749588" cy="749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65B0C7-8161-AB79-679F-5082CBE5E954}"/>
              </a:ext>
            </a:extLst>
          </p:cNvPr>
          <p:cNvSpPr txBox="1"/>
          <p:nvPr/>
        </p:nvSpPr>
        <p:spPr>
          <a:xfrm>
            <a:off x="9831559" y="5946991"/>
            <a:ext cx="1123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ue Ellen Francisco " panose="02000000000000000000" pitchFamily="2" charset="0"/>
              </a:rPr>
              <a:t>Replies</a:t>
            </a:r>
          </a:p>
        </p:txBody>
      </p:sp>
    </p:spTree>
    <p:extLst>
      <p:ext uri="{BB962C8B-B14F-4D97-AF65-F5344CB8AC3E}">
        <p14:creationId xmlns:p14="http://schemas.microsoft.com/office/powerpoint/2010/main" val="121056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2.59259E-6 L 0.08399 0.234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2317 -0.01273 L -0.16198 -0.12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-562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3.125E-6 -1.85185E-6 L 0.0806 0.0993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49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125E-6 -4.07407E-6 L 0.11328 -0.0717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4" y="-358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7136 0.15578 L 1.66667E-6 2.59259E-6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780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 vol="8000"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essenger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34375 0.1715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83B9E-8BFF-9F16-812A-A1712292F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05F467B-71D2-B9D5-2F62-8C0317817C4E}"/>
              </a:ext>
            </a:extLst>
          </p:cNvPr>
          <p:cNvGrpSpPr/>
          <p:nvPr/>
        </p:nvGrpSpPr>
        <p:grpSpPr>
          <a:xfrm>
            <a:off x="5845833" y="2281402"/>
            <a:ext cx="500333" cy="415076"/>
            <a:chOff x="5883260" y="2679626"/>
            <a:chExt cx="500333" cy="415076"/>
          </a:xfrm>
        </p:grpSpPr>
        <p:sp>
          <p:nvSpPr>
            <p:cNvPr id="4" name="Google Shape;635;p29">
              <a:extLst>
                <a:ext uri="{FF2B5EF4-FFF2-40B4-BE49-F238E27FC236}">
                  <a16:creationId xmlns:a16="http://schemas.microsoft.com/office/drawing/2014/main" id="{B302C170-634D-F48F-CE16-AA7B87141A25}"/>
                </a:ext>
              </a:extLst>
            </p:cNvPr>
            <p:cNvSpPr/>
            <p:nvPr/>
          </p:nvSpPr>
          <p:spPr>
            <a:xfrm>
              <a:off x="5883260" y="2679626"/>
              <a:ext cx="225573" cy="140153"/>
            </a:xfrm>
            <a:custGeom>
              <a:avLst/>
              <a:gdLst/>
              <a:ahLst/>
              <a:cxnLst/>
              <a:rect l="l" t="t" r="r" b="b"/>
              <a:pathLst>
                <a:path w="5572" h="3462" extrusionOk="0">
                  <a:moveTo>
                    <a:pt x="2103" y="1"/>
                  </a:moveTo>
                  <a:cubicBezTo>
                    <a:pt x="1791" y="1"/>
                    <a:pt x="1542" y="143"/>
                    <a:pt x="1328" y="428"/>
                  </a:cubicBezTo>
                  <a:cubicBezTo>
                    <a:pt x="790" y="1157"/>
                    <a:pt x="378" y="2170"/>
                    <a:pt x="61" y="3025"/>
                  </a:cubicBezTo>
                  <a:cubicBezTo>
                    <a:pt x="0" y="3209"/>
                    <a:pt x="124" y="3314"/>
                    <a:pt x="253" y="3314"/>
                  </a:cubicBezTo>
                  <a:cubicBezTo>
                    <a:pt x="324" y="3314"/>
                    <a:pt x="397" y="3283"/>
                    <a:pt x="441" y="3215"/>
                  </a:cubicBezTo>
                  <a:cubicBezTo>
                    <a:pt x="821" y="2709"/>
                    <a:pt x="1106" y="2170"/>
                    <a:pt x="1423" y="1632"/>
                  </a:cubicBezTo>
                  <a:cubicBezTo>
                    <a:pt x="1626" y="1283"/>
                    <a:pt x="1750" y="828"/>
                    <a:pt x="2233" y="828"/>
                  </a:cubicBezTo>
                  <a:cubicBezTo>
                    <a:pt x="2276" y="828"/>
                    <a:pt x="2323" y="832"/>
                    <a:pt x="2373" y="840"/>
                  </a:cubicBezTo>
                  <a:cubicBezTo>
                    <a:pt x="2595" y="872"/>
                    <a:pt x="2912" y="1188"/>
                    <a:pt x="3070" y="1315"/>
                  </a:cubicBezTo>
                  <a:cubicBezTo>
                    <a:pt x="3513" y="1663"/>
                    <a:pt x="3893" y="2075"/>
                    <a:pt x="4273" y="2519"/>
                  </a:cubicBezTo>
                  <a:cubicBezTo>
                    <a:pt x="4558" y="2899"/>
                    <a:pt x="4685" y="3247"/>
                    <a:pt x="5128" y="3437"/>
                  </a:cubicBezTo>
                  <a:cubicBezTo>
                    <a:pt x="5161" y="3453"/>
                    <a:pt x="5196" y="3461"/>
                    <a:pt x="5230" y="3461"/>
                  </a:cubicBezTo>
                  <a:cubicBezTo>
                    <a:pt x="5326" y="3461"/>
                    <a:pt x="5413" y="3396"/>
                    <a:pt x="5413" y="3279"/>
                  </a:cubicBezTo>
                  <a:cubicBezTo>
                    <a:pt x="5572" y="2107"/>
                    <a:pt x="3450" y="365"/>
                    <a:pt x="2437" y="48"/>
                  </a:cubicBezTo>
                  <a:cubicBezTo>
                    <a:pt x="2318" y="17"/>
                    <a:pt x="2207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636;p29">
              <a:extLst>
                <a:ext uri="{FF2B5EF4-FFF2-40B4-BE49-F238E27FC236}">
                  <a16:creationId xmlns:a16="http://schemas.microsoft.com/office/drawing/2014/main" id="{98A85D6D-E2B0-EF6A-D169-879E10B8D572}"/>
                </a:ext>
              </a:extLst>
            </p:cNvPr>
            <p:cNvSpPr/>
            <p:nvPr/>
          </p:nvSpPr>
          <p:spPr>
            <a:xfrm>
              <a:off x="5978639" y="2774802"/>
              <a:ext cx="55827" cy="300265"/>
            </a:xfrm>
            <a:custGeom>
              <a:avLst/>
              <a:gdLst/>
              <a:ahLst/>
              <a:cxnLst/>
              <a:rect l="l" t="t" r="r" b="b"/>
              <a:pathLst>
                <a:path w="1379" h="7417" extrusionOk="0">
                  <a:moveTo>
                    <a:pt x="209" y="0"/>
                  </a:moveTo>
                  <a:cubicBezTo>
                    <a:pt x="102" y="0"/>
                    <a:pt x="0" y="63"/>
                    <a:pt x="17" y="199"/>
                  </a:cubicBezTo>
                  <a:cubicBezTo>
                    <a:pt x="144" y="1466"/>
                    <a:pt x="366" y="2701"/>
                    <a:pt x="397" y="3936"/>
                  </a:cubicBezTo>
                  <a:cubicBezTo>
                    <a:pt x="461" y="5045"/>
                    <a:pt x="207" y="6248"/>
                    <a:pt x="524" y="7261"/>
                  </a:cubicBezTo>
                  <a:cubicBezTo>
                    <a:pt x="562" y="7356"/>
                    <a:pt x="656" y="7416"/>
                    <a:pt x="739" y="7416"/>
                  </a:cubicBezTo>
                  <a:cubicBezTo>
                    <a:pt x="795" y="7416"/>
                    <a:pt x="847" y="7389"/>
                    <a:pt x="872" y="7325"/>
                  </a:cubicBezTo>
                  <a:cubicBezTo>
                    <a:pt x="1379" y="6311"/>
                    <a:pt x="1221" y="5045"/>
                    <a:pt x="1126" y="3936"/>
                  </a:cubicBezTo>
                  <a:cubicBezTo>
                    <a:pt x="1062" y="2669"/>
                    <a:pt x="872" y="1371"/>
                    <a:pt x="429" y="136"/>
                  </a:cubicBezTo>
                  <a:cubicBezTo>
                    <a:pt x="400" y="48"/>
                    <a:pt x="302" y="0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637;p29">
              <a:extLst>
                <a:ext uri="{FF2B5EF4-FFF2-40B4-BE49-F238E27FC236}">
                  <a16:creationId xmlns:a16="http://schemas.microsoft.com/office/drawing/2014/main" id="{B5F086B8-47B5-43EA-A6A9-7905639A6421}"/>
                </a:ext>
              </a:extLst>
            </p:cNvPr>
            <p:cNvSpPr/>
            <p:nvPr/>
          </p:nvSpPr>
          <p:spPr>
            <a:xfrm>
              <a:off x="6234454" y="2691366"/>
              <a:ext cx="34653" cy="296015"/>
            </a:xfrm>
            <a:custGeom>
              <a:avLst/>
              <a:gdLst/>
              <a:ahLst/>
              <a:cxnLst/>
              <a:rect l="l" t="t" r="r" b="b"/>
              <a:pathLst>
                <a:path w="856" h="7312" extrusionOk="0">
                  <a:moveTo>
                    <a:pt x="235" y="0"/>
                  </a:moveTo>
                  <a:cubicBezTo>
                    <a:pt x="135" y="0"/>
                    <a:pt x="32" y="75"/>
                    <a:pt x="32" y="202"/>
                  </a:cubicBezTo>
                  <a:cubicBezTo>
                    <a:pt x="0" y="2450"/>
                    <a:pt x="159" y="4699"/>
                    <a:pt x="127" y="6979"/>
                  </a:cubicBezTo>
                  <a:cubicBezTo>
                    <a:pt x="111" y="7201"/>
                    <a:pt x="285" y="7311"/>
                    <a:pt x="464" y="7311"/>
                  </a:cubicBezTo>
                  <a:cubicBezTo>
                    <a:pt x="642" y="7311"/>
                    <a:pt x="824" y="7201"/>
                    <a:pt x="824" y="6979"/>
                  </a:cubicBezTo>
                  <a:cubicBezTo>
                    <a:pt x="855" y="4730"/>
                    <a:pt x="824" y="2355"/>
                    <a:pt x="412" y="138"/>
                  </a:cubicBezTo>
                  <a:cubicBezTo>
                    <a:pt x="385" y="43"/>
                    <a:pt x="311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638;p29">
              <a:extLst>
                <a:ext uri="{FF2B5EF4-FFF2-40B4-BE49-F238E27FC236}">
                  <a16:creationId xmlns:a16="http://schemas.microsoft.com/office/drawing/2014/main" id="{FA6832E6-D276-5FA0-0F0D-800FB8357873}"/>
                </a:ext>
              </a:extLst>
            </p:cNvPr>
            <p:cNvSpPr/>
            <p:nvPr/>
          </p:nvSpPr>
          <p:spPr>
            <a:xfrm>
              <a:off x="6159964" y="2948557"/>
              <a:ext cx="223629" cy="146145"/>
            </a:xfrm>
            <a:custGeom>
              <a:avLst/>
              <a:gdLst/>
              <a:ahLst/>
              <a:cxnLst/>
              <a:rect l="l" t="t" r="r" b="b"/>
              <a:pathLst>
                <a:path w="5524" h="3610" extrusionOk="0">
                  <a:moveTo>
                    <a:pt x="5044" y="0"/>
                  </a:moveTo>
                  <a:cubicBezTo>
                    <a:pt x="4966" y="0"/>
                    <a:pt x="4886" y="26"/>
                    <a:pt x="4817" y="87"/>
                  </a:cubicBezTo>
                  <a:cubicBezTo>
                    <a:pt x="4030" y="875"/>
                    <a:pt x="3342" y="1812"/>
                    <a:pt x="2688" y="2722"/>
                  </a:cubicBezTo>
                  <a:lnTo>
                    <a:pt x="2688" y="2722"/>
                  </a:lnTo>
                  <a:cubicBezTo>
                    <a:pt x="1877" y="2004"/>
                    <a:pt x="1168" y="1223"/>
                    <a:pt x="384" y="468"/>
                  </a:cubicBezTo>
                  <a:cubicBezTo>
                    <a:pt x="347" y="439"/>
                    <a:pt x="306" y="426"/>
                    <a:pt x="266" y="426"/>
                  </a:cubicBezTo>
                  <a:cubicBezTo>
                    <a:pt x="129" y="426"/>
                    <a:pt x="1" y="567"/>
                    <a:pt x="99" y="689"/>
                  </a:cubicBezTo>
                  <a:cubicBezTo>
                    <a:pt x="732" y="1766"/>
                    <a:pt x="1587" y="2653"/>
                    <a:pt x="2505" y="3508"/>
                  </a:cubicBezTo>
                  <a:cubicBezTo>
                    <a:pt x="2574" y="3576"/>
                    <a:pt x="2660" y="3609"/>
                    <a:pt x="2749" y="3609"/>
                  </a:cubicBezTo>
                  <a:cubicBezTo>
                    <a:pt x="2865" y="3609"/>
                    <a:pt x="2986" y="3552"/>
                    <a:pt x="3075" y="3444"/>
                  </a:cubicBezTo>
                  <a:cubicBezTo>
                    <a:pt x="3804" y="2431"/>
                    <a:pt x="4627" y="1513"/>
                    <a:pt x="5356" y="499"/>
                  </a:cubicBezTo>
                  <a:cubicBezTo>
                    <a:pt x="5524" y="259"/>
                    <a:pt x="5291" y="0"/>
                    <a:pt x="50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373246-14D8-1339-4403-CA6D7728FA16}"/>
              </a:ext>
            </a:extLst>
          </p:cNvPr>
          <p:cNvGrpSpPr/>
          <p:nvPr/>
        </p:nvGrpSpPr>
        <p:grpSpPr>
          <a:xfrm>
            <a:off x="6886782" y="2793597"/>
            <a:ext cx="433374" cy="333986"/>
            <a:chOff x="6924209" y="3191821"/>
            <a:chExt cx="433374" cy="333986"/>
          </a:xfrm>
        </p:grpSpPr>
        <p:sp>
          <p:nvSpPr>
            <p:cNvPr id="9" name="Google Shape;639;p29">
              <a:extLst>
                <a:ext uri="{FF2B5EF4-FFF2-40B4-BE49-F238E27FC236}">
                  <a16:creationId xmlns:a16="http://schemas.microsoft.com/office/drawing/2014/main" id="{CF9F8833-0D2C-CABE-10BA-EAA6DC038200}"/>
                </a:ext>
              </a:extLst>
            </p:cNvPr>
            <p:cNvSpPr/>
            <p:nvPr/>
          </p:nvSpPr>
          <p:spPr>
            <a:xfrm>
              <a:off x="7166502" y="3307157"/>
              <a:ext cx="191081" cy="165739"/>
            </a:xfrm>
            <a:custGeom>
              <a:avLst/>
              <a:gdLst/>
              <a:ahLst/>
              <a:cxnLst/>
              <a:rect l="l" t="t" r="r" b="b"/>
              <a:pathLst>
                <a:path w="4720" h="4094" extrusionOk="0">
                  <a:moveTo>
                    <a:pt x="1438" y="0"/>
                  </a:moveTo>
                  <a:cubicBezTo>
                    <a:pt x="1041" y="0"/>
                    <a:pt x="644" y="27"/>
                    <a:pt x="254" y="97"/>
                  </a:cubicBezTo>
                  <a:cubicBezTo>
                    <a:pt x="32" y="160"/>
                    <a:pt x="1" y="540"/>
                    <a:pt x="254" y="603"/>
                  </a:cubicBezTo>
                  <a:cubicBezTo>
                    <a:pt x="824" y="667"/>
                    <a:pt x="1363" y="667"/>
                    <a:pt x="1933" y="730"/>
                  </a:cubicBezTo>
                  <a:cubicBezTo>
                    <a:pt x="2344" y="762"/>
                    <a:pt x="2724" y="825"/>
                    <a:pt x="3136" y="857"/>
                  </a:cubicBezTo>
                  <a:cubicBezTo>
                    <a:pt x="3222" y="878"/>
                    <a:pt x="3495" y="972"/>
                    <a:pt x="3634" y="972"/>
                  </a:cubicBezTo>
                  <a:cubicBezTo>
                    <a:pt x="3660" y="972"/>
                    <a:pt x="3682" y="968"/>
                    <a:pt x="3696" y="961"/>
                  </a:cubicBezTo>
                  <a:lnTo>
                    <a:pt x="3696" y="961"/>
                  </a:lnTo>
                  <a:cubicBezTo>
                    <a:pt x="3642" y="1145"/>
                    <a:pt x="3416" y="1601"/>
                    <a:pt x="3389" y="1680"/>
                  </a:cubicBezTo>
                  <a:cubicBezTo>
                    <a:pt x="3294" y="1934"/>
                    <a:pt x="3199" y="2187"/>
                    <a:pt x="3104" y="2440"/>
                  </a:cubicBezTo>
                  <a:cubicBezTo>
                    <a:pt x="2914" y="2947"/>
                    <a:pt x="2598" y="3422"/>
                    <a:pt x="2756" y="3929"/>
                  </a:cubicBezTo>
                  <a:cubicBezTo>
                    <a:pt x="2801" y="4019"/>
                    <a:pt x="2896" y="4094"/>
                    <a:pt x="2992" y="4094"/>
                  </a:cubicBezTo>
                  <a:cubicBezTo>
                    <a:pt x="3030" y="4094"/>
                    <a:pt x="3068" y="4082"/>
                    <a:pt x="3104" y="4055"/>
                  </a:cubicBezTo>
                  <a:cubicBezTo>
                    <a:pt x="3706" y="3770"/>
                    <a:pt x="3833" y="2852"/>
                    <a:pt x="4054" y="2282"/>
                  </a:cubicBezTo>
                  <a:cubicBezTo>
                    <a:pt x="4213" y="1839"/>
                    <a:pt x="4719" y="1015"/>
                    <a:pt x="4466" y="540"/>
                  </a:cubicBezTo>
                  <a:cubicBezTo>
                    <a:pt x="4213" y="65"/>
                    <a:pt x="3389" y="128"/>
                    <a:pt x="2946" y="97"/>
                  </a:cubicBezTo>
                  <a:cubicBezTo>
                    <a:pt x="2450" y="44"/>
                    <a:pt x="1943" y="0"/>
                    <a:pt x="1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640;p29">
              <a:extLst>
                <a:ext uri="{FF2B5EF4-FFF2-40B4-BE49-F238E27FC236}">
                  <a16:creationId xmlns:a16="http://schemas.microsoft.com/office/drawing/2014/main" id="{5B5D2B63-31C2-0EC1-53A6-28D177A71BC6}"/>
                </a:ext>
              </a:extLst>
            </p:cNvPr>
            <p:cNvSpPr/>
            <p:nvPr/>
          </p:nvSpPr>
          <p:spPr>
            <a:xfrm>
              <a:off x="7070030" y="3373874"/>
              <a:ext cx="183713" cy="151933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4316" y="1"/>
                  </a:moveTo>
                  <a:cubicBezTo>
                    <a:pt x="2669" y="127"/>
                    <a:pt x="1085" y="1932"/>
                    <a:pt x="230" y="3199"/>
                  </a:cubicBezTo>
                  <a:cubicBezTo>
                    <a:pt x="1" y="3535"/>
                    <a:pt x="313" y="3752"/>
                    <a:pt x="596" y="3752"/>
                  </a:cubicBezTo>
                  <a:cubicBezTo>
                    <a:pt x="763" y="3752"/>
                    <a:pt x="920" y="3676"/>
                    <a:pt x="948" y="3503"/>
                  </a:cubicBezTo>
                  <a:lnTo>
                    <a:pt x="948" y="3503"/>
                  </a:lnTo>
                  <a:cubicBezTo>
                    <a:pt x="1412" y="2836"/>
                    <a:pt x="1964" y="2229"/>
                    <a:pt x="2574" y="1711"/>
                  </a:cubicBezTo>
                  <a:cubicBezTo>
                    <a:pt x="3176" y="1204"/>
                    <a:pt x="3904" y="856"/>
                    <a:pt x="4442" y="286"/>
                  </a:cubicBezTo>
                  <a:cubicBezTo>
                    <a:pt x="4537" y="191"/>
                    <a:pt x="4474" y="1"/>
                    <a:pt x="4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641;p29">
              <a:extLst>
                <a:ext uri="{FF2B5EF4-FFF2-40B4-BE49-F238E27FC236}">
                  <a16:creationId xmlns:a16="http://schemas.microsoft.com/office/drawing/2014/main" id="{06D89C89-A7D8-AC67-4524-E91A872F5EC0}"/>
                </a:ext>
              </a:extLst>
            </p:cNvPr>
            <p:cNvSpPr/>
            <p:nvPr/>
          </p:nvSpPr>
          <p:spPr>
            <a:xfrm>
              <a:off x="6989751" y="3191821"/>
              <a:ext cx="240916" cy="163108"/>
            </a:xfrm>
            <a:custGeom>
              <a:avLst/>
              <a:gdLst/>
              <a:ahLst/>
              <a:cxnLst/>
              <a:rect l="l" t="t" r="r" b="b"/>
              <a:pathLst>
                <a:path w="5951" h="4029" extrusionOk="0">
                  <a:moveTo>
                    <a:pt x="5634" y="1"/>
                  </a:moveTo>
                  <a:cubicBezTo>
                    <a:pt x="4398" y="127"/>
                    <a:pt x="3195" y="792"/>
                    <a:pt x="2182" y="1521"/>
                  </a:cubicBezTo>
                  <a:cubicBezTo>
                    <a:pt x="1390" y="2059"/>
                    <a:pt x="123" y="2851"/>
                    <a:pt x="28" y="3832"/>
                  </a:cubicBezTo>
                  <a:cubicBezTo>
                    <a:pt x="1" y="3943"/>
                    <a:pt x="116" y="4029"/>
                    <a:pt x="210" y="4029"/>
                  </a:cubicBezTo>
                  <a:cubicBezTo>
                    <a:pt x="224" y="4029"/>
                    <a:pt x="237" y="4027"/>
                    <a:pt x="250" y="4023"/>
                  </a:cubicBezTo>
                  <a:cubicBezTo>
                    <a:pt x="693" y="3896"/>
                    <a:pt x="820" y="3674"/>
                    <a:pt x="1168" y="3326"/>
                  </a:cubicBezTo>
                  <a:cubicBezTo>
                    <a:pt x="1643" y="2851"/>
                    <a:pt x="2150" y="2439"/>
                    <a:pt x="2688" y="2059"/>
                  </a:cubicBezTo>
                  <a:cubicBezTo>
                    <a:pt x="3670" y="1394"/>
                    <a:pt x="4747" y="1014"/>
                    <a:pt x="5760" y="444"/>
                  </a:cubicBezTo>
                  <a:cubicBezTo>
                    <a:pt x="5950" y="349"/>
                    <a:pt x="5887" y="1"/>
                    <a:pt x="5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642;p29">
              <a:extLst>
                <a:ext uri="{FF2B5EF4-FFF2-40B4-BE49-F238E27FC236}">
                  <a16:creationId xmlns:a16="http://schemas.microsoft.com/office/drawing/2014/main" id="{0A64386C-3573-7883-6EA5-BD507F6511BF}"/>
                </a:ext>
              </a:extLst>
            </p:cNvPr>
            <p:cNvSpPr/>
            <p:nvPr/>
          </p:nvSpPr>
          <p:spPr>
            <a:xfrm>
              <a:off x="6924209" y="3268537"/>
              <a:ext cx="142340" cy="164969"/>
            </a:xfrm>
            <a:custGeom>
              <a:avLst/>
              <a:gdLst/>
              <a:ahLst/>
              <a:cxnLst/>
              <a:rect l="l" t="t" r="r" b="b"/>
              <a:pathLst>
                <a:path w="3516" h="4075" extrusionOk="0">
                  <a:moveTo>
                    <a:pt x="838" y="1"/>
                  </a:moveTo>
                  <a:cubicBezTo>
                    <a:pt x="814" y="1"/>
                    <a:pt x="787" y="11"/>
                    <a:pt x="760" y="37"/>
                  </a:cubicBezTo>
                  <a:cubicBezTo>
                    <a:pt x="412" y="512"/>
                    <a:pt x="475" y="1177"/>
                    <a:pt x="412" y="1747"/>
                  </a:cubicBezTo>
                  <a:cubicBezTo>
                    <a:pt x="349" y="2191"/>
                    <a:pt x="0" y="2919"/>
                    <a:pt x="190" y="3363"/>
                  </a:cubicBezTo>
                  <a:cubicBezTo>
                    <a:pt x="349" y="3743"/>
                    <a:pt x="855" y="3743"/>
                    <a:pt x="1204" y="3806"/>
                  </a:cubicBezTo>
                  <a:cubicBezTo>
                    <a:pt x="1729" y="3881"/>
                    <a:pt x="2314" y="4075"/>
                    <a:pt x="2864" y="4075"/>
                  </a:cubicBezTo>
                  <a:cubicBezTo>
                    <a:pt x="3010" y="4075"/>
                    <a:pt x="3154" y="4061"/>
                    <a:pt x="3294" y="4028"/>
                  </a:cubicBezTo>
                  <a:cubicBezTo>
                    <a:pt x="3484" y="3964"/>
                    <a:pt x="3516" y="3711"/>
                    <a:pt x="3357" y="3584"/>
                  </a:cubicBezTo>
                  <a:cubicBezTo>
                    <a:pt x="2946" y="3299"/>
                    <a:pt x="2407" y="3299"/>
                    <a:pt x="1932" y="3236"/>
                  </a:cubicBezTo>
                  <a:cubicBezTo>
                    <a:pt x="1679" y="3204"/>
                    <a:pt x="1330" y="3173"/>
                    <a:pt x="1109" y="3109"/>
                  </a:cubicBezTo>
                  <a:cubicBezTo>
                    <a:pt x="729" y="2983"/>
                    <a:pt x="824" y="3014"/>
                    <a:pt x="887" y="2571"/>
                  </a:cubicBezTo>
                  <a:cubicBezTo>
                    <a:pt x="982" y="1842"/>
                    <a:pt x="1330" y="702"/>
                    <a:pt x="919" y="37"/>
                  </a:cubicBezTo>
                  <a:cubicBezTo>
                    <a:pt x="900" y="19"/>
                    <a:pt x="872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BCC5E2-1D06-D6E1-6AAA-0C846ADBDC44}"/>
              </a:ext>
            </a:extLst>
          </p:cNvPr>
          <p:cNvGrpSpPr/>
          <p:nvPr/>
        </p:nvGrpSpPr>
        <p:grpSpPr>
          <a:xfrm>
            <a:off x="6988233" y="3658442"/>
            <a:ext cx="393456" cy="466450"/>
            <a:chOff x="7025660" y="4056666"/>
            <a:chExt cx="393456" cy="466450"/>
          </a:xfrm>
        </p:grpSpPr>
        <p:sp>
          <p:nvSpPr>
            <p:cNvPr id="14" name="Google Shape;643;p29">
              <a:extLst>
                <a:ext uri="{FF2B5EF4-FFF2-40B4-BE49-F238E27FC236}">
                  <a16:creationId xmlns:a16="http://schemas.microsoft.com/office/drawing/2014/main" id="{391E1696-191F-0E2D-9270-D5828EAFC862}"/>
                </a:ext>
              </a:extLst>
            </p:cNvPr>
            <p:cNvSpPr/>
            <p:nvPr/>
          </p:nvSpPr>
          <p:spPr>
            <a:xfrm>
              <a:off x="7025660" y="4255480"/>
              <a:ext cx="202417" cy="197680"/>
            </a:xfrm>
            <a:custGeom>
              <a:avLst/>
              <a:gdLst/>
              <a:ahLst/>
              <a:cxnLst/>
              <a:rect l="l" t="t" r="r" b="b"/>
              <a:pathLst>
                <a:path w="5000" h="4883" extrusionOk="0">
                  <a:moveTo>
                    <a:pt x="314" y="1"/>
                  </a:moveTo>
                  <a:cubicBezTo>
                    <a:pt x="138" y="1"/>
                    <a:pt x="0" y="243"/>
                    <a:pt x="155" y="423"/>
                  </a:cubicBezTo>
                  <a:cubicBezTo>
                    <a:pt x="883" y="1152"/>
                    <a:pt x="1675" y="1785"/>
                    <a:pt x="2371" y="2545"/>
                  </a:cubicBezTo>
                  <a:cubicBezTo>
                    <a:pt x="3005" y="3242"/>
                    <a:pt x="3511" y="4160"/>
                    <a:pt x="4177" y="4762"/>
                  </a:cubicBezTo>
                  <a:cubicBezTo>
                    <a:pt x="4245" y="4831"/>
                    <a:pt x="4346" y="4883"/>
                    <a:pt x="4445" y="4883"/>
                  </a:cubicBezTo>
                  <a:cubicBezTo>
                    <a:pt x="4483" y="4883"/>
                    <a:pt x="4521" y="4875"/>
                    <a:pt x="4557" y="4857"/>
                  </a:cubicBezTo>
                  <a:lnTo>
                    <a:pt x="4620" y="4857"/>
                  </a:lnTo>
                  <a:cubicBezTo>
                    <a:pt x="4905" y="4762"/>
                    <a:pt x="5000" y="4350"/>
                    <a:pt x="4715" y="4192"/>
                  </a:cubicBezTo>
                  <a:cubicBezTo>
                    <a:pt x="4696" y="4178"/>
                    <a:pt x="4679" y="4165"/>
                    <a:pt x="4664" y="4154"/>
                  </a:cubicBezTo>
                  <a:lnTo>
                    <a:pt x="4664" y="4154"/>
                  </a:lnTo>
                  <a:cubicBezTo>
                    <a:pt x="4593" y="4038"/>
                    <a:pt x="4449" y="3818"/>
                    <a:pt x="4430" y="3780"/>
                  </a:cubicBezTo>
                  <a:cubicBezTo>
                    <a:pt x="4050" y="3305"/>
                    <a:pt x="3606" y="2799"/>
                    <a:pt x="3195" y="2355"/>
                  </a:cubicBezTo>
                  <a:cubicBezTo>
                    <a:pt x="2371" y="1500"/>
                    <a:pt x="1453" y="613"/>
                    <a:pt x="440" y="43"/>
                  </a:cubicBezTo>
                  <a:cubicBezTo>
                    <a:pt x="398" y="14"/>
                    <a:pt x="355" y="1"/>
                    <a:pt x="3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644;p29">
              <a:extLst>
                <a:ext uri="{FF2B5EF4-FFF2-40B4-BE49-F238E27FC236}">
                  <a16:creationId xmlns:a16="http://schemas.microsoft.com/office/drawing/2014/main" id="{F815324F-C96D-8F02-5F98-F9608EDB7E7B}"/>
                </a:ext>
              </a:extLst>
            </p:cNvPr>
            <p:cNvSpPr/>
            <p:nvPr/>
          </p:nvSpPr>
          <p:spPr>
            <a:xfrm>
              <a:off x="7122212" y="4360413"/>
              <a:ext cx="182944" cy="162703"/>
            </a:xfrm>
            <a:custGeom>
              <a:avLst/>
              <a:gdLst/>
              <a:ahLst/>
              <a:cxnLst/>
              <a:rect l="l" t="t" r="r" b="b"/>
              <a:pathLst>
                <a:path w="4519" h="4019" extrusionOk="0">
                  <a:moveTo>
                    <a:pt x="4079" y="1"/>
                  </a:moveTo>
                  <a:cubicBezTo>
                    <a:pt x="3899" y="1"/>
                    <a:pt x="3720" y="124"/>
                    <a:pt x="3692" y="397"/>
                  </a:cubicBezTo>
                  <a:cubicBezTo>
                    <a:pt x="3565" y="1220"/>
                    <a:pt x="3438" y="2075"/>
                    <a:pt x="3217" y="2898"/>
                  </a:cubicBezTo>
                  <a:cubicBezTo>
                    <a:pt x="3128" y="3164"/>
                    <a:pt x="3079" y="3242"/>
                    <a:pt x="2970" y="3242"/>
                  </a:cubicBezTo>
                  <a:cubicBezTo>
                    <a:pt x="2884" y="3242"/>
                    <a:pt x="2761" y="3194"/>
                    <a:pt x="2552" y="3152"/>
                  </a:cubicBezTo>
                  <a:cubicBezTo>
                    <a:pt x="2235" y="3088"/>
                    <a:pt x="1918" y="3025"/>
                    <a:pt x="1601" y="2962"/>
                  </a:cubicBezTo>
                  <a:cubicBezTo>
                    <a:pt x="1403" y="2916"/>
                    <a:pt x="1014" y="2819"/>
                    <a:pt x="674" y="2819"/>
                  </a:cubicBezTo>
                  <a:cubicBezTo>
                    <a:pt x="309" y="2819"/>
                    <a:pt x="0" y="2931"/>
                    <a:pt x="50" y="3342"/>
                  </a:cubicBezTo>
                  <a:cubicBezTo>
                    <a:pt x="73" y="3388"/>
                    <a:pt x="113" y="3418"/>
                    <a:pt x="158" y="3418"/>
                  </a:cubicBezTo>
                  <a:cubicBezTo>
                    <a:pt x="174" y="3418"/>
                    <a:pt x="191" y="3414"/>
                    <a:pt x="208" y="3405"/>
                  </a:cubicBezTo>
                  <a:cubicBezTo>
                    <a:pt x="292" y="3355"/>
                    <a:pt x="384" y="3336"/>
                    <a:pt x="481" y="3336"/>
                  </a:cubicBezTo>
                  <a:cubicBezTo>
                    <a:pt x="750" y="3336"/>
                    <a:pt x="1052" y="3485"/>
                    <a:pt x="1285" y="3532"/>
                  </a:cubicBezTo>
                  <a:cubicBezTo>
                    <a:pt x="1633" y="3659"/>
                    <a:pt x="2013" y="3754"/>
                    <a:pt x="2362" y="3849"/>
                  </a:cubicBezTo>
                  <a:cubicBezTo>
                    <a:pt x="2609" y="3894"/>
                    <a:pt x="2906" y="4019"/>
                    <a:pt x="3181" y="4019"/>
                  </a:cubicBezTo>
                  <a:cubicBezTo>
                    <a:pt x="3293" y="4019"/>
                    <a:pt x="3401" y="3998"/>
                    <a:pt x="3502" y="3944"/>
                  </a:cubicBezTo>
                  <a:cubicBezTo>
                    <a:pt x="3882" y="3754"/>
                    <a:pt x="3945" y="3183"/>
                    <a:pt x="4040" y="2803"/>
                  </a:cubicBezTo>
                  <a:cubicBezTo>
                    <a:pt x="4230" y="2043"/>
                    <a:pt x="4357" y="1283"/>
                    <a:pt x="4483" y="492"/>
                  </a:cubicBezTo>
                  <a:cubicBezTo>
                    <a:pt x="4518" y="180"/>
                    <a:pt x="4297" y="1"/>
                    <a:pt x="4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645;p29">
              <a:extLst>
                <a:ext uri="{FF2B5EF4-FFF2-40B4-BE49-F238E27FC236}">
                  <a16:creationId xmlns:a16="http://schemas.microsoft.com/office/drawing/2014/main" id="{81302232-B092-597E-ED73-48D5F06CC522}"/>
                </a:ext>
              </a:extLst>
            </p:cNvPr>
            <p:cNvSpPr/>
            <p:nvPr/>
          </p:nvSpPr>
          <p:spPr>
            <a:xfrm>
              <a:off x="7168484" y="4128483"/>
              <a:ext cx="250632" cy="235775"/>
            </a:xfrm>
            <a:custGeom>
              <a:avLst/>
              <a:gdLst/>
              <a:ahLst/>
              <a:cxnLst/>
              <a:rect l="l" t="t" r="r" b="b"/>
              <a:pathLst>
                <a:path w="6191" h="5824" extrusionOk="0">
                  <a:moveTo>
                    <a:pt x="145" y="1"/>
                  </a:moveTo>
                  <a:cubicBezTo>
                    <a:pt x="33" y="1"/>
                    <a:pt x="1" y="153"/>
                    <a:pt x="110" y="235"/>
                  </a:cubicBezTo>
                  <a:cubicBezTo>
                    <a:pt x="1155" y="932"/>
                    <a:pt x="2232" y="1629"/>
                    <a:pt x="3150" y="2515"/>
                  </a:cubicBezTo>
                  <a:cubicBezTo>
                    <a:pt x="3530" y="2895"/>
                    <a:pt x="3879" y="3275"/>
                    <a:pt x="4227" y="3687"/>
                  </a:cubicBezTo>
                  <a:cubicBezTo>
                    <a:pt x="4256" y="3716"/>
                    <a:pt x="5318" y="5096"/>
                    <a:pt x="5475" y="5380"/>
                  </a:cubicBezTo>
                  <a:lnTo>
                    <a:pt x="5475" y="5380"/>
                  </a:lnTo>
                  <a:cubicBezTo>
                    <a:pt x="5461" y="5412"/>
                    <a:pt x="5455" y="5450"/>
                    <a:pt x="5462" y="5492"/>
                  </a:cubicBezTo>
                  <a:cubicBezTo>
                    <a:pt x="5462" y="5492"/>
                    <a:pt x="5462" y="5524"/>
                    <a:pt x="5462" y="5556"/>
                  </a:cubicBezTo>
                  <a:cubicBezTo>
                    <a:pt x="5462" y="5682"/>
                    <a:pt x="5526" y="5777"/>
                    <a:pt x="5652" y="5809"/>
                  </a:cubicBezTo>
                  <a:lnTo>
                    <a:pt x="5716" y="5809"/>
                  </a:lnTo>
                  <a:cubicBezTo>
                    <a:pt x="5749" y="5819"/>
                    <a:pt x="5783" y="5823"/>
                    <a:pt x="5814" y="5823"/>
                  </a:cubicBezTo>
                  <a:cubicBezTo>
                    <a:pt x="5991" y="5823"/>
                    <a:pt x="6127" y="5685"/>
                    <a:pt x="6127" y="5524"/>
                  </a:cubicBezTo>
                  <a:cubicBezTo>
                    <a:pt x="6191" y="4447"/>
                    <a:pt x="4575" y="2990"/>
                    <a:pt x="3847" y="2294"/>
                  </a:cubicBezTo>
                  <a:cubicBezTo>
                    <a:pt x="2802" y="1312"/>
                    <a:pt x="1567" y="489"/>
                    <a:pt x="205" y="14"/>
                  </a:cubicBezTo>
                  <a:cubicBezTo>
                    <a:pt x="183" y="5"/>
                    <a:pt x="163" y="1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646;p29">
              <a:extLst>
                <a:ext uri="{FF2B5EF4-FFF2-40B4-BE49-F238E27FC236}">
                  <a16:creationId xmlns:a16="http://schemas.microsoft.com/office/drawing/2014/main" id="{4A423EB8-B2A6-2DA5-6E7D-85260D48C24C}"/>
                </a:ext>
              </a:extLst>
            </p:cNvPr>
            <p:cNvSpPr/>
            <p:nvPr/>
          </p:nvSpPr>
          <p:spPr>
            <a:xfrm>
              <a:off x="7095979" y="4056666"/>
              <a:ext cx="151327" cy="194887"/>
            </a:xfrm>
            <a:custGeom>
              <a:avLst/>
              <a:gdLst/>
              <a:ahLst/>
              <a:cxnLst/>
              <a:rect l="l" t="t" r="r" b="b"/>
              <a:pathLst>
                <a:path w="3738" h="4814" extrusionOk="0">
                  <a:moveTo>
                    <a:pt x="3370" y="0"/>
                  </a:moveTo>
                  <a:cubicBezTo>
                    <a:pt x="2743" y="0"/>
                    <a:pt x="2119" y="356"/>
                    <a:pt x="1521" y="584"/>
                  </a:cubicBezTo>
                  <a:cubicBezTo>
                    <a:pt x="1173" y="711"/>
                    <a:pt x="444" y="806"/>
                    <a:pt x="223" y="1186"/>
                  </a:cubicBezTo>
                  <a:cubicBezTo>
                    <a:pt x="1" y="1534"/>
                    <a:pt x="254" y="2263"/>
                    <a:pt x="349" y="2579"/>
                  </a:cubicBezTo>
                  <a:cubicBezTo>
                    <a:pt x="508" y="3308"/>
                    <a:pt x="729" y="4099"/>
                    <a:pt x="1204" y="4701"/>
                  </a:cubicBezTo>
                  <a:cubicBezTo>
                    <a:pt x="1258" y="4781"/>
                    <a:pt x="1328" y="4814"/>
                    <a:pt x="1398" y="4814"/>
                  </a:cubicBezTo>
                  <a:cubicBezTo>
                    <a:pt x="1546" y="4814"/>
                    <a:pt x="1687" y="4664"/>
                    <a:pt x="1638" y="4509"/>
                  </a:cubicBezTo>
                  <a:lnTo>
                    <a:pt x="1638" y="4509"/>
                  </a:lnTo>
                  <a:cubicBezTo>
                    <a:pt x="1642" y="4510"/>
                    <a:pt x="1645" y="4510"/>
                    <a:pt x="1648" y="4511"/>
                  </a:cubicBezTo>
                  <a:cubicBezTo>
                    <a:pt x="1489" y="3878"/>
                    <a:pt x="476" y="2009"/>
                    <a:pt x="1078" y="1471"/>
                  </a:cubicBezTo>
                  <a:cubicBezTo>
                    <a:pt x="1394" y="1186"/>
                    <a:pt x="2123" y="1091"/>
                    <a:pt x="2503" y="932"/>
                  </a:cubicBezTo>
                  <a:cubicBezTo>
                    <a:pt x="2978" y="774"/>
                    <a:pt x="3326" y="711"/>
                    <a:pt x="3643" y="331"/>
                  </a:cubicBezTo>
                  <a:cubicBezTo>
                    <a:pt x="3738" y="236"/>
                    <a:pt x="3706" y="46"/>
                    <a:pt x="3580" y="14"/>
                  </a:cubicBezTo>
                  <a:cubicBezTo>
                    <a:pt x="3510" y="5"/>
                    <a:pt x="3440" y="0"/>
                    <a:pt x="3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D86518-CDBF-F1C2-5E5F-3A3FE99CD738}"/>
              </a:ext>
            </a:extLst>
          </p:cNvPr>
          <p:cNvGrpSpPr/>
          <p:nvPr/>
        </p:nvGrpSpPr>
        <p:grpSpPr>
          <a:xfrm>
            <a:off x="5956637" y="4439771"/>
            <a:ext cx="451430" cy="430014"/>
            <a:chOff x="5994064" y="4837995"/>
            <a:chExt cx="451430" cy="430014"/>
          </a:xfrm>
        </p:grpSpPr>
        <p:sp>
          <p:nvSpPr>
            <p:cNvPr id="19" name="Google Shape;647;p29">
              <a:extLst>
                <a:ext uri="{FF2B5EF4-FFF2-40B4-BE49-F238E27FC236}">
                  <a16:creationId xmlns:a16="http://schemas.microsoft.com/office/drawing/2014/main" id="{75092F11-918E-C519-E9D8-F1F7C23A1DEB}"/>
                </a:ext>
              </a:extLst>
            </p:cNvPr>
            <p:cNvSpPr/>
            <p:nvPr/>
          </p:nvSpPr>
          <p:spPr>
            <a:xfrm>
              <a:off x="6218018" y="5115306"/>
              <a:ext cx="227476" cy="152703"/>
            </a:xfrm>
            <a:custGeom>
              <a:avLst/>
              <a:gdLst/>
              <a:ahLst/>
              <a:cxnLst/>
              <a:rect l="l" t="t" r="r" b="b"/>
              <a:pathLst>
                <a:path w="5619" h="3772" extrusionOk="0">
                  <a:moveTo>
                    <a:pt x="322" y="1"/>
                  </a:moveTo>
                  <a:cubicBezTo>
                    <a:pt x="157" y="1"/>
                    <a:pt x="0" y="170"/>
                    <a:pt x="121" y="339"/>
                  </a:cubicBezTo>
                  <a:cubicBezTo>
                    <a:pt x="818" y="1543"/>
                    <a:pt x="1831" y="2588"/>
                    <a:pt x="2750" y="3664"/>
                  </a:cubicBezTo>
                  <a:cubicBezTo>
                    <a:pt x="2800" y="3731"/>
                    <a:pt x="2912" y="3772"/>
                    <a:pt x="3025" y="3772"/>
                  </a:cubicBezTo>
                  <a:cubicBezTo>
                    <a:pt x="3126" y="3772"/>
                    <a:pt x="3228" y="3739"/>
                    <a:pt x="3288" y="3664"/>
                  </a:cubicBezTo>
                  <a:cubicBezTo>
                    <a:pt x="3763" y="3063"/>
                    <a:pt x="4207" y="2461"/>
                    <a:pt x="4682" y="1859"/>
                  </a:cubicBezTo>
                  <a:cubicBezTo>
                    <a:pt x="5062" y="1384"/>
                    <a:pt x="5442" y="1036"/>
                    <a:pt x="5568" y="434"/>
                  </a:cubicBezTo>
                  <a:cubicBezTo>
                    <a:pt x="5619" y="258"/>
                    <a:pt x="5488" y="121"/>
                    <a:pt x="5321" y="121"/>
                  </a:cubicBezTo>
                  <a:cubicBezTo>
                    <a:pt x="5278" y="121"/>
                    <a:pt x="5233" y="130"/>
                    <a:pt x="5188" y="149"/>
                  </a:cubicBezTo>
                  <a:cubicBezTo>
                    <a:pt x="4682" y="434"/>
                    <a:pt x="4397" y="909"/>
                    <a:pt x="4048" y="1384"/>
                  </a:cubicBezTo>
                  <a:cubicBezTo>
                    <a:pt x="3685" y="1845"/>
                    <a:pt x="3340" y="2287"/>
                    <a:pt x="2985" y="2753"/>
                  </a:cubicBezTo>
                  <a:lnTo>
                    <a:pt x="2985" y="2753"/>
                  </a:lnTo>
                  <a:cubicBezTo>
                    <a:pt x="2178" y="1831"/>
                    <a:pt x="1399" y="843"/>
                    <a:pt x="470" y="54"/>
                  </a:cubicBezTo>
                  <a:cubicBezTo>
                    <a:pt x="425" y="17"/>
                    <a:pt x="373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648;p29">
              <a:extLst>
                <a:ext uri="{FF2B5EF4-FFF2-40B4-BE49-F238E27FC236}">
                  <a16:creationId xmlns:a16="http://schemas.microsoft.com/office/drawing/2014/main" id="{E43B7483-0157-C402-2E74-AAB79F78B734}"/>
                </a:ext>
              </a:extLst>
            </p:cNvPr>
            <p:cNvSpPr/>
            <p:nvPr/>
          </p:nvSpPr>
          <p:spPr>
            <a:xfrm>
              <a:off x="6313921" y="4859776"/>
              <a:ext cx="60320" cy="302937"/>
            </a:xfrm>
            <a:custGeom>
              <a:avLst/>
              <a:gdLst/>
              <a:ahLst/>
              <a:cxnLst/>
              <a:rect l="l" t="t" r="r" b="b"/>
              <a:pathLst>
                <a:path w="1490" h="7483" extrusionOk="0">
                  <a:moveTo>
                    <a:pt x="682" y="1"/>
                  </a:moveTo>
                  <a:cubicBezTo>
                    <a:pt x="484" y="1"/>
                    <a:pt x="286" y="127"/>
                    <a:pt x="286" y="381"/>
                  </a:cubicBezTo>
                  <a:cubicBezTo>
                    <a:pt x="286" y="2566"/>
                    <a:pt x="1" y="5353"/>
                    <a:pt x="761" y="7411"/>
                  </a:cubicBezTo>
                  <a:cubicBezTo>
                    <a:pt x="777" y="7459"/>
                    <a:pt x="808" y="7483"/>
                    <a:pt x="840" y="7483"/>
                  </a:cubicBezTo>
                  <a:cubicBezTo>
                    <a:pt x="872" y="7483"/>
                    <a:pt x="903" y="7459"/>
                    <a:pt x="919" y="7411"/>
                  </a:cubicBezTo>
                  <a:cubicBezTo>
                    <a:pt x="1489" y="5258"/>
                    <a:pt x="1078" y="2598"/>
                    <a:pt x="1078" y="381"/>
                  </a:cubicBezTo>
                  <a:cubicBezTo>
                    <a:pt x="1078" y="127"/>
                    <a:pt x="880" y="1"/>
                    <a:pt x="6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649;p29">
              <a:extLst>
                <a:ext uri="{FF2B5EF4-FFF2-40B4-BE49-F238E27FC236}">
                  <a16:creationId xmlns:a16="http://schemas.microsoft.com/office/drawing/2014/main" id="{FEEE1CF2-CE0D-9377-EFB5-9FD8D818E239}"/>
                </a:ext>
              </a:extLst>
            </p:cNvPr>
            <p:cNvSpPr/>
            <p:nvPr/>
          </p:nvSpPr>
          <p:spPr>
            <a:xfrm>
              <a:off x="6102396" y="4921189"/>
              <a:ext cx="46192" cy="297148"/>
            </a:xfrm>
            <a:custGeom>
              <a:avLst/>
              <a:gdLst/>
              <a:ahLst/>
              <a:cxnLst/>
              <a:rect l="l" t="t" r="r" b="b"/>
              <a:pathLst>
                <a:path w="1141" h="7340" extrusionOk="0">
                  <a:moveTo>
                    <a:pt x="345" y="1"/>
                  </a:moveTo>
                  <a:cubicBezTo>
                    <a:pt x="225" y="1"/>
                    <a:pt x="95" y="83"/>
                    <a:pt x="95" y="226"/>
                  </a:cubicBezTo>
                  <a:cubicBezTo>
                    <a:pt x="0" y="1429"/>
                    <a:pt x="95" y="2696"/>
                    <a:pt x="159" y="3931"/>
                  </a:cubicBezTo>
                  <a:cubicBezTo>
                    <a:pt x="190" y="5008"/>
                    <a:pt x="95" y="6148"/>
                    <a:pt x="412" y="7161"/>
                  </a:cubicBezTo>
                  <a:cubicBezTo>
                    <a:pt x="461" y="7276"/>
                    <a:pt x="578" y="7339"/>
                    <a:pt x="688" y="7339"/>
                  </a:cubicBezTo>
                  <a:cubicBezTo>
                    <a:pt x="791" y="7339"/>
                    <a:pt x="888" y="7284"/>
                    <a:pt x="919" y="7161"/>
                  </a:cubicBezTo>
                  <a:cubicBezTo>
                    <a:pt x="1141" y="6021"/>
                    <a:pt x="919" y="4818"/>
                    <a:pt x="856" y="3646"/>
                  </a:cubicBezTo>
                  <a:cubicBezTo>
                    <a:pt x="761" y="2506"/>
                    <a:pt x="761" y="1302"/>
                    <a:pt x="539" y="162"/>
                  </a:cubicBezTo>
                  <a:cubicBezTo>
                    <a:pt x="525" y="51"/>
                    <a:pt x="438" y="1"/>
                    <a:pt x="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650;p29">
              <a:extLst>
                <a:ext uri="{FF2B5EF4-FFF2-40B4-BE49-F238E27FC236}">
                  <a16:creationId xmlns:a16="http://schemas.microsoft.com/office/drawing/2014/main" id="{9BA8F7FE-8890-4A5E-399F-5FDE9D00FDE0}"/>
                </a:ext>
              </a:extLst>
            </p:cNvPr>
            <p:cNvSpPr/>
            <p:nvPr/>
          </p:nvSpPr>
          <p:spPr>
            <a:xfrm>
              <a:off x="5994064" y="4837995"/>
              <a:ext cx="273465" cy="137805"/>
            </a:xfrm>
            <a:custGeom>
              <a:avLst/>
              <a:gdLst/>
              <a:ahLst/>
              <a:cxnLst/>
              <a:rect l="l" t="t" r="r" b="b"/>
              <a:pathLst>
                <a:path w="6755" h="3404" extrusionOk="0">
                  <a:moveTo>
                    <a:pt x="2993" y="0"/>
                  </a:moveTo>
                  <a:cubicBezTo>
                    <a:pt x="2455" y="0"/>
                    <a:pt x="2138" y="444"/>
                    <a:pt x="1821" y="824"/>
                  </a:cubicBezTo>
                  <a:cubicBezTo>
                    <a:pt x="1156" y="1552"/>
                    <a:pt x="491" y="2281"/>
                    <a:pt x="48" y="3167"/>
                  </a:cubicBezTo>
                  <a:cubicBezTo>
                    <a:pt x="1" y="3285"/>
                    <a:pt x="94" y="3403"/>
                    <a:pt x="211" y="3403"/>
                  </a:cubicBezTo>
                  <a:cubicBezTo>
                    <a:pt x="250" y="3403"/>
                    <a:pt x="293" y="3390"/>
                    <a:pt x="333" y="3357"/>
                  </a:cubicBezTo>
                  <a:cubicBezTo>
                    <a:pt x="840" y="2946"/>
                    <a:pt x="1251" y="2439"/>
                    <a:pt x="1726" y="1964"/>
                  </a:cubicBezTo>
                  <a:cubicBezTo>
                    <a:pt x="2032" y="1628"/>
                    <a:pt x="2573" y="820"/>
                    <a:pt x="3066" y="820"/>
                  </a:cubicBezTo>
                  <a:cubicBezTo>
                    <a:pt x="3084" y="820"/>
                    <a:pt x="3102" y="822"/>
                    <a:pt x="3120" y="824"/>
                  </a:cubicBezTo>
                  <a:cubicBezTo>
                    <a:pt x="3563" y="855"/>
                    <a:pt x="4292" y="1552"/>
                    <a:pt x="4608" y="1806"/>
                  </a:cubicBezTo>
                  <a:cubicBezTo>
                    <a:pt x="5073" y="2208"/>
                    <a:pt x="5507" y="2641"/>
                    <a:pt x="5911" y="3074"/>
                  </a:cubicBezTo>
                  <a:lnTo>
                    <a:pt x="5911" y="3074"/>
                  </a:lnTo>
                  <a:cubicBezTo>
                    <a:pt x="5986" y="3177"/>
                    <a:pt x="6087" y="3220"/>
                    <a:pt x="6189" y="3220"/>
                  </a:cubicBezTo>
                  <a:cubicBezTo>
                    <a:pt x="6471" y="3220"/>
                    <a:pt x="6754" y="2886"/>
                    <a:pt x="6477" y="2566"/>
                  </a:cubicBezTo>
                  <a:cubicBezTo>
                    <a:pt x="5780" y="1774"/>
                    <a:pt x="4197" y="32"/>
                    <a:pt x="2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F0FD45-7307-A257-BBE0-6A270E4FCB2F}"/>
              </a:ext>
            </a:extLst>
          </p:cNvPr>
          <p:cNvGrpSpPr/>
          <p:nvPr/>
        </p:nvGrpSpPr>
        <p:grpSpPr>
          <a:xfrm>
            <a:off x="4900427" y="3901463"/>
            <a:ext cx="450457" cy="466044"/>
            <a:chOff x="4937854" y="4299687"/>
            <a:chExt cx="450457" cy="466044"/>
          </a:xfrm>
        </p:grpSpPr>
        <p:sp>
          <p:nvSpPr>
            <p:cNvPr id="24" name="Google Shape;651;p29">
              <a:extLst>
                <a:ext uri="{FF2B5EF4-FFF2-40B4-BE49-F238E27FC236}">
                  <a16:creationId xmlns:a16="http://schemas.microsoft.com/office/drawing/2014/main" id="{8223B106-A141-45B1-BB9E-22BE8C8ECD66}"/>
                </a:ext>
              </a:extLst>
            </p:cNvPr>
            <p:cNvSpPr/>
            <p:nvPr/>
          </p:nvSpPr>
          <p:spPr>
            <a:xfrm>
              <a:off x="5030601" y="4590358"/>
              <a:ext cx="184644" cy="175373"/>
            </a:xfrm>
            <a:custGeom>
              <a:avLst/>
              <a:gdLst/>
              <a:ahLst/>
              <a:cxnLst/>
              <a:rect l="l" t="t" r="r" b="b"/>
              <a:pathLst>
                <a:path w="4561" h="4332" extrusionOk="0">
                  <a:moveTo>
                    <a:pt x="1488" y="0"/>
                  </a:moveTo>
                  <a:cubicBezTo>
                    <a:pt x="1380" y="0"/>
                    <a:pt x="1276" y="60"/>
                    <a:pt x="1235" y="195"/>
                  </a:cubicBezTo>
                  <a:cubicBezTo>
                    <a:pt x="887" y="1335"/>
                    <a:pt x="697" y="2412"/>
                    <a:pt x="127" y="3489"/>
                  </a:cubicBezTo>
                  <a:cubicBezTo>
                    <a:pt x="0" y="3742"/>
                    <a:pt x="158" y="4059"/>
                    <a:pt x="475" y="4091"/>
                  </a:cubicBezTo>
                  <a:cubicBezTo>
                    <a:pt x="1140" y="4091"/>
                    <a:pt x="1805" y="4122"/>
                    <a:pt x="2502" y="4186"/>
                  </a:cubicBezTo>
                  <a:cubicBezTo>
                    <a:pt x="2891" y="4229"/>
                    <a:pt x="3310" y="4331"/>
                    <a:pt x="3718" y="4331"/>
                  </a:cubicBezTo>
                  <a:cubicBezTo>
                    <a:pt x="3908" y="4331"/>
                    <a:pt x="4095" y="4309"/>
                    <a:pt x="4275" y="4249"/>
                  </a:cubicBezTo>
                  <a:cubicBezTo>
                    <a:pt x="4529" y="4154"/>
                    <a:pt x="4560" y="3869"/>
                    <a:pt x="4339" y="3742"/>
                  </a:cubicBezTo>
                  <a:cubicBezTo>
                    <a:pt x="3864" y="3394"/>
                    <a:pt x="3199" y="3426"/>
                    <a:pt x="2629" y="3362"/>
                  </a:cubicBezTo>
                  <a:cubicBezTo>
                    <a:pt x="2117" y="3318"/>
                    <a:pt x="1621" y="3289"/>
                    <a:pt x="1118" y="3276"/>
                  </a:cubicBezTo>
                  <a:lnTo>
                    <a:pt x="1118" y="3276"/>
                  </a:lnTo>
                  <a:cubicBezTo>
                    <a:pt x="1555" y="2334"/>
                    <a:pt x="1883" y="1280"/>
                    <a:pt x="1805" y="290"/>
                  </a:cubicBezTo>
                  <a:cubicBezTo>
                    <a:pt x="1787" y="109"/>
                    <a:pt x="1634" y="0"/>
                    <a:pt x="1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652;p29">
              <a:extLst>
                <a:ext uri="{FF2B5EF4-FFF2-40B4-BE49-F238E27FC236}">
                  <a16:creationId xmlns:a16="http://schemas.microsoft.com/office/drawing/2014/main" id="{A10B06D5-9D20-1473-6F3C-6308A86F3893}"/>
                </a:ext>
              </a:extLst>
            </p:cNvPr>
            <p:cNvSpPr/>
            <p:nvPr/>
          </p:nvSpPr>
          <p:spPr>
            <a:xfrm>
              <a:off x="5119907" y="4439761"/>
              <a:ext cx="268404" cy="240025"/>
            </a:xfrm>
            <a:custGeom>
              <a:avLst/>
              <a:gdLst/>
              <a:ahLst/>
              <a:cxnLst/>
              <a:rect l="l" t="t" r="r" b="b"/>
              <a:pathLst>
                <a:path w="6630" h="5929" extrusionOk="0">
                  <a:moveTo>
                    <a:pt x="6138" y="0"/>
                  </a:moveTo>
                  <a:cubicBezTo>
                    <a:pt x="6007" y="0"/>
                    <a:pt x="5880" y="68"/>
                    <a:pt x="5806" y="178"/>
                  </a:cubicBezTo>
                  <a:cubicBezTo>
                    <a:pt x="4413" y="2427"/>
                    <a:pt x="1341" y="3250"/>
                    <a:pt x="74" y="5594"/>
                  </a:cubicBezTo>
                  <a:cubicBezTo>
                    <a:pt x="0" y="5742"/>
                    <a:pt x="99" y="5929"/>
                    <a:pt x="237" y="5929"/>
                  </a:cubicBezTo>
                  <a:cubicBezTo>
                    <a:pt x="276" y="5929"/>
                    <a:pt x="317" y="5914"/>
                    <a:pt x="359" y="5879"/>
                  </a:cubicBezTo>
                  <a:cubicBezTo>
                    <a:pt x="1563" y="5055"/>
                    <a:pt x="2639" y="4042"/>
                    <a:pt x="3811" y="3155"/>
                  </a:cubicBezTo>
                  <a:cubicBezTo>
                    <a:pt x="4730" y="2459"/>
                    <a:pt x="5901" y="1699"/>
                    <a:pt x="6535" y="685"/>
                  </a:cubicBezTo>
                  <a:cubicBezTo>
                    <a:pt x="6630" y="527"/>
                    <a:pt x="6598" y="305"/>
                    <a:pt x="6440" y="178"/>
                  </a:cubicBezTo>
                  <a:lnTo>
                    <a:pt x="6408" y="115"/>
                  </a:lnTo>
                  <a:cubicBezTo>
                    <a:pt x="6329" y="35"/>
                    <a:pt x="6232" y="0"/>
                    <a:pt x="6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653;p29">
              <a:extLst>
                <a:ext uri="{FF2B5EF4-FFF2-40B4-BE49-F238E27FC236}">
                  <a16:creationId xmlns:a16="http://schemas.microsoft.com/office/drawing/2014/main" id="{03CAB20E-CD96-310F-023B-EBC23F278B02}"/>
                </a:ext>
              </a:extLst>
            </p:cNvPr>
            <p:cNvSpPr/>
            <p:nvPr/>
          </p:nvSpPr>
          <p:spPr>
            <a:xfrm>
              <a:off x="4937854" y="4367254"/>
              <a:ext cx="245329" cy="213468"/>
            </a:xfrm>
            <a:custGeom>
              <a:avLst/>
              <a:gdLst/>
              <a:ahLst/>
              <a:cxnLst/>
              <a:rect l="l" t="t" r="r" b="b"/>
              <a:pathLst>
                <a:path w="6060" h="5273" extrusionOk="0">
                  <a:moveTo>
                    <a:pt x="5533" y="1"/>
                  </a:moveTo>
                  <a:cubicBezTo>
                    <a:pt x="5484" y="1"/>
                    <a:pt x="5436" y="13"/>
                    <a:pt x="5395" y="38"/>
                  </a:cubicBezTo>
                  <a:cubicBezTo>
                    <a:pt x="4983" y="323"/>
                    <a:pt x="4698" y="766"/>
                    <a:pt x="4350" y="1083"/>
                  </a:cubicBezTo>
                  <a:cubicBezTo>
                    <a:pt x="3780" y="1621"/>
                    <a:pt x="3146" y="2064"/>
                    <a:pt x="2544" y="2508"/>
                  </a:cubicBezTo>
                  <a:cubicBezTo>
                    <a:pt x="1594" y="3204"/>
                    <a:pt x="644" y="3965"/>
                    <a:pt x="74" y="4978"/>
                  </a:cubicBezTo>
                  <a:cubicBezTo>
                    <a:pt x="1" y="5125"/>
                    <a:pt x="136" y="5272"/>
                    <a:pt x="275" y="5272"/>
                  </a:cubicBezTo>
                  <a:cubicBezTo>
                    <a:pt x="315" y="5272"/>
                    <a:pt x="355" y="5260"/>
                    <a:pt x="391" y="5231"/>
                  </a:cubicBezTo>
                  <a:cubicBezTo>
                    <a:pt x="1499" y="4186"/>
                    <a:pt x="2734" y="3331"/>
                    <a:pt x="3938" y="2413"/>
                  </a:cubicBezTo>
                  <a:cubicBezTo>
                    <a:pt x="4508" y="1969"/>
                    <a:pt x="6060" y="1083"/>
                    <a:pt x="5870" y="259"/>
                  </a:cubicBezTo>
                  <a:cubicBezTo>
                    <a:pt x="5823" y="96"/>
                    <a:pt x="5673" y="1"/>
                    <a:pt x="5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654;p29">
              <a:extLst>
                <a:ext uri="{FF2B5EF4-FFF2-40B4-BE49-F238E27FC236}">
                  <a16:creationId xmlns:a16="http://schemas.microsoft.com/office/drawing/2014/main" id="{BEA1E14B-D04D-46DC-88C6-0A3ACFFE6F54}"/>
                </a:ext>
              </a:extLst>
            </p:cNvPr>
            <p:cNvSpPr/>
            <p:nvPr/>
          </p:nvSpPr>
          <p:spPr>
            <a:xfrm>
              <a:off x="5095982" y="4299687"/>
              <a:ext cx="166711" cy="176548"/>
            </a:xfrm>
            <a:custGeom>
              <a:avLst/>
              <a:gdLst/>
              <a:ahLst/>
              <a:cxnLst/>
              <a:rect l="l" t="t" r="r" b="b"/>
              <a:pathLst>
                <a:path w="4118" h="4361" extrusionOk="0">
                  <a:moveTo>
                    <a:pt x="3144" y="1"/>
                  </a:moveTo>
                  <a:cubicBezTo>
                    <a:pt x="2986" y="1"/>
                    <a:pt x="2821" y="33"/>
                    <a:pt x="2660" y="60"/>
                  </a:cubicBezTo>
                  <a:cubicBezTo>
                    <a:pt x="1869" y="218"/>
                    <a:pt x="1014" y="313"/>
                    <a:pt x="222" y="598"/>
                  </a:cubicBezTo>
                  <a:cubicBezTo>
                    <a:pt x="0" y="662"/>
                    <a:pt x="32" y="1010"/>
                    <a:pt x="285" y="1010"/>
                  </a:cubicBezTo>
                  <a:cubicBezTo>
                    <a:pt x="355" y="1013"/>
                    <a:pt x="426" y="1014"/>
                    <a:pt x="496" y="1014"/>
                  </a:cubicBezTo>
                  <a:cubicBezTo>
                    <a:pt x="1217" y="1014"/>
                    <a:pt x="1936" y="875"/>
                    <a:pt x="2629" y="788"/>
                  </a:cubicBezTo>
                  <a:cubicBezTo>
                    <a:pt x="2770" y="774"/>
                    <a:pt x="2855" y="747"/>
                    <a:pt x="2916" y="747"/>
                  </a:cubicBezTo>
                  <a:cubicBezTo>
                    <a:pt x="2993" y="747"/>
                    <a:pt x="3034" y="789"/>
                    <a:pt x="3104" y="947"/>
                  </a:cubicBezTo>
                  <a:cubicBezTo>
                    <a:pt x="3167" y="1105"/>
                    <a:pt x="3135" y="1358"/>
                    <a:pt x="3167" y="1548"/>
                  </a:cubicBezTo>
                  <a:cubicBezTo>
                    <a:pt x="3167" y="1928"/>
                    <a:pt x="3199" y="2308"/>
                    <a:pt x="3199" y="2720"/>
                  </a:cubicBezTo>
                  <a:cubicBezTo>
                    <a:pt x="3199" y="3068"/>
                    <a:pt x="2914" y="4082"/>
                    <a:pt x="3325" y="4303"/>
                  </a:cubicBezTo>
                  <a:cubicBezTo>
                    <a:pt x="3393" y="4342"/>
                    <a:pt x="3452" y="4360"/>
                    <a:pt x="3506" y="4360"/>
                  </a:cubicBezTo>
                  <a:cubicBezTo>
                    <a:pt x="3628" y="4360"/>
                    <a:pt x="3722" y="4267"/>
                    <a:pt x="3832" y="4113"/>
                  </a:cubicBezTo>
                  <a:cubicBezTo>
                    <a:pt x="4117" y="3670"/>
                    <a:pt x="3959" y="2657"/>
                    <a:pt x="3959" y="2118"/>
                  </a:cubicBezTo>
                  <a:cubicBezTo>
                    <a:pt x="3927" y="1612"/>
                    <a:pt x="3991" y="725"/>
                    <a:pt x="3706" y="281"/>
                  </a:cubicBezTo>
                  <a:cubicBezTo>
                    <a:pt x="3559" y="62"/>
                    <a:pt x="3359" y="1"/>
                    <a:pt x="3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62EDB1-BCA2-FB3C-52C5-53AF7351EAC4}"/>
              </a:ext>
            </a:extLst>
          </p:cNvPr>
          <p:cNvGrpSpPr/>
          <p:nvPr/>
        </p:nvGrpSpPr>
        <p:grpSpPr>
          <a:xfrm>
            <a:off x="4904678" y="2863229"/>
            <a:ext cx="481954" cy="340544"/>
            <a:chOff x="4942105" y="3261453"/>
            <a:chExt cx="481954" cy="340544"/>
          </a:xfrm>
        </p:grpSpPr>
        <p:sp>
          <p:nvSpPr>
            <p:cNvPr id="29" name="Google Shape;655;p29">
              <a:extLst>
                <a:ext uri="{FF2B5EF4-FFF2-40B4-BE49-F238E27FC236}">
                  <a16:creationId xmlns:a16="http://schemas.microsoft.com/office/drawing/2014/main" id="{A3D5E172-9EFE-7B0D-7FA8-8C4D2F2778E7}"/>
                </a:ext>
              </a:extLst>
            </p:cNvPr>
            <p:cNvSpPr/>
            <p:nvPr/>
          </p:nvSpPr>
          <p:spPr>
            <a:xfrm>
              <a:off x="4942105" y="3364847"/>
              <a:ext cx="172783" cy="201972"/>
            </a:xfrm>
            <a:custGeom>
              <a:avLst/>
              <a:gdLst/>
              <a:ahLst/>
              <a:cxnLst/>
              <a:rect l="l" t="t" r="r" b="b"/>
              <a:pathLst>
                <a:path w="4268" h="4989" extrusionOk="0">
                  <a:moveTo>
                    <a:pt x="3860" y="1"/>
                  </a:moveTo>
                  <a:cubicBezTo>
                    <a:pt x="3851" y="1"/>
                    <a:pt x="3842" y="1"/>
                    <a:pt x="3833" y="2"/>
                  </a:cubicBezTo>
                  <a:cubicBezTo>
                    <a:pt x="2566" y="97"/>
                    <a:pt x="1331" y="540"/>
                    <a:pt x="191" y="1047"/>
                  </a:cubicBezTo>
                  <a:cubicBezTo>
                    <a:pt x="64" y="1110"/>
                    <a:pt x="1" y="1300"/>
                    <a:pt x="33" y="1459"/>
                  </a:cubicBezTo>
                  <a:cubicBezTo>
                    <a:pt x="318" y="2630"/>
                    <a:pt x="698" y="3992"/>
                    <a:pt x="1521" y="4911"/>
                  </a:cubicBezTo>
                  <a:cubicBezTo>
                    <a:pt x="1576" y="4965"/>
                    <a:pt x="1641" y="4988"/>
                    <a:pt x="1704" y="4988"/>
                  </a:cubicBezTo>
                  <a:cubicBezTo>
                    <a:pt x="1859" y="4988"/>
                    <a:pt x="2000" y="4847"/>
                    <a:pt x="1933" y="4689"/>
                  </a:cubicBezTo>
                  <a:cubicBezTo>
                    <a:pt x="1585" y="3618"/>
                    <a:pt x="1079" y="2653"/>
                    <a:pt x="802" y="1576"/>
                  </a:cubicBezTo>
                  <a:lnTo>
                    <a:pt x="802" y="1576"/>
                  </a:lnTo>
                  <a:cubicBezTo>
                    <a:pt x="1806" y="1142"/>
                    <a:pt x="2840" y="932"/>
                    <a:pt x="3928" y="667"/>
                  </a:cubicBezTo>
                  <a:cubicBezTo>
                    <a:pt x="4268" y="605"/>
                    <a:pt x="4216" y="1"/>
                    <a:pt x="3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656;p29">
              <a:extLst>
                <a:ext uri="{FF2B5EF4-FFF2-40B4-BE49-F238E27FC236}">
                  <a16:creationId xmlns:a16="http://schemas.microsoft.com/office/drawing/2014/main" id="{A33BE98F-CB38-DB60-4F8F-4298E5CC2008}"/>
                </a:ext>
              </a:extLst>
            </p:cNvPr>
            <p:cNvSpPr/>
            <p:nvPr/>
          </p:nvSpPr>
          <p:spPr>
            <a:xfrm>
              <a:off x="5028010" y="3447877"/>
              <a:ext cx="251159" cy="154120"/>
            </a:xfrm>
            <a:custGeom>
              <a:avLst/>
              <a:gdLst/>
              <a:ahLst/>
              <a:cxnLst/>
              <a:rect l="l" t="t" r="r" b="b"/>
              <a:pathLst>
                <a:path w="6204" h="3807" extrusionOk="0">
                  <a:moveTo>
                    <a:pt x="324" y="1"/>
                  </a:moveTo>
                  <a:cubicBezTo>
                    <a:pt x="258" y="1"/>
                    <a:pt x="193" y="3"/>
                    <a:pt x="127" y="9"/>
                  </a:cubicBezTo>
                  <a:cubicBezTo>
                    <a:pt x="64" y="9"/>
                    <a:pt x="1" y="104"/>
                    <a:pt x="64" y="199"/>
                  </a:cubicBezTo>
                  <a:cubicBezTo>
                    <a:pt x="824" y="864"/>
                    <a:pt x="1964" y="1181"/>
                    <a:pt x="2819" y="1688"/>
                  </a:cubicBezTo>
                  <a:cubicBezTo>
                    <a:pt x="3833" y="2289"/>
                    <a:pt x="4688" y="3113"/>
                    <a:pt x="5670" y="3746"/>
                  </a:cubicBezTo>
                  <a:cubicBezTo>
                    <a:pt x="5729" y="3788"/>
                    <a:pt x="5787" y="3806"/>
                    <a:pt x="5840" y="3806"/>
                  </a:cubicBezTo>
                  <a:cubicBezTo>
                    <a:pt x="6066" y="3806"/>
                    <a:pt x="6204" y="3471"/>
                    <a:pt x="6050" y="3240"/>
                  </a:cubicBezTo>
                  <a:cubicBezTo>
                    <a:pt x="5321" y="2353"/>
                    <a:pt x="4181" y="1656"/>
                    <a:pt x="3168" y="1086"/>
                  </a:cubicBezTo>
                  <a:cubicBezTo>
                    <a:pt x="2366" y="641"/>
                    <a:pt x="1314" y="1"/>
                    <a:pt x="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657;p29">
              <a:extLst>
                <a:ext uri="{FF2B5EF4-FFF2-40B4-BE49-F238E27FC236}">
                  <a16:creationId xmlns:a16="http://schemas.microsoft.com/office/drawing/2014/main" id="{51E4C94F-391B-130E-A75E-ACA3BB337B0E}"/>
                </a:ext>
              </a:extLst>
            </p:cNvPr>
            <p:cNvSpPr/>
            <p:nvPr/>
          </p:nvSpPr>
          <p:spPr>
            <a:xfrm>
              <a:off x="5054931" y="3261453"/>
              <a:ext cx="306661" cy="170071"/>
            </a:xfrm>
            <a:custGeom>
              <a:avLst/>
              <a:gdLst/>
              <a:ahLst/>
              <a:cxnLst/>
              <a:rect l="l" t="t" r="r" b="b"/>
              <a:pathLst>
                <a:path w="7575" h="4201" extrusionOk="0">
                  <a:moveTo>
                    <a:pt x="589" y="0"/>
                  </a:moveTo>
                  <a:cubicBezTo>
                    <a:pt x="438" y="0"/>
                    <a:pt x="284" y="17"/>
                    <a:pt x="128" y="54"/>
                  </a:cubicBezTo>
                  <a:cubicBezTo>
                    <a:pt x="1" y="54"/>
                    <a:pt x="1" y="244"/>
                    <a:pt x="128" y="276"/>
                  </a:cubicBezTo>
                  <a:cubicBezTo>
                    <a:pt x="2598" y="1036"/>
                    <a:pt x="4625" y="2968"/>
                    <a:pt x="6936" y="4139"/>
                  </a:cubicBezTo>
                  <a:cubicBezTo>
                    <a:pt x="6995" y="4182"/>
                    <a:pt x="7053" y="4200"/>
                    <a:pt x="7109" y="4200"/>
                  </a:cubicBezTo>
                  <a:cubicBezTo>
                    <a:pt x="7382" y="4200"/>
                    <a:pt x="7575" y="3748"/>
                    <a:pt x="7285" y="3538"/>
                  </a:cubicBezTo>
                  <a:cubicBezTo>
                    <a:pt x="5955" y="2588"/>
                    <a:pt x="4466" y="1827"/>
                    <a:pt x="3041" y="1036"/>
                  </a:cubicBezTo>
                  <a:cubicBezTo>
                    <a:pt x="2256" y="576"/>
                    <a:pt x="1472" y="0"/>
                    <a:pt x="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658;p29">
              <a:extLst>
                <a:ext uri="{FF2B5EF4-FFF2-40B4-BE49-F238E27FC236}">
                  <a16:creationId xmlns:a16="http://schemas.microsoft.com/office/drawing/2014/main" id="{2E6D324E-8979-52ED-A9EE-AB8997A08A81}"/>
                </a:ext>
              </a:extLst>
            </p:cNvPr>
            <p:cNvSpPr/>
            <p:nvPr/>
          </p:nvSpPr>
          <p:spPr>
            <a:xfrm>
              <a:off x="5251114" y="3302867"/>
              <a:ext cx="172945" cy="182823"/>
            </a:xfrm>
            <a:custGeom>
              <a:avLst/>
              <a:gdLst/>
              <a:ahLst/>
              <a:cxnLst/>
              <a:rect l="l" t="t" r="r" b="b"/>
              <a:pathLst>
                <a:path w="4272" h="4516" extrusionOk="0">
                  <a:moveTo>
                    <a:pt x="3880" y="0"/>
                  </a:moveTo>
                  <a:cubicBezTo>
                    <a:pt x="3853" y="0"/>
                    <a:pt x="3826" y="4"/>
                    <a:pt x="3800" y="13"/>
                  </a:cubicBezTo>
                  <a:cubicBezTo>
                    <a:pt x="3547" y="76"/>
                    <a:pt x="3484" y="139"/>
                    <a:pt x="3357" y="361"/>
                  </a:cubicBezTo>
                  <a:cubicBezTo>
                    <a:pt x="3272" y="474"/>
                    <a:pt x="3339" y="638"/>
                    <a:pt x="3489" y="671"/>
                  </a:cubicBezTo>
                  <a:lnTo>
                    <a:pt x="3489" y="671"/>
                  </a:lnTo>
                  <a:cubicBezTo>
                    <a:pt x="3384" y="1756"/>
                    <a:pt x="3147" y="2798"/>
                    <a:pt x="2818" y="3816"/>
                  </a:cubicBezTo>
                  <a:lnTo>
                    <a:pt x="2818" y="3816"/>
                  </a:lnTo>
                  <a:cubicBezTo>
                    <a:pt x="2346" y="3728"/>
                    <a:pt x="1845" y="3650"/>
                    <a:pt x="1360" y="3650"/>
                  </a:cubicBezTo>
                  <a:cubicBezTo>
                    <a:pt x="911" y="3650"/>
                    <a:pt x="477" y="3717"/>
                    <a:pt x="95" y="3908"/>
                  </a:cubicBezTo>
                  <a:cubicBezTo>
                    <a:pt x="0" y="3940"/>
                    <a:pt x="32" y="4035"/>
                    <a:pt x="95" y="4066"/>
                  </a:cubicBezTo>
                  <a:cubicBezTo>
                    <a:pt x="982" y="4383"/>
                    <a:pt x="2027" y="4320"/>
                    <a:pt x="2945" y="4510"/>
                  </a:cubicBezTo>
                  <a:cubicBezTo>
                    <a:pt x="2970" y="4514"/>
                    <a:pt x="2993" y="4516"/>
                    <a:pt x="3016" y="4516"/>
                  </a:cubicBezTo>
                  <a:cubicBezTo>
                    <a:pt x="3174" y="4516"/>
                    <a:pt x="3302" y="4422"/>
                    <a:pt x="3357" y="4256"/>
                  </a:cubicBezTo>
                  <a:cubicBezTo>
                    <a:pt x="3864" y="3021"/>
                    <a:pt x="4117" y="1691"/>
                    <a:pt x="4244" y="361"/>
                  </a:cubicBezTo>
                  <a:cubicBezTo>
                    <a:pt x="4271" y="169"/>
                    <a:pt x="4061" y="0"/>
                    <a:pt x="3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8239A7-3EFA-9285-0217-99601CA00E83}"/>
              </a:ext>
            </a:extLst>
          </p:cNvPr>
          <p:cNvGrpSpPr/>
          <p:nvPr/>
        </p:nvGrpSpPr>
        <p:grpSpPr>
          <a:xfrm>
            <a:off x="5299592" y="2858978"/>
            <a:ext cx="1693620" cy="1446833"/>
            <a:chOff x="5337019" y="3257202"/>
            <a:chExt cx="1693620" cy="1446833"/>
          </a:xfrm>
        </p:grpSpPr>
        <p:sp>
          <p:nvSpPr>
            <p:cNvPr id="34" name="Google Shape;631;p29">
              <a:extLst>
                <a:ext uri="{FF2B5EF4-FFF2-40B4-BE49-F238E27FC236}">
                  <a16:creationId xmlns:a16="http://schemas.microsoft.com/office/drawing/2014/main" id="{68BECE42-542C-9D0D-F8EF-B64711D2D04B}"/>
                </a:ext>
              </a:extLst>
            </p:cNvPr>
            <p:cNvSpPr/>
            <p:nvPr/>
          </p:nvSpPr>
          <p:spPr>
            <a:xfrm>
              <a:off x="5499422" y="3306831"/>
              <a:ext cx="1351333" cy="1338541"/>
            </a:xfrm>
            <a:custGeom>
              <a:avLst/>
              <a:gdLst/>
              <a:ahLst/>
              <a:cxnLst/>
              <a:rect l="l" t="t" r="r" b="b"/>
              <a:pathLst>
                <a:path w="33380" h="33064" extrusionOk="0">
                  <a:moveTo>
                    <a:pt x="26223" y="3390"/>
                  </a:moveTo>
                  <a:cubicBezTo>
                    <a:pt x="26254" y="3485"/>
                    <a:pt x="26254" y="3611"/>
                    <a:pt x="26254" y="3770"/>
                  </a:cubicBezTo>
                  <a:cubicBezTo>
                    <a:pt x="26223" y="3833"/>
                    <a:pt x="26223" y="3896"/>
                    <a:pt x="26223" y="3960"/>
                  </a:cubicBezTo>
                  <a:cubicBezTo>
                    <a:pt x="26191" y="3928"/>
                    <a:pt x="26159" y="3896"/>
                    <a:pt x="26159" y="3865"/>
                  </a:cubicBezTo>
                  <a:cubicBezTo>
                    <a:pt x="26064" y="3801"/>
                    <a:pt x="26001" y="3738"/>
                    <a:pt x="25906" y="3675"/>
                  </a:cubicBezTo>
                  <a:cubicBezTo>
                    <a:pt x="26033" y="3548"/>
                    <a:pt x="26128" y="3453"/>
                    <a:pt x="26223" y="3390"/>
                  </a:cubicBezTo>
                  <a:close/>
                  <a:moveTo>
                    <a:pt x="24418" y="3548"/>
                  </a:moveTo>
                  <a:cubicBezTo>
                    <a:pt x="24354" y="3675"/>
                    <a:pt x="24259" y="3833"/>
                    <a:pt x="24133" y="4023"/>
                  </a:cubicBezTo>
                  <a:cubicBezTo>
                    <a:pt x="23847" y="4150"/>
                    <a:pt x="23531" y="4340"/>
                    <a:pt x="23182" y="4561"/>
                  </a:cubicBezTo>
                  <a:cubicBezTo>
                    <a:pt x="23752" y="4086"/>
                    <a:pt x="24133" y="3770"/>
                    <a:pt x="24418" y="3548"/>
                  </a:cubicBezTo>
                  <a:close/>
                  <a:moveTo>
                    <a:pt x="24798" y="4118"/>
                  </a:moveTo>
                  <a:lnTo>
                    <a:pt x="24798" y="4118"/>
                  </a:lnTo>
                  <a:cubicBezTo>
                    <a:pt x="24703" y="4213"/>
                    <a:pt x="24576" y="4308"/>
                    <a:pt x="24449" y="4435"/>
                  </a:cubicBezTo>
                  <a:cubicBezTo>
                    <a:pt x="24101" y="4720"/>
                    <a:pt x="23752" y="5036"/>
                    <a:pt x="23404" y="5321"/>
                  </a:cubicBezTo>
                  <a:cubicBezTo>
                    <a:pt x="23816" y="4973"/>
                    <a:pt x="24133" y="4625"/>
                    <a:pt x="24354" y="4308"/>
                  </a:cubicBezTo>
                  <a:cubicBezTo>
                    <a:pt x="24513" y="4213"/>
                    <a:pt x="24671" y="4150"/>
                    <a:pt x="24798" y="4118"/>
                  </a:cubicBezTo>
                  <a:close/>
                  <a:moveTo>
                    <a:pt x="19002" y="508"/>
                  </a:moveTo>
                  <a:cubicBezTo>
                    <a:pt x="19097" y="508"/>
                    <a:pt x="19192" y="508"/>
                    <a:pt x="19255" y="539"/>
                  </a:cubicBezTo>
                  <a:cubicBezTo>
                    <a:pt x="19224" y="571"/>
                    <a:pt x="19160" y="634"/>
                    <a:pt x="19097" y="666"/>
                  </a:cubicBezTo>
                  <a:cubicBezTo>
                    <a:pt x="18844" y="730"/>
                    <a:pt x="18590" y="856"/>
                    <a:pt x="18305" y="1015"/>
                  </a:cubicBezTo>
                  <a:cubicBezTo>
                    <a:pt x="18305" y="951"/>
                    <a:pt x="18305" y="920"/>
                    <a:pt x="18242" y="856"/>
                  </a:cubicBezTo>
                  <a:cubicBezTo>
                    <a:pt x="18203" y="817"/>
                    <a:pt x="18152" y="790"/>
                    <a:pt x="18096" y="790"/>
                  </a:cubicBezTo>
                  <a:cubicBezTo>
                    <a:pt x="18061" y="790"/>
                    <a:pt x="18025" y="800"/>
                    <a:pt x="17989" y="825"/>
                  </a:cubicBezTo>
                  <a:cubicBezTo>
                    <a:pt x="17165" y="1490"/>
                    <a:pt x="13333" y="4466"/>
                    <a:pt x="9438" y="7665"/>
                  </a:cubicBezTo>
                  <a:cubicBezTo>
                    <a:pt x="13302" y="3960"/>
                    <a:pt x="17324" y="508"/>
                    <a:pt x="18970" y="508"/>
                  </a:cubicBezTo>
                  <a:close/>
                  <a:moveTo>
                    <a:pt x="23372" y="4846"/>
                  </a:moveTo>
                  <a:lnTo>
                    <a:pt x="23372" y="4846"/>
                  </a:lnTo>
                  <a:cubicBezTo>
                    <a:pt x="22391" y="5797"/>
                    <a:pt x="20871" y="6937"/>
                    <a:pt x="19034" y="8203"/>
                  </a:cubicBezTo>
                  <a:cubicBezTo>
                    <a:pt x="19255" y="7982"/>
                    <a:pt x="19477" y="7792"/>
                    <a:pt x="19667" y="7602"/>
                  </a:cubicBezTo>
                  <a:cubicBezTo>
                    <a:pt x="21156" y="6367"/>
                    <a:pt x="22391" y="5448"/>
                    <a:pt x="23372" y="4846"/>
                  </a:cubicBezTo>
                  <a:close/>
                  <a:moveTo>
                    <a:pt x="8076" y="4783"/>
                  </a:moveTo>
                  <a:lnTo>
                    <a:pt x="8076" y="4783"/>
                  </a:lnTo>
                  <a:cubicBezTo>
                    <a:pt x="6271" y="6398"/>
                    <a:pt x="4656" y="7792"/>
                    <a:pt x="3548" y="8647"/>
                  </a:cubicBezTo>
                  <a:cubicBezTo>
                    <a:pt x="4181" y="8077"/>
                    <a:pt x="4941" y="7380"/>
                    <a:pt x="5669" y="6683"/>
                  </a:cubicBezTo>
                  <a:cubicBezTo>
                    <a:pt x="6493" y="6018"/>
                    <a:pt x="7316" y="5353"/>
                    <a:pt x="8076" y="4783"/>
                  </a:cubicBezTo>
                  <a:close/>
                  <a:moveTo>
                    <a:pt x="2313" y="9818"/>
                  </a:moveTo>
                  <a:lnTo>
                    <a:pt x="2123" y="9977"/>
                  </a:lnTo>
                  <a:cubicBezTo>
                    <a:pt x="2154" y="9945"/>
                    <a:pt x="2186" y="9882"/>
                    <a:pt x="2218" y="9850"/>
                  </a:cubicBezTo>
                  <a:cubicBezTo>
                    <a:pt x="2249" y="9850"/>
                    <a:pt x="2281" y="9818"/>
                    <a:pt x="2313" y="9818"/>
                  </a:cubicBezTo>
                  <a:close/>
                  <a:moveTo>
                    <a:pt x="31290" y="9280"/>
                  </a:moveTo>
                  <a:cubicBezTo>
                    <a:pt x="31290" y="9343"/>
                    <a:pt x="31321" y="9438"/>
                    <a:pt x="31290" y="9502"/>
                  </a:cubicBezTo>
                  <a:cubicBezTo>
                    <a:pt x="31068" y="9597"/>
                    <a:pt x="30783" y="9787"/>
                    <a:pt x="30435" y="9977"/>
                  </a:cubicBezTo>
                  <a:lnTo>
                    <a:pt x="31290" y="9280"/>
                  </a:lnTo>
                  <a:close/>
                  <a:moveTo>
                    <a:pt x="31670" y="9755"/>
                  </a:moveTo>
                  <a:cubicBezTo>
                    <a:pt x="31670" y="9818"/>
                    <a:pt x="31638" y="9913"/>
                    <a:pt x="31543" y="10040"/>
                  </a:cubicBezTo>
                  <a:cubicBezTo>
                    <a:pt x="31606" y="9945"/>
                    <a:pt x="31638" y="9850"/>
                    <a:pt x="31638" y="9755"/>
                  </a:cubicBezTo>
                  <a:close/>
                  <a:moveTo>
                    <a:pt x="16944" y="9470"/>
                  </a:moveTo>
                  <a:lnTo>
                    <a:pt x="16944" y="9470"/>
                  </a:lnTo>
                  <a:cubicBezTo>
                    <a:pt x="16754" y="9628"/>
                    <a:pt x="16564" y="9787"/>
                    <a:pt x="16405" y="9945"/>
                  </a:cubicBezTo>
                  <a:cubicBezTo>
                    <a:pt x="16279" y="10040"/>
                    <a:pt x="16152" y="10135"/>
                    <a:pt x="15994" y="10198"/>
                  </a:cubicBezTo>
                  <a:cubicBezTo>
                    <a:pt x="16310" y="9977"/>
                    <a:pt x="16627" y="9723"/>
                    <a:pt x="16944" y="9470"/>
                  </a:cubicBezTo>
                  <a:close/>
                  <a:moveTo>
                    <a:pt x="31226" y="9913"/>
                  </a:moveTo>
                  <a:lnTo>
                    <a:pt x="31226" y="9913"/>
                  </a:lnTo>
                  <a:cubicBezTo>
                    <a:pt x="31131" y="10135"/>
                    <a:pt x="31005" y="10389"/>
                    <a:pt x="30815" y="10674"/>
                  </a:cubicBezTo>
                  <a:cubicBezTo>
                    <a:pt x="30276" y="10800"/>
                    <a:pt x="29611" y="11085"/>
                    <a:pt x="28851" y="11529"/>
                  </a:cubicBezTo>
                  <a:cubicBezTo>
                    <a:pt x="29896" y="10737"/>
                    <a:pt x="30720" y="10167"/>
                    <a:pt x="31226" y="9913"/>
                  </a:cubicBezTo>
                  <a:close/>
                  <a:moveTo>
                    <a:pt x="31258" y="10990"/>
                  </a:moveTo>
                  <a:cubicBezTo>
                    <a:pt x="31416" y="10990"/>
                    <a:pt x="31543" y="11022"/>
                    <a:pt x="31670" y="11085"/>
                  </a:cubicBezTo>
                  <a:cubicBezTo>
                    <a:pt x="31321" y="11339"/>
                    <a:pt x="30625" y="11877"/>
                    <a:pt x="29643" y="12605"/>
                  </a:cubicBezTo>
                  <a:cubicBezTo>
                    <a:pt x="30308" y="11972"/>
                    <a:pt x="30846" y="11434"/>
                    <a:pt x="31226" y="10990"/>
                  </a:cubicBezTo>
                  <a:close/>
                  <a:moveTo>
                    <a:pt x="25558" y="3960"/>
                  </a:moveTo>
                  <a:cubicBezTo>
                    <a:pt x="25684" y="3991"/>
                    <a:pt x="25811" y="4023"/>
                    <a:pt x="25874" y="4118"/>
                  </a:cubicBezTo>
                  <a:cubicBezTo>
                    <a:pt x="25938" y="4213"/>
                    <a:pt x="25969" y="4340"/>
                    <a:pt x="25969" y="4498"/>
                  </a:cubicBezTo>
                  <a:cubicBezTo>
                    <a:pt x="25938" y="4530"/>
                    <a:pt x="25938" y="4561"/>
                    <a:pt x="25938" y="4593"/>
                  </a:cubicBezTo>
                  <a:cubicBezTo>
                    <a:pt x="25684" y="5036"/>
                    <a:pt x="25336" y="5512"/>
                    <a:pt x="24861" y="6050"/>
                  </a:cubicBezTo>
                  <a:cubicBezTo>
                    <a:pt x="24354" y="6430"/>
                    <a:pt x="23784" y="6842"/>
                    <a:pt x="23182" y="7253"/>
                  </a:cubicBezTo>
                  <a:cubicBezTo>
                    <a:pt x="20554" y="9122"/>
                    <a:pt x="17007" y="11624"/>
                    <a:pt x="13650" y="14189"/>
                  </a:cubicBezTo>
                  <a:cubicBezTo>
                    <a:pt x="16564" y="11687"/>
                    <a:pt x="20174" y="8583"/>
                    <a:pt x="24703" y="4720"/>
                  </a:cubicBezTo>
                  <a:cubicBezTo>
                    <a:pt x="25019" y="4435"/>
                    <a:pt x="25304" y="4181"/>
                    <a:pt x="25558" y="3960"/>
                  </a:cubicBezTo>
                  <a:close/>
                  <a:moveTo>
                    <a:pt x="23467" y="2566"/>
                  </a:moveTo>
                  <a:cubicBezTo>
                    <a:pt x="23467" y="2598"/>
                    <a:pt x="23467" y="2598"/>
                    <a:pt x="23467" y="2598"/>
                  </a:cubicBezTo>
                  <a:cubicBezTo>
                    <a:pt x="23436" y="2883"/>
                    <a:pt x="23214" y="3295"/>
                    <a:pt x="22866" y="3770"/>
                  </a:cubicBezTo>
                  <a:cubicBezTo>
                    <a:pt x="20459" y="5512"/>
                    <a:pt x="16184" y="9153"/>
                    <a:pt x="12098" y="12732"/>
                  </a:cubicBezTo>
                  <a:cubicBezTo>
                    <a:pt x="10927" y="13492"/>
                    <a:pt x="9786" y="14252"/>
                    <a:pt x="8710" y="14949"/>
                  </a:cubicBezTo>
                  <a:lnTo>
                    <a:pt x="23467" y="2566"/>
                  </a:lnTo>
                  <a:close/>
                  <a:moveTo>
                    <a:pt x="26286" y="6462"/>
                  </a:moveTo>
                  <a:lnTo>
                    <a:pt x="26286" y="6462"/>
                  </a:lnTo>
                  <a:cubicBezTo>
                    <a:pt x="25589" y="7127"/>
                    <a:pt x="24829" y="7823"/>
                    <a:pt x="24038" y="8583"/>
                  </a:cubicBezTo>
                  <a:lnTo>
                    <a:pt x="15962" y="15361"/>
                  </a:lnTo>
                  <a:cubicBezTo>
                    <a:pt x="18527" y="13049"/>
                    <a:pt x="21029" y="10705"/>
                    <a:pt x="23024" y="8805"/>
                  </a:cubicBezTo>
                  <a:cubicBezTo>
                    <a:pt x="24291" y="7887"/>
                    <a:pt x="25399" y="7095"/>
                    <a:pt x="26286" y="6462"/>
                  </a:cubicBezTo>
                  <a:close/>
                  <a:moveTo>
                    <a:pt x="27096" y="15013"/>
                  </a:moveTo>
                  <a:lnTo>
                    <a:pt x="27096" y="15013"/>
                  </a:lnTo>
                  <a:cubicBezTo>
                    <a:pt x="26718" y="15350"/>
                    <a:pt x="26296" y="15688"/>
                    <a:pt x="25874" y="16026"/>
                  </a:cubicBezTo>
                  <a:cubicBezTo>
                    <a:pt x="26096" y="15836"/>
                    <a:pt x="26318" y="15646"/>
                    <a:pt x="26539" y="15456"/>
                  </a:cubicBezTo>
                  <a:cubicBezTo>
                    <a:pt x="26603" y="15424"/>
                    <a:pt x="26634" y="15361"/>
                    <a:pt x="26698" y="15329"/>
                  </a:cubicBezTo>
                  <a:cubicBezTo>
                    <a:pt x="26834" y="15215"/>
                    <a:pt x="26971" y="15118"/>
                    <a:pt x="27096" y="15013"/>
                  </a:cubicBezTo>
                  <a:close/>
                  <a:moveTo>
                    <a:pt x="14473" y="11655"/>
                  </a:moveTo>
                  <a:lnTo>
                    <a:pt x="14473" y="11655"/>
                  </a:lnTo>
                  <a:cubicBezTo>
                    <a:pt x="12478" y="13302"/>
                    <a:pt x="10325" y="15012"/>
                    <a:pt x="8266" y="16627"/>
                  </a:cubicBezTo>
                  <a:lnTo>
                    <a:pt x="13333" y="12384"/>
                  </a:lnTo>
                  <a:cubicBezTo>
                    <a:pt x="13428" y="12320"/>
                    <a:pt x="13523" y="12257"/>
                    <a:pt x="13618" y="12194"/>
                  </a:cubicBezTo>
                  <a:cubicBezTo>
                    <a:pt x="13903" y="12004"/>
                    <a:pt x="14188" y="11845"/>
                    <a:pt x="14473" y="11655"/>
                  </a:cubicBezTo>
                  <a:close/>
                  <a:moveTo>
                    <a:pt x="6936" y="10800"/>
                  </a:moveTo>
                  <a:cubicBezTo>
                    <a:pt x="4213" y="13555"/>
                    <a:pt x="1964" y="15962"/>
                    <a:pt x="1267" y="16691"/>
                  </a:cubicBezTo>
                  <a:cubicBezTo>
                    <a:pt x="1267" y="16627"/>
                    <a:pt x="1267" y="16564"/>
                    <a:pt x="1267" y="16469"/>
                  </a:cubicBezTo>
                  <a:cubicBezTo>
                    <a:pt x="1331" y="16216"/>
                    <a:pt x="1457" y="15931"/>
                    <a:pt x="1679" y="15582"/>
                  </a:cubicBezTo>
                  <a:cubicBezTo>
                    <a:pt x="2123" y="15107"/>
                    <a:pt x="2693" y="14474"/>
                    <a:pt x="3358" y="13777"/>
                  </a:cubicBezTo>
                  <a:cubicBezTo>
                    <a:pt x="4371" y="12922"/>
                    <a:pt x="5606" y="11909"/>
                    <a:pt x="6936" y="10800"/>
                  </a:cubicBezTo>
                  <a:close/>
                  <a:moveTo>
                    <a:pt x="22391" y="6177"/>
                  </a:moveTo>
                  <a:cubicBezTo>
                    <a:pt x="16057" y="11624"/>
                    <a:pt x="11180" y="15804"/>
                    <a:pt x="7791" y="18654"/>
                  </a:cubicBezTo>
                  <a:cubicBezTo>
                    <a:pt x="10705" y="15772"/>
                    <a:pt x="13270" y="13302"/>
                    <a:pt x="15519" y="11244"/>
                  </a:cubicBezTo>
                  <a:cubicBezTo>
                    <a:pt x="15994" y="10864"/>
                    <a:pt x="16469" y="10452"/>
                    <a:pt x="16944" y="10040"/>
                  </a:cubicBezTo>
                  <a:cubicBezTo>
                    <a:pt x="19065" y="8647"/>
                    <a:pt x="20966" y="7348"/>
                    <a:pt x="22391" y="6177"/>
                  </a:cubicBezTo>
                  <a:close/>
                  <a:moveTo>
                    <a:pt x="11940" y="17356"/>
                  </a:moveTo>
                  <a:lnTo>
                    <a:pt x="11940" y="17356"/>
                  </a:lnTo>
                  <a:cubicBezTo>
                    <a:pt x="11053" y="18052"/>
                    <a:pt x="10166" y="18717"/>
                    <a:pt x="9343" y="19351"/>
                  </a:cubicBezTo>
                  <a:cubicBezTo>
                    <a:pt x="9628" y="19097"/>
                    <a:pt x="9913" y="18876"/>
                    <a:pt x="10230" y="18622"/>
                  </a:cubicBezTo>
                  <a:cubicBezTo>
                    <a:pt x="10768" y="18211"/>
                    <a:pt x="11370" y="17799"/>
                    <a:pt x="11940" y="17356"/>
                  </a:cubicBezTo>
                  <a:close/>
                  <a:moveTo>
                    <a:pt x="30466" y="11149"/>
                  </a:moveTo>
                  <a:cubicBezTo>
                    <a:pt x="30118" y="11560"/>
                    <a:pt x="29706" y="12035"/>
                    <a:pt x="29231" y="12510"/>
                  </a:cubicBezTo>
                  <a:cubicBezTo>
                    <a:pt x="28440" y="13270"/>
                    <a:pt x="27489" y="14125"/>
                    <a:pt x="26444" y="15044"/>
                  </a:cubicBezTo>
                  <a:cubicBezTo>
                    <a:pt x="24133" y="16817"/>
                    <a:pt x="21314" y="19002"/>
                    <a:pt x="18654" y="21156"/>
                  </a:cubicBezTo>
                  <a:cubicBezTo>
                    <a:pt x="18599" y="21183"/>
                    <a:pt x="18545" y="21211"/>
                    <a:pt x="18490" y="21258"/>
                  </a:cubicBezTo>
                  <a:lnTo>
                    <a:pt x="18490" y="21258"/>
                  </a:lnTo>
                  <a:cubicBezTo>
                    <a:pt x="20888" y="19017"/>
                    <a:pt x="23253" y="16683"/>
                    <a:pt x="25209" y="14664"/>
                  </a:cubicBezTo>
                  <a:cubicBezTo>
                    <a:pt x="27331" y="12890"/>
                    <a:pt x="29168" y="11592"/>
                    <a:pt x="30466" y="11149"/>
                  </a:cubicBezTo>
                  <a:close/>
                  <a:moveTo>
                    <a:pt x="23562" y="7443"/>
                  </a:moveTo>
                  <a:cubicBezTo>
                    <a:pt x="22802" y="8203"/>
                    <a:pt x="21884" y="9027"/>
                    <a:pt x="20871" y="9913"/>
                  </a:cubicBezTo>
                  <a:cubicBezTo>
                    <a:pt x="17482" y="12384"/>
                    <a:pt x="13492" y="15424"/>
                    <a:pt x="10135" y="18211"/>
                  </a:cubicBezTo>
                  <a:cubicBezTo>
                    <a:pt x="8488" y="19382"/>
                    <a:pt x="6968" y="20459"/>
                    <a:pt x="5701" y="21346"/>
                  </a:cubicBezTo>
                  <a:cubicBezTo>
                    <a:pt x="10071" y="16976"/>
                    <a:pt x="18654" y="10927"/>
                    <a:pt x="23404" y="7538"/>
                  </a:cubicBezTo>
                  <a:cubicBezTo>
                    <a:pt x="23467" y="7507"/>
                    <a:pt x="23531" y="7475"/>
                    <a:pt x="23562" y="7443"/>
                  </a:cubicBezTo>
                  <a:close/>
                  <a:moveTo>
                    <a:pt x="10103" y="14474"/>
                  </a:moveTo>
                  <a:lnTo>
                    <a:pt x="9596" y="14917"/>
                  </a:lnTo>
                  <a:cubicBezTo>
                    <a:pt x="8235" y="16057"/>
                    <a:pt x="7000" y="17134"/>
                    <a:pt x="5923" y="18116"/>
                  </a:cubicBezTo>
                  <a:lnTo>
                    <a:pt x="1932" y="21473"/>
                  </a:lnTo>
                  <a:cubicBezTo>
                    <a:pt x="1837" y="21536"/>
                    <a:pt x="1837" y="21663"/>
                    <a:pt x="1901" y="21726"/>
                  </a:cubicBezTo>
                  <a:cubicBezTo>
                    <a:pt x="1901" y="21726"/>
                    <a:pt x="1932" y="21758"/>
                    <a:pt x="1932" y="21758"/>
                  </a:cubicBezTo>
                  <a:cubicBezTo>
                    <a:pt x="1901" y="21821"/>
                    <a:pt x="1837" y="21853"/>
                    <a:pt x="1774" y="21884"/>
                  </a:cubicBezTo>
                  <a:cubicBezTo>
                    <a:pt x="1742" y="21789"/>
                    <a:pt x="1742" y="21694"/>
                    <a:pt x="1774" y="21536"/>
                  </a:cubicBezTo>
                  <a:cubicBezTo>
                    <a:pt x="1837" y="21061"/>
                    <a:pt x="2313" y="20428"/>
                    <a:pt x="3041" y="19699"/>
                  </a:cubicBezTo>
                  <a:lnTo>
                    <a:pt x="5226" y="17862"/>
                  </a:lnTo>
                  <a:cubicBezTo>
                    <a:pt x="6620" y="16786"/>
                    <a:pt x="8330" y="15646"/>
                    <a:pt x="10103" y="14474"/>
                  </a:cubicBezTo>
                  <a:close/>
                  <a:moveTo>
                    <a:pt x="32905" y="15551"/>
                  </a:moveTo>
                  <a:lnTo>
                    <a:pt x="32905" y="15551"/>
                  </a:lnTo>
                  <a:cubicBezTo>
                    <a:pt x="32430" y="16659"/>
                    <a:pt x="29770" y="19224"/>
                    <a:pt x="26476" y="22074"/>
                  </a:cubicBezTo>
                  <a:cubicBezTo>
                    <a:pt x="29453" y="19161"/>
                    <a:pt x="31986" y="16532"/>
                    <a:pt x="32905" y="15551"/>
                  </a:cubicBezTo>
                  <a:close/>
                  <a:moveTo>
                    <a:pt x="25621" y="11592"/>
                  </a:moveTo>
                  <a:lnTo>
                    <a:pt x="25621" y="11592"/>
                  </a:lnTo>
                  <a:cubicBezTo>
                    <a:pt x="22391" y="14632"/>
                    <a:pt x="17355" y="18749"/>
                    <a:pt x="12637" y="22486"/>
                  </a:cubicBezTo>
                  <a:lnTo>
                    <a:pt x="25621" y="11592"/>
                  </a:lnTo>
                  <a:close/>
                  <a:moveTo>
                    <a:pt x="5448" y="21093"/>
                  </a:moveTo>
                  <a:cubicBezTo>
                    <a:pt x="5004" y="21504"/>
                    <a:pt x="4593" y="21948"/>
                    <a:pt x="4244" y="22328"/>
                  </a:cubicBezTo>
                  <a:cubicBezTo>
                    <a:pt x="4086" y="22454"/>
                    <a:pt x="3896" y="22581"/>
                    <a:pt x="3738" y="22676"/>
                  </a:cubicBezTo>
                  <a:cubicBezTo>
                    <a:pt x="4149" y="22296"/>
                    <a:pt x="4529" y="21884"/>
                    <a:pt x="4909" y="21504"/>
                  </a:cubicBezTo>
                  <a:cubicBezTo>
                    <a:pt x="5099" y="21378"/>
                    <a:pt x="5258" y="21219"/>
                    <a:pt x="5448" y="21093"/>
                  </a:cubicBezTo>
                  <a:close/>
                  <a:moveTo>
                    <a:pt x="11275" y="14727"/>
                  </a:moveTo>
                  <a:cubicBezTo>
                    <a:pt x="9280" y="16659"/>
                    <a:pt x="7063" y="18844"/>
                    <a:pt x="4624" y="21283"/>
                  </a:cubicBezTo>
                  <a:cubicBezTo>
                    <a:pt x="3231" y="22391"/>
                    <a:pt x="2376" y="23088"/>
                    <a:pt x="2059" y="23278"/>
                  </a:cubicBezTo>
                  <a:cubicBezTo>
                    <a:pt x="2059" y="23246"/>
                    <a:pt x="2059" y="23214"/>
                    <a:pt x="2059" y="23151"/>
                  </a:cubicBezTo>
                  <a:cubicBezTo>
                    <a:pt x="2123" y="22549"/>
                    <a:pt x="2978" y="21473"/>
                    <a:pt x="4339" y="20111"/>
                  </a:cubicBezTo>
                  <a:cubicBezTo>
                    <a:pt x="6049" y="18812"/>
                    <a:pt x="8583" y="16881"/>
                    <a:pt x="11275" y="14727"/>
                  </a:cubicBezTo>
                  <a:close/>
                  <a:moveTo>
                    <a:pt x="7126" y="20808"/>
                  </a:moveTo>
                  <a:lnTo>
                    <a:pt x="7126" y="20808"/>
                  </a:lnTo>
                  <a:cubicBezTo>
                    <a:pt x="6651" y="21251"/>
                    <a:pt x="6208" y="21663"/>
                    <a:pt x="5796" y="22074"/>
                  </a:cubicBezTo>
                  <a:cubicBezTo>
                    <a:pt x="4783" y="22866"/>
                    <a:pt x="4054" y="23436"/>
                    <a:pt x="3516" y="23879"/>
                  </a:cubicBezTo>
                  <a:cubicBezTo>
                    <a:pt x="3769" y="23499"/>
                    <a:pt x="4086" y="23088"/>
                    <a:pt x="4466" y="22644"/>
                  </a:cubicBezTo>
                  <a:cubicBezTo>
                    <a:pt x="5226" y="22138"/>
                    <a:pt x="6113" y="21504"/>
                    <a:pt x="7126" y="20808"/>
                  </a:cubicBezTo>
                  <a:close/>
                  <a:moveTo>
                    <a:pt x="31765" y="20238"/>
                  </a:moveTo>
                  <a:cubicBezTo>
                    <a:pt x="31543" y="20649"/>
                    <a:pt x="30720" y="21504"/>
                    <a:pt x="29548" y="22613"/>
                  </a:cubicBezTo>
                  <a:cubicBezTo>
                    <a:pt x="28820" y="23151"/>
                    <a:pt x="27964" y="23784"/>
                    <a:pt x="27078" y="24481"/>
                  </a:cubicBezTo>
                  <a:cubicBezTo>
                    <a:pt x="29041" y="22613"/>
                    <a:pt x="31068" y="20681"/>
                    <a:pt x="31765" y="20238"/>
                  </a:cubicBezTo>
                  <a:close/>
                  <a:moveTo>
                    <a:pt x="17165" y="13777"/>
                  </a:moveTo>
                  <a:lnTo>
                    <a:pt x="17165" y="13777"/>
                  </a:lnTo>
                  <a:cubicBezTo>
                    <a:pt x="11908" y="18591"/>
                    <a:pt x="6430" y="23341"/>
                    <a:pt x="3991" y="24640"/>
                  </a:cubicBezTo>
                  <a:cubicBezTo>
                    <a:pt x="4403" y="24006"/>
                    <a:pt x="5068" y="23278"/>
                    <a:pt x="5923" y="22454"/>
                  </a:cubicBezTo>
                  <a:cubicBezTo>
                    <a:pt x="6968" y="21631"/>
                    <a:pt x="8235" y="20681"/>
                    <a:pt x="9501" y="19699"/>
                  </a:cubicBezTo>
                  <a:cubicBezTo>
                    <a:pt x="11908" y="17862"/>
                    <a:pt x="14632" y="15804"/>
                    <a:pt x="17165" y="13777"/>
                  </a:cubicBezTo>
                  <a:close/>
                  <a:moveTo>
                    <a:pt x="4118" y="23879"/>
                  </a:moveTo>
                  <a:lnTo>
                    <a:pt x="4118" y="23879"/>
                  </a:lnTo>
                  <a:cubicBezTo>
                    <a:pt x="3801" y="24259"/>
                    <a:pt x="3579" y="24576"/>
                    <a:pt x="3389" y="24893"/>
                  </a:cubicBezTo>
                  <a:cubicBezTo>
                    <a:pt x="3231" y="24956"/>
                    <a:pt x="3104" y="24956"/>
                    <a:pt x="3009" y="24956"/>
                  </a:cubicBezTo>
                  <a:cubicBezTo>
                    <a:pt x="3009" y="24925"/>
                    <a:pt x="3041" y="24893"/>
                    <a:pt x="3041" y="24830"/>
                  </a:cubicBezTo>
                  <a:cubicBezTo>
                    <a:pt x="3231" y="24640"/>
                    <a:pt x="3611" y="24291"/>
                    <a:pt x="4118" y="23879"/>
                  </a:cubicBezTo>
                  <a:close/>
                  <a:moveTo>
                    <a:pt x="18084" y="20713"/>
                  </a:moveTo>
                  <a:cubicBezTo>
                    <a:pt x="16975" y="21789"/>
                    <a:pt x="15930" y="22866"/>
                    <a:pt x="14917" y="23911"/>
                  </a:cubicBezTo>
                  <a:cubicBezTo>
                    <a:pt x="14822" y="23974"/>
                    <a:pt x="14727" y="24038"/>
                    <a:pt x="14632" y="24133"/>
                  </a:cubicBezTo>
                  <a:cubicBezTo>
                    <a:pt x="14030" y="24545"/>
                    <a:pt x="13492" y="24956"/>
                    <a:pt x="12985" y="25305"/>
                  </a:cubicBezTo>
                  <a:cubicBezTo>
                    <a:pt x="14663" y="23784"/>
                    <a:pt x="16405" y="22233"/>
                    <a:pt x="18084" y="20713"/>
                  </a:cubicBezTo>
                  <a:close/>
                  <a:moveTo>
                    <a:pt x="17545" y="14505"/>
                  </a:moveTo>
                  <a:lnTo>
                    <a:pt x="17545" y="14505"/>
                  </a:lnTo>
                  <a:cubicBezTo>
                    <a:pt x="15645" y="16216"/>
                    <a:pt x="13713" y="17957"/>
                    <a:pt x="11908" y="19604"/>
                  </a:cubicBezTo>
                  <a:cubicBezTo>
                    <a:pt x="8931" y="22201"/>
                    <a:pt x="6303" y="24323"/>
                    <a:pt x="4656" y="25336"/>
                  </a:cubicBezTo>
                  <a:lnTo>
                    <a:pt x="17545" y="14505"/>
                  </a:lnTo>
                  <a:close/>
                  <a:moveTo>
                    <a:pt x="5828" y="23879"/>
                  </a:moveTo>
                  <a:lnTo>
                    <a:pt x="3484" y="25843"/>
                  </a:lnTo>
                  <a:cubicBezTo>
                    <a:pt x="3484" y="25811"/>
                    <a:pt x="3484" y="25748"/>
                    <a:pt x="3484" y="25685"/>
                  </a:cubicBezTo>
                  <a:cubicBezTo>
                    <a:pt x="3516" y="25526"/>
                    <a:pt x="3548" y="25368"/>
                    <a:pt x="3643" y="25178"/>
                  </a:cubicBezTo>
                  <a:cubicBezTo>
                    <a:pt x="4213" y="24956"/>
                    <a:pt x="4941" y="24513"/>
                    <a:pt x="5828" y="23879"/>
                  </a:cubicBezTo>
                  <a:close/>
                  <a:moveTo>
                    <a:pt x="3199" y="25336"/>
                  </a:moveTo>
                  <a:cubicBezTo>
                    <a:pt x="3168" y="25431"/>
                    <a:pt x="3136" y="25558"/>
                    <a:pt x="3104" y="25653"/>
                  </a:cubicBezTo>
                  <a:cubicBezTo>
                    <a:pt x="3104" y="25748"/>
                    <a:pt x="3104" y="25811"/>
                    <a:pt x="3104" y="25906"/>
                  </a:cubicBezTo>
                  <a:cubicBezTo>
                    <a:pt x="2978" y="25748"/>
                    <a:pt x="2946" y="25558"/>
                    <a:pt x="2946" y="25336"/>
                  </a:cubicBezTo>
                  <a:close/>
                  <a:moveTo>
                    <a:pt x="20174" y="20459"/>
                  </a:moveTo>
                  <a:lnTo>
                    <a:pt x="20174" y="20459"/>
                  </a:lnTo>
                  <a:cubicBezTo>
                    <a:pt x="18685" y="21758"/>
                    <a:pt x="17229" y="22961"/>
                    <a:pt x="15962" y="24038"/>
                  </a:cubicBezTo>
                  <a:cubicBezTo>
                    <a:pt x="14505" y="25273"/>
                    <a:pt x="13365" y="26223"/>
                    <a:pt x="12447" y="27015"/>
                  </a:cubicBezTo>
                  <a:cubicBezTo>
                    <a:pt x="12763" y="26698"/>
                    <a:pt x="13080" y="26350"/>
                    <a:pt x="13428" y="26001"/>
                  </a:cubicBezTo>
                  <a:cubicBezTo>
                    <a:pt x="14980" y="24608"/>
                    <a:pt x="16880" y="23056"/>
                    <a:pt x="18907" y="21409"/>
                  </a:cubicBezTo>
                  <a:cubicBezTo>
                    <a:pt x="19319" y="21093"/>
                    <a:pt x="19762" y="20776"/>
                    <a:pt x="20174" y="20459"/>
                  </a:cubicBezTo>
                  <a:close/>
                  <a:moveTo>
                    <a:pt x="15519" y="22518"/>
                  </a:moveTo>
                  <a:lnTo>
                    <a:pt x="15519" y="22518"/>
                  </a:lnTo>
                  <a:cubicBezTo>
                    <a:pt x="13397" y="24449"/>
                    <a:pt x="11465" y="26223"/>
                    <a:pt x="10071" y="27490"/>
                  </a:cubicBezTo>
                  <a:cubicBezTo>
                    <a:pt x="9406" y="27996"/>
                    <a:pt x="8931" y="28376"/>
                    <a:pt x="8615" y="28661"/>
                  </a:cubicBezTo>
                  <a:cubicBezTo>
                    <a:pt x="8298" y="28820"/>
                    <a:pt x="8045" y="28915"/>
                    <a:pt x="7791" y="28978"/>
                  </a:cubicBezTo>
                  <a:lnTo>
                    <a:pt x="15519" y="22518"/>
                  </a:lnTo>
                  <a:close/>
                  <a:moveTo>
                    <a:pt x="12352" y="24608"/>
                  </a:moveTo>
                  <a:lnTo>
                    <a:pt x="12352" y="24608"/>
                  </a:lnTo>
                  <a:cubicBezTo>
                    <a:pt x="10546" y="26160"/>
                    <a:pt x="8773" y="27680"/>
                    <a:pt x="7126" y="29073"/>
                  </a:cubicBezTo>
                  <a:cubicBezTo>
                    <a:pt x="7031" y="29041"/>
                    <a:pt x="6968" y="29010"/>
                    <a:pt x="6905" y="28978"/>
                  </a:cubicBezTo>
                  <a:cubicBezTo>
                    <a:pt x="7538" y="28471"/>
                    <a:pt x="9660" y="26793"/>
                    <a:pt x="12352" y="24608"/>
                  </a:cubicBezTo>
                  <a:close/>
                  <a:moveTo>
                    <a:pt x="22296" y="23689"/>
                  </a:moveTo>
                  <a:lnTo>
                    <a:pt x="22296" y="23689"/>
                  </a:lnTo>
                  <a:cubicBezTo>
                    <a:pt x="19477" y="26381"/>
                    <a:pt x="16627" y="28915"/>
                    <a:pt x="14473" y="30277"/>
                  </a:cubicBezTo>
                  <a:cubicBezTo>
                    <a:pt x="14600" y="30150"/>
                    <a:pt x="14727" y="30023"/>
                    <a:pt x="14853" y="29928"/>
                  </a:cubicBezTo>
                  <a:lnTo>
                    <a:pt x="22296" y="23689"/>
                  </a:lnTo>
                  <a:close/>
                  <a:moveTo>
                    <a:pt x="28598" y="21979"/>
                  </a:moveTo>
                  <a:lnTo>
                    <a:pt x="28598" y="21979"/>
                  </a:lnTo>
                  <a:cubicBezTo>
                    <a:pt x="25779" y="24925"/>
                    <a:pt x="21947" y="28756"/>
                    <a:pt x="19097" y="30878"/>
                  </a:cubicBezTo>
                  <a:lnTo>
                    <a:pt x="28598" y="21979"/>
                  </a:lnTo>
                  <a:close/>
                  <a:moveTo>
                    <a:pt x="11782" y="30942"/>
                  </a:moveTo>
                  <a:cubicBezTo>
                    <a:pt x="11750" y="31037"/>
                    <a:pt x="11687" y="31132"/>
                    <a:pt x="11655" y="31227"/>
                  </a:cubicBezTo>
                  <a:cubicBezTo>
                    <a:pt x="11623" y="31227"/>
                    <a:pt x="11592" y="31195"/>
                    <a:pt x="11528" y="31163"/>
                  </a:cubicBezTo>
                  <a:lnTo>
                    <a:pt x="11782" y="30942"/>
                  </a:lnTo>
                  <a:close/>
                  <a:moveTo>
                    <a:pt x="30973" y="14695"/>
                  </a:moveTo>
                  <a:lnTo>
                    <a:pt x="30973" y="14695"/>
                  </a:lnTo>
                  <a:cubicBezTo>
                    <a:pt x="29960" y="15836"/>
                    <a:pt x="28376" y="17546"/>
                    <a:pt x="26508" y="19446"/>
                  </a:cubicBezTo>
                  <a:cubicBezTo>
                    <a:pt x="22517" y="22708"/>
                    <a:pt x="17545" y="26856"/>
                    <a:pt x="14822" y="29485"/>
                  </a:cubicBezTo>
                  <a:lnTo>
                    <a:pt x="12827" y="31132"/>
                  </a:lnTo>
                  <a:cubicBezTo>
                    <a:pt x="12542" y="31227"/>
                    <a:pt x="12257" y="31290"/>
                    <a:pt x="12035" y="31290"/>
                  </a:cubicBezTo>
                  <a:cubicBezTo>
                    <a:pt x="12162" y="30942"/>
                    <a:pt x="12447" y="30498"/>
                    <a:pt x="12795" y="30023"/>
                  </a:cubicBezTo>
                  <a:lnTo>
                    <a:pt x="23974" y="20016"/>
                  </a:lnTo>
                  <a:cubicBezTo>
                    <a:pt x="26793" y="17831"/>
                    <a:pt x="29421" y="15836"/>
                    <a:pt x="30973" y="14695"/>
                  </a:cubicBezTo>
                  <a:close/>
                  <a:moveTo>
                    <a:pt x="12193" y="31670"/>
                  </a:moveTo>
                  <a:lnTo>
                    <a:pt x="11940" y="31892"/>
                  </a:lnTo>
                  <a:cubicBezTo>
                    <a:pt x="11940" y="31828"/>
                    <a:pt x="11908" y="31733"/>
                    <a:pt x="11940" y="31670"/>
                  </a:cubicBezTo>
                  <a:close/>
                  <a:moveTo>
                    <a:pt x="30181" y="24228"/>
                  </a:moveTo>
                  <a:lnTo>
                    <a:pt x="30181" y="24228"/>
                  </a:lnTo>
                  <a:cubicBezTo>
                    <a:pt x="29263" y="25146"/>
                    <a:pt x="28566" y="25906"/>
                    <a:pt x="27996" y="26540"/>
                  </a:cubicBezTo>
                  <a:cubicBezTo>
                    <a:pt x="25494" y="29073"/>
                    <a:pt x="22454" y="31892"/>
                    <a:pt x="21409" y="31892"/>
                  </a:cubicBezTo>
                  <a:cubicBezTo>
                    <a:pt x="21314" y="31892"/>
                    <a:pt x="21282" y="31860"/>
                    <a:pt x="21251" y="31860"/>
                  </a:cubicBezTo>
                  <a:cubicBezTo>
                    <a:pt x="21187" y="31322"/>
                    <a:pt x="24576" y="28693"/>
                    <a:pt x="26793" y="26920"/>
                  </a:cubicBezTo>
                  <a:cubicBezTo>
                    <a:pt x="28186" y="25843"/>
                    <a:pt x="29326" y="24956"/>
                    <a:pt x="30181" y="24228"/>
                  </a:cubicBezTo>
                  <a:close/>
                  <a:moveTo>
                    <a:pt x="17025" y="0"/>
                  </a:moveTo>
                  <a:cubicBezTo>
                    <a:pt x="16720" y="0"/>
                    <a:pt x="15614" y="1009"/>
                    <a:pt x="11592" y="4720"/>
                  </a:cubicBezTo>
                  <a:cubicBezTo>
                    <a:pt x="8615" y="7443"/>
                    <a:pt x="3928" y="11750"/>
                    <a:pt x="2186" y="12890"/>
                  </a:cubicBezTo>
                  <a:lnTo>
                    <a:pt x="15677" y="381"/>
                  </a:lnTo>
                  <a:cubicBezTo>
                    <a:pt x="15740" y="318"/>
                    <a:pt x="15772" y="191"/>
                    <a:pt x="15709" y="128"/>
                  </a:cubicBezTo>
                  <a:cubicBezTo>
                    <a:pt x="15677" y="96"/>
                    <a:pt x="15614" y="64"/>
                    <a:pt x="15550" y="64"/>
                  </a:cubicBezTo>
                  <a:cubicBezTo>
                    <a:pt x="15549" y="64"/>
                    <a:pt x="15547" y="64"/>
                    <a:pt x="15545" y="64"/>
                  </a:cubicBezTo>
                  <a:cubicBezTo>
                    <a:pt x="15422" y="64"/>
                    <a:pt x="15320" y="95"/>
                    <a:pt x="9723" y="4941"/>
                  </a:cubicBezTo>
                  <a:cubicBezTo>
                    <a:pt x="8076" y="6367"/>
                    <a:pt x="6144" y="8013"/>
                    <a:pt x="4498" y="9438"/>
                  </a:cubicBezTo>
                  <a:lnTo>
                    <a:pt x="13872" y="603"/>
                  </a:lnTo>
                  <a:cubicBezTo>
                    <a:pt x="13967" y="539"/>
                    <a:pt x="13967" y="413"/>
                    <a:pt x="13903" y="349"/>
                  </a:cubicBezTo>
                  <a:cubicBezTo>
                    <a:pt x="13864" y="310"/>
                    <a:pt x="13801" y="283"/>
                    <a:pt x="13743" y="283"/>
                  </a:cubicBezTo>
                  <a:cubicBezTo>
                    <a:pt x="13708" y="283"/>
                    <a:pt x="13674" y="294"/>
                    <a:pt x="13650" y="318"/>
                  </a:cubicBezTo>
                  <a:lnTo>
                    <a:pt x="11465" y="2155"/>
                  </a:lnTo>
                  <a:cubicBezTo>
                    <a:pt x="11497" y="2123"/>
                    <a:pt x="11528" y="2091"/>
                    <a:pt x="11528" y="2060"/>
                  </a:cubicBezTo>
                  <a:cubicBezTo>
                    <a:pt x="12257" y="1490"/>
                    <a:pt x="12415" y="1300"/>
                    <a:pt x="12415" y="1173"/>
                  </a:cubicBezTo>
                  <a:cubicBezTo>
                    <a:pt x="12447" y="1141"/>
                    <a:pt x="12415" y="1078"/>
                    <a:pt x="12383" y="1046"/>
                  </a:cubicBezTo>
                  <a:cubicBezTo>
                    <a:pt x="12352" y="983"/>
                    <a:pt x="12288" y="983"/>
                    <a:pt x="12257" y="951"/>
                  </a:cubicBezTo>
                  <a:cubicBezTo>
                    <a:pt x="12193" y="951"/>
                    <a:pt x="12162" y="983"/>
                    <a:pt x="12098" y="1015"/>
                  </a:cubicBezTo>
                  <a:cubicBezTo>
                    <a:pt x="11845" y="1268"/>
                    <a:pt x="11560" y="1521"/>
                    <a:pt x="11307" y="1775"/>
                  </a:cubicBezTo>
                  <a:cubicBezTo>
                    <a:pt x="10736" y="2250"/>
                    <a:pt x="9945" y="2851"/>
                    <a:pt x="9153" y="3485"/>
                  </a:cubicBezTo>
                  <a:cubicBezTo>
                    <a:pt x="8520" y="3960"/>
                    <a:pt x="7918" y="4435"/>
                    <a:pt x="7348" y="4878"/>
                  </a:cubicBezTo>
                  <a:cubicBezTo>
                    <a:pt x="7791" y="4308"/>
                    <a:pt x="8076" y="3801"/>
                    <a:pt x="8108" y="3453"/>
                  </a:cubicBezTo>
                  <a:cubicBezTo>
                    <a:pt x="8140" y="3295"/>
                    <a:pt x="8108" y="3168"/>
                    <a:pt x="8013" y="3041"/>
                  </a:cubicBezTo>
                  <a:cubicBezTo>
                    <a:pt x="7981" y="3010"/>
                    <a:pt x="7918" y="2978"/>
                    <a:pt x="7886" y="2978"/>
                  </a:cubicBezTo>
                  <a:cubicBezTo>
                    <a:pt x="7823" y="2978"/>
                    <a:pt x="7760" y="3010"/>
                    <a:pt x="7728" y="3041"/>
                  </a:cubicBezTo>
                  <a:cubicBezTo>
                    <a:pt x="6810" y="3991"/>
                    <a:pt x="5669" y="5005"/>
                    <a:pt x="5384" y="5131"/>
                  </a:cubicBezTo>
                  <a:cubicBezTo>
                    <a:pt x="5366" y="5122"/>
                    <a:pt x="5347" y="5118"/>
                    <a:pt x="5330" y="5118"/>
                  </a:cubicBezTo>
                  <a:cubicBezTo>
                    <a:pt x="5287" y="5118"/>
                    <a:pt x="5248" y="5141"/>
                    <a:pt x="5226" y="5163"/>
                  </a:cubicBezTo>
                  <a:cubicBezTo>
                    <a:pt x="5131" y="5226"/>
                    <a:pt x="5131" y="5353"/>
                    <a:pt x="5194" y="5416"/>
                  </a:cubicBezTo>
                  <a:cubicBezTo>
                    <a:pt x="5226" y="5480"/>
                    <a:pt x="5289" y="5512"/>
                    <a:pt x="5353" y="5512"/>
                  </a:cubicBezTo>
                  <a:lnTo>
                    <a:pt x="5384" y="5512"/>
                  </a:lnTo>
                  <a:cubicBezTo>
                    <a:pt x="5733" y="5512"/>
                    <a:pt x="6905" y="4403"/>
                    <a:pt x="7728" y="3580"/>
                  </a:cubicBezTo>
                  <a:lnTo>
                    <a:pt x="7728" y="3580"/>
                  </a:lnTo>
                  <a:cubicBezTo>
                    <a:pt x="7506" y="4213"/>
                    <a:pt x="6556" y="5290"/>
                    <a:pt x="5416" y="6430"/>
                  </a:cubicBezTo>
                  <a:cubicBezTo>
                    <a:pt x="3959" y="7602"/>
                    <a:pt x="2819" y="8615"/>
                    <a:pt x="2186" y="9343"/>
                  </a:cubicBezTo>
                  <a:cubicBezTo>
                    <a:pt x="2123" y="9375"/>
                    <a:pt x="2059" y="9438"/>
                    <a:pt x="2028" y="9470"/>
                  </a:cubicBezTo>
                  <a:cubicBezTo>
                    <a:pt x="1996" y="9502"/>
                    <a:pt x="1964" y="9565"/>
                    <a:pt x="1964" y="9597"/>
                  </a:cubicBezTo>
                  <a:lnTo>
                    <a:pt x="1964" y="9628"/>
                  </a:lnTo>
                  <a:cubicBezTo>
                    <a:pt x="1774" y="9882"/>
                    <a:pt x="1679" y="10072"/>
                    <a:pt x="1647" y="10230"/>
                  </a:cubicBezTo>
                  <a:cubicBezTo>
                    <a:pt x="1647" y="10389"/>
                    <a:pt x="1711" y="10484"/>
                    <a:pt x="1742" y="10547"/>
                  </a:cubicBezTo>
                  <a:cubicBezTo>
                    <a:pt x="1774" y="10579"/>
                    <a:pt x="1837" y="10610"/>
                    <a:pt x="1869" y="10610"/>
                  </a:cubicBezTo>
                  <a:cubicBezTo>
                    <a:pt x="1932" y="10610"/>
                    <a:pt x="1964" y="10610"/>
                    <a:pt x="1996" y="10579"/>
                  </a:cubicBezTo>
                  <a:lnTo>
                    <a:pt x="8678" y="4941"/>
                  </a:lnTo>
                  <a:lnTo>
                    <a:pt x="602" y="12542"/>
                  </a:lnTo>
                  <a:cubicBezTo>
                    <a:pt x="539" y="12605"/>
                    <a:pt x="539" y="12732"/>
                    <a:pt x="602" y="12795"/>
                  </a:cubicBezTo>
                  <a:cubicBezTo>
                    <a:pt x="634" y="12827"/>
                    <a:pt x="666" y="12859"/>
                    <a:pt x="729" y="12859"/>
                  </a:cubicBezTo>
                  <a:cubicBezTo>
                    <a:pt x="982" y="12859"/>
                    <a:pt x="2218" y="11877"/>
                    <a:pt x="9216" y="5860"/>
                  </a:cubicBezTo>
                  <a:lnTo>
                    <a:pt x="9216" y="5860"/>
                  </a:lnTo>
                  <a:lnTo>
                    <a:pt x="1299" y="13175"/>
                  </a:lnTo>
                  <a:cubicBezTo>
                    <a:pt x="1236" y="13239"/>
                    <a:pt x="1236" y="13334"/>
                    <a:pt x="1299" y="13429"/>
                  </a:cubicBezTo>
                  <a:cubicBezTo>
                    <a:pt x="1331" y="13460"/>
                    <a:pt x="1394" y="13524"/>
                    <a:pt x="1521" y="13524"/>
                  </a:cubicBezTo>
                  <a:cubicBezTo>
                    <a:pt x="1528" y="13524"/>
                    <a:pt x="1536" y="13525"/>
                    <a:pt x="1545" y="13525"/>
                  </a:cubicBezTo>
                  <a:cubicBezTo>
                    <a:pt x="1945" y="13525"/>
                    <a:pt x="3042" y="12768"/>
                    <a:pt x="4624" y="11434"/>
                  </a:cubicBezTo>
                  <a:lnTo>
                    <a:pt x="4624" y="11434"/>
                  </a:lnTo>
                  <a:cubicBezTo>
                    <a:pt x="1" y="15772"/>
                    <a:pt x="64" y="15836"/>
                    <a:pt x="191" y="15994"/>
                  </a:cubicBezTo>
                  <a:cubicBezTo>
                    <a:pt x="222" y="16026"/>
                    <a:pt x="286" y="16057"/>
                    <a:pt x="349" y="16057"/>
                  </a:cubicBezTo>
                  <a:cubicBezTo>
                    <a:pt x="349" y="16068"/>
                    <a:pt x="353" y="16071"/>
                    <a:pt x="358" y="16071"/>
                  </a:cubicBezTo>
                  <a:cubicBezTo>
                    <a:pt x="370" y="16071"/>
                    <a:pt x="391" y="16057"/>
                    <a:pt x="412" y="16057"/>
                  </a:cubicBezTo>
                  <a:cubicBezTo>
                    <a:pt x="349" y="16184"/>
                    <a:pt x="286" y="16279"/>
                    <a:pt x="286" y="16374"/>
                  </a:cubicBezTo>
                  <a:cubicBezTo>
                    <a:pt x="286" y="16501"/>
                    <a:pt x="317" y="16596"/>
                    <a:pt x="381" y="16659"/>
                  </a:cubicBezTo>
                  <a:cubicBezTo>
                    <a:pt x="412" y="16691"/>
                    <a:pt x="444" y="16722"/>
                    <a:pt x="507" y="16722"/>
                  </a:cubicBezTo>
                  <a:cubicBezTo>
                    <a:pt x="571" y="16722"/>
                    <a:pt x="602" y="16722"/>
                    <a:pt x="666" y="16659"/>
                  </a:cubicBezTo>
                  <a:cubicBezTo>
                    <a:pt x="666" y="16659"/>
                    <a:pt x="761" y="16564"/>
                    <a:pt x="919" y="16374"/>
                  </a:cubicBezTo>
                  <a:cubicBezTo>
                    <a:pt x="919" y="16406"/>
                    <a:pt x="919" y="16406"/>
                    <a:pt x="919" y="16437"/>
                  </a:cubicBezTo>
                  <a:cubicBezTo>
                    <a:pt x="856" y="16722"/>
                    <a:pt x="919" y="16976"/>
                    <a:pt x="1077" y="17166"/>
                  </a:cubicBezTo>
                  <a:cubicBezTo>
                    <a:pt x="1109" y="17197"/>
                    <a:pt x="1172" y="17229"/>
                    <a:pt x="1236" y="17229"/>
                  </a:cubicBezTo>
                  <a:cubicBezTo>
                    <a:pt x="1267" y="17229"/>
                    <a:pt x="1331" y="17197"/>
                    <a:pt x="1362" y="17166"/>
                  </a:cubicBezTo>
                  <a:cubicBezTo>
                    <a:pt x="1457" y="17071"/>
                    <a:pt x="6334" y="11750"/>
                    <a:pt x="11148" y="7222"/>
                  </a:cubicBezTo>
                  <a:cubicBezTo>
                    <a:pt x="12067" y="6430"/>
                    <a:pt x="12985" y="5670"/>
                    <a:pt x="13872" y="4878"/>
                  </a:cubicBezTo>
                  <a:cubicBezTo>
                    <a:pt x="16342" y="3041"/>
                    <a:pt x="18464" y="1553"/>
                    <a:pt x="19287" y="983"/>
                  </a:cubicBezTo>
                  <a:cubicBezTo>
                    <a:pt x="19509" y="920"/>
                    <a:pt x="19667" y="888"/>
                    <a:pt x="19857" y="888"/>
                  </a:cubicBezTo>
                  <a:cubicBezTo>
                    <a:pt x="19952" y="888"/>
                    <a:pt x="20047" y="920"/>
                    <a:pt x="20111" y="951"/>
                  </a:cubicBezTo>
                  <a:cubicBezTo>
                    <a:pt x="17482" y="3105"/>
                    <a:pt x="1299" y="16311"/>
                    <a:pt x="1141" y="18147"/>
                  </a:cubicBezTo>
                  <a:cubicBezTo>
                    <a:pt x="1109" y="18306"/>
                    <a:pt x="1172" y="18369"/>
                    <a:pt x="1204" y="18432"/>
                  </a:cubicBezTo>
                  <a:lnTo>
                    <a:pt x="1236" y="18464"/>
                  </a:lnTo>
                  <a:cubicBezTo>
                    <a:pt x="1109" y="18559"/>
                    <a:pt x="982" y="18654"/>
                    <a:pt x="887" y="18749"/>
                  </a:cubicBezTo>
                  <a:cubicBezTo>
                    <a:pt x="792" y="18812"/>
                    <a:pt x="792" y="18939"/>
                    <a:pt x="856" y="19002"/>
                  </a:cubicBezTo>
                  <a:cubicBezTo>
                    <a:pt x="891" y="19055"/>
                    <a:pt x="945" y="19078"/>
                    <a:pt x="997" y="19078"/>
                  </a:cubicBezTo>
                  <a:cubicBezTo>
                    <a:pt x="1039" y="19078"/>
                    <a:pt x="1081" y="19063"/>
                    <a:pt x="1109" y="19034"/>
                  </a:cubicBezTo>
                  <a:lnTo>
                    <a:pt x="1679" y="18559"/>
                  </a:lnTo>
                  <a:cubicBezTo>
                    <a:pt x="1742" y="18527"/>
                    <a:pt x="1806" y="18527"/>
                    <a:pt x="1901" y="18496"/>
                  </a:cubicBezTo>
                  <a:lnTo>
                    <a:pt x="1901" y="18496"/>
                  </a:lnTo>
                  <a:cubicBezTo>
                    <a:pt x="1172" y="19287"/>
                    <a:pt x="761" y="19889"/>
                    <a:pt x="729" y="20206"/>
                  </a:cubicBezTo>
                  <a:cubicBezTo>
                    <a:pt x="697" y="20364"/>
                    <a:pt x="761" y="20459"/>
                    <a:pt x="792" y="20523"/>
                  </a:cubicBezTo>
                  <a:cubicBezTo>
                    <a:pt x="824" y="20554"/>
                    <a:pt x="887" y="20586"/>
                    <a:pt x="951" y="20586"/>
                  </a:cubicBezTo>
                  <a:cubicBezTo>
                    <a:pt x="982" y="20586"/>
                    <a:pt x="1046" y="20586"/>
                    <a:pt x="1077" y="20523"/>
                  </a:cubicBezTo>
                  <a:cubicBezTo>
                    <a:pt x="8710" y="13365"/>
                    <a:pt x="21092" y="2281"/>
                    <a:pt x="22897" y="1870"/>
                  </a:cubicBezTo>
                  <a:lnTo>
                    <a:pt x="22897" y="1870"/>
                  </a:lnTo>
                  <a:cubicBezTo>
                    <a:pt x="21757" y="3200"/>
                    <a:pt x="12542" y="11149"/>
                    <a:pt x="4783" y="17736"/>
                  </a:cubicBezTo>
                  <a:cubicBezTo>
                    <a:pt x="4023" y="18337"/>
                    <a:pt x="3358" y="18876"/>
                    <a:pt x="2819" y="19382"/>
                  </a:cubicBezTo>
                  <a:cubicBezTo>
                    <a:pt x="2281" y="19858"/>
                    <a:pt x="1774" y="20301"/>
                    <a:pt x="1267" y="20713"/>
                  </a:cubicBezTo>
                  <a:cubicBezTo>
                    <a:pt x="1172" y="20776"/>
                    <a:pt x="1172" y="20903"/>
                    <a:pt x="1236" y="20998"/>
                  </a:cubicBezTo>
                  <a:cubicBezTo>
                    <a:pt x="1271" y="21032"/>
                    <a:pt x="1324" y="21058"/>
                    <a:pt x="1376" y="21058"/>
                  </a:cubicBezTo>
                  <a:cubicBezTo>
                    <a:pt x="1419" y="21058"/>
                    <a:pt x="1461" y="21040"/>
                    <a:pt x="1489" y="20998"/>
                  </a:cubicBezTo>
                  <a:lnTo>
                    <a:pt x="1584" y="20934"/>
                  </a:lnTo>
                  <a:lnTo>
                    <a:pt x="1584" y="20934"/>
                  </a:lnTo>
                  <a:cubicBezTo>
                    <a:pt x="1457" y="21124"/>
                    <a:pt x="1394" y="21314"/>
                    <a:pt x="1394" y="21504"/>
                  </a:cubicBezTo>
                  <a:cubicBezTo>
                    <a:pt x="1331" y="21821"/>
                    <a:pt x="1394" y="22106"/>
                    <a:pt x="1584" y="22328"/>
                  </a:cubicBezTo>
                  <a:cubicBezTo>
                    <a:pt x="1616" y="22359"/>
                    <a:pt x="1679" y="22391"/>
                    <a:pt x="1742" y="22391"/>
                  </a:cubicBezTo>
                  <a:cubicBezTo>
                    <a:pt x="1774" y="22391"/>
                    <a:pt x="1837" y="22391"/>
                    <a:pt x="1869" y="22328"/>
                  </a:cubicBezTo>
                  <a:lnTo>
                    <a:pt x="2154" y="22074"/>
                  </a:lnTo>
                  <a:lnTo>
                    <a:pt x="2154" y="22074"/>
                  </a:lnTo>
                  <a:cubicBezTo>
                    <a:pt x="1869" y="22486"/>
                    <a:pt x="1711" y="22866"/>
                    <a:pt x="1679" y="23119"/>
                  </a:cubicBezTo>
                  <a:cubicBezTo>
                    <a:pt x="1647" y="23341"/>
                    <a:pt x="1711" y="23499"/>
                    <a:pt x="1806" y="23626"/>
                  </a:cubicBezTo>
                  <a:cubicBezTo>
                    <a:pt x="1837" y="23658"/>
                    <a:pt x="1901" y="23689"/>
                    <a:pt x="1964" y="23689"/>
                  </a:cubicBezTo>
                  <a:cubicBezTo>
                    <a:pt x="1968" y="23693"/>
                    <a:pt x="1974" y="23695"/>
                    <a:pt x="1983" y="23695"/>
                  </a:cubicBezTo>
                  <a:cubicBezTo>
                    <a:pt x="2045" y="23695"/>
                    <a:pt x="2232" y="23592"/>
                    <a:pt x="2566" y="23341"/>
                  </a:cubicBezTo>
                  <a:lnTo>
                    <a:pt x="2566" y="23341"/>
                  </a:lnTo>
                  <a:cubicBezTo>
                    <a:pt x="2344" y="23594"/>
                    <a:pt x="2154" y="23753"/>
                    <a:pt x="2123" y="23784"/>
                  </a:cubicBezTo>
                  <a:cubicBezTo>
                    <a:pt x="2123" y="23816"/>
                    <a:pt x="2123" y="23816"/>
                    <a:pt x="2123" y="23816"/>
                  </a:cubicBezTo>
                  <a:cubicBezTo>
                    <a:pt x="2028" y="23848"/>
                    <a:pt x="1996" y="23943"/>
                    <a:pt x="2028" y="24006"/>
                  </a:cubicBezTo>
                  <a:cubicBezTo>
                    <a:pt x="2059" y="24069"/>
                    <a:pt x="2123" y="24133"/>
                    <a:pt x="2218" y="24133"/>
                  </a:cubicBezTo>
                  <a:cubicBezTo>
                    <a:pt x="2249" y="24133"/>
                    <a:pt x="2249" y="24133"/>
                    <a:pt x="2313" y="24101"/>
                  </a:cubicBezTo>
                  <a:cubicBezTo>
                    <a:pt x="2439" y="24038"/>
                    <a:pt x="2819" y="23784"/>
                    <a:pt x="3453" y="23341"/>
                  </a:cubicBezTo>
                  <a:lnTo>
                    <a:pt x="3453" y="23341"/>
                  </a:lnTo>
                  <a:cubicBezTo>
                    <a:pt x="3104" y="23816"/>
                    <a:pt x="2851" y="24291"/>
                    <a:pt x="2724" y="24671"/>
                  </a:cubicBezTo>
                  <a:cubicBezTo>
                    <a:pt x="2598" y="24798"/>
                    <a:pt x="2534" y="24925"/>
                    <a:pt x="2534" y="24988"/>
                  </a:cubicBezTo>
                  <a:cubicBezTo>
                    <a:pt x="2534" y="25051"/>
                    <a:pt x="2534" y="25115"/>
                    <a:pt x="2598" y="25178"/>
                  </a:cubicBezTo>
                  <a:cubicBezTo>
                    <a:pt x="2534" y="25558"/>
                    <a:pt x="2629" y="25906"/>
                    <a:pt x="2851" y="26160"/>
                  </a:cubicBezTo>
                  <a:cubicBezTo>
                    <a:pt x="2914" y="26223"/>
                    <a:pt x="3009" y="26318"/>
                    <a:pt x="3199" y="26318"/>
                  </a:cubicBezTo>
                  <a:lnTo>
                    <a:pt x="3358" y="26318"/>
                  </a:lnTo>
                  <a:cubicBezTo>
                    <a:pt x="3358" y="26318"/>
                    <a:pt x="3389" y="26350"/>
                    <a:pt x="3389" y="26350"/>
                  </a:cubicBezTo>
                  <a:cubicBezTo>
                    <a:pt x="3453" y="26350"/>
                    <a:pt x="3484" y="26318"/>
                    <a:pt x="3516" y="26286"/>
                  </a:cubicBezTo>
                  <a:lnTo>
                    <a:pt x="3548" y="26286"/>
                  </a:lnTo>
                  <a:cubicBezTo>
                    <a:pt x="4308" y="26065"/>
                    <a:pt x="5669" y="25178"/>
                    <a:pt x="7348" y="23879"/>
                  </a:cubicBezTo>
                  <a:lnTo>
                    <a:pt x="7348" y="23879"/>
                  </a:lnTo>
                  <a:cubicBezTo>
                    <a:pt x="5479" y="25621"/>
                    <a:pt x="4213" y="26856"/>
                    <a:pt x="3991" y="27046"/>
                  </a:cubicBezTo>
                  <a:cubicBezTo>
                    <a:pt x="3928" y="27110"/>
                    <a:pt x="3928" y="27236"/>
                    <a:pt x="3991" y="27300"/>
                  </a:cubicBezTo>
                  <a:cubicBezTo>
                    <a:pt x="4026" y="27352"/>
                    <a:pt x="4080" y="27376"/>
                    <a:pt x="4137" y="27376"/>
                  </a:cubicBezTo>
                  <a:cubicBezTo>
                    <a:pt x="4184" y="27376"/>
                    <a:pt x="4233" y="27360"/>
                    <a:pt x="4276" y="27331"/>
                  </a:cubicBezTo>
                  <a:lnTo>
                    <a:pt x="22676" y="10579"/>
                  </a:lnTo>
                  <a:cubicBezTo>
                    <a:pt x="25748" y="8045"/>
                    <a:pt x="28154" y="6208"/>
                    <a:pt x="29136" y="5987"/>
                  </a:cubicBezTo>
                  <a:lnTo>
                    <a:pt x="29136" y="5987"/>
                  </a:lnTo>
                  <a:lnTo>
                    <a:pt x="4529" y="27680"/>
                  </a:lnTo>
                  <a:cubicBezTo>
                    <a:pt x="4434" y="27743"/>
                    <a:pt x="4434" y="27870"/>
                    <a:pt x="4498" y="27933"/>
                  </a:cubicBezTo>
                  <a:cubicBezTo>
                    <a:pt x="4533" y="27985"/>
                    <a:pt x="4587" y="28009"/>
                    <a:pt x="4639" y="28009"/>
                  </a:cubicBezTo>
                  <a:cubicBezTo>
                    <a:pt x="4681" y="28009"/>
                    <a:pt x="4723" y="27993"/>
                    <a:pt x="4751" y="27965"/>
                  </a:cubicBezTo>
                  <a:lnTo>
                    <a:pt x="29073" y="7570"/>
                  </a:lnTo>
                  <a:lnTo>
                    <a:pt x="29073" y="7570"/>
                  </a:lnTo>
                  <a:cubicBezTo>
                    <a:pt x="29010" y="7887"/>
                    <a:pt x="28693" y="8330"/>
                    <a:pt x="28218" y="8932"/>
                  </a:cubicBezTo>
                  <a:lnTo>
                    <a:pt x="5353" y="28123"/>
                  </a:lnTo>
                  <a:cubicBezTo>
                    <a:pt x="5289" y="28155"/>
                    <a:pt x="5258" y="28281"/>
                    <a:pt x="5321" y="28376"/>
                  </a:cubicBezTo>
                  <a:cubicBezTo>
                    <a:pt x="5360" y="28416"/>
                    <a:pt x="5424" y="28443"/>
                    <a:pt x="5481" y="28443"/>
                  </a:cubicBezTo>
                  <a:cubicBezTo>
                    <a:pt x="5517" y="28443"/>
                    <a:pt x="5550" y="28432"/>
                    <a:pt x="5574" y="28408"/>
                  </a:cubicBezTo>
                  <a:cubicBezTo>
                    <a:pt x="6430" y="27775"/>
                    <a:pt x="23816" y="14632"/>
                    <a:pt x="28376" y="9280"/>
                  </a:cubicBezTo>
                  <a:lnTo>
                    <a:pt x="30276" y="7697"/>
                  </a:lnTo>
                  <a:lnTo>
                    <a:pt x="30276" y="7697"/>
                  </a:lnTo>
                  <a:cubicBezTo>
                    <a:pt x="29390" y="10389"/>
                    <a:pt x="12922" y="23784"/>
                    <a:pt x="6493" y="28820"/>
                  </a:cubicBezTo>
                  <a:cubicBezTo>
                    <a:pt x="6461" y="28851"/>
                    <a:pt x="6430" y="28915"/>
                    <a:pt x="6430" y="28946"/>
                  </a:cubicBezTo>
                  <a:cubicBezTo>
                    <a:pt x="6430" y="29010"/>
                    <a:pt x="6430" y="29073"/>
                    <a:pt x="6461" y="29105"/>
                  </a:cubicBezTo>
                  <a:cubicBezTo>
                    <a:pt x="6620" y="29263"/>
                    <a:pt x="6810" y="29390"/>
                    <a:pt x="7031" y="29422"/>
                  </a:cubicBezTo>
                  <a:cubicBezTo>
                    <a:pt x="7063" y="29453"/>
                    <a:pt x="7102" y="29469"/>
                    <a:pt x="7146" y="29469"/>
                  </a:cubicBezTo>
                  <a:cubicBezTo>
                    <a:pt x="7190" y="29469"/>
                    <a:pt x="7237" y="29453"/>
                    <a:pt x="7285" y="29422"/>
                  </a:cubicBezTo>
                  <a:cubicBezTo>
                    <a:pt x="7506" y="29422"/>
                    <a:pt x="7728" y="29390"/>
                    <a:pt x="8013" y="29295"/>
                  </a:cubicBezTo>
                  <a:lnTo>
                    <a:pt x="8013" y="29295"/>
                  </a:lnTo>
                  <a:cubicBezTo>
                    <a:pt x="7981" y="29358"/>
                    <a:pt x="7950" y="29422"/>
                    <a:pt x="7950" y="29453"/>
                  </a:cubicBezTo>
                  <a:cubicBezTo>
                    <a:pt x="7950" y="29548"/>
                    <a:pt x="7950" y="29612"/>
                    <a:pt x="8013" y="29643"/>
                  </a:cubicBezTo>
                  <a:cubicBezTo>
                    <a:pt x="8045" y="29707"/>
                    <a:pt x="8076" y="29707"/>
                    <a:pt x="8140" y="29707"/>
                  </a:cubicBezTo>
                  <a:cubicBezTo>
                    <a:pt x="8158" y="29716"/>
                    <a:pt x="8174" y="29720"/>
                    <a:pt x="8188" y="29720"/>
                  </a:cubicBezTo>
                  <a:cubicBezTo>
                    <a:pt x="8222" y="29720"/>
                    <a:pt x="8244" y="29697"/>
                    <a:pt x="8266" y="29675"/>
                  </a:cubicBezTo>
                  <a:cubicBezTo>
                    <a:pt x="8615" y="29358"/>
                    <a:pt x="8963" y="29041"/>
                    <a:pt x="9311" y="28693"/>
                  </a:cubicBezTo>
                  <a:cubicBezTo>
                    <a:pt x="9976" y="28345"/>
                    <a:pt x="10705" y="27838"/>
                    <a:pt x="11497" y="27268"/>
                  </a:cubicBezTo>
                  <a:lnTo>
                    <a:pt x="11497" y="27268"/>
                  </a:lnTo>
                  <a:cubicBezTo>
                    <a:pt x="10261" y="28440"/>
                    <a:pt x="9406" y="29390"/>
                    <a:pt x="9216" y="29928"/>
                  </a:cubicBezTo>
                  <a:cubicBezTo>
                    <a:pt x="9026" y="30150"/>
                    <a:pt x="9090" y="30182"/>
                    <a:pt x="9153" y="30277"/>
                  </a:cubicBezTo>
                  <a:cubicBezTo>
                    <a:pt x="9153" y="30277"/>
                    <a:pt x="9153" y="30308"/>
                    <a:pt x="9185" y="30308"/>
                  </a:cubicBezTo>
                  <a:cubicBezTo>
                    <a:pt x="9185" y="30372"/>
                    <a:pt x="9216" y="30403"/>
                    <a:pt x="9248" y="30435"/>
                  </a:cubicBezTo>
                  <a:cubicBezTo>
                    <a:pt x="9280" y="30498"/>
                    <a:pt x="9311" y="30498"/>
                    <a:pt x="9375" y="30498"/>
                  </a:cubicBezTo>
                  <a:cubicBezTo>
                    <a:pt x="9393" y="30508"/>
                    <a:pt x="9409" y="30511"/>
                    <a:pt x="9423" y="30511"/>
                  </a:cubicBezTo>
                  <a:cubicBezTo>
                    <a:pt x="9457" y="30511"/>
                    <a:pt x="9479" y="30489"/>
                    <a:pt x="9501" y="30467"/>
                  </a:cubicBezTo>
                  <a:cubicBezTo>
                    <a:pt x="17324" y="23753"/>
                    <a:pt x="28883" y="13935"/>
                    <a:pt x="31131" y="12225"/>
                  </a:cubicBezTo>
                  <a:lnTo>
                    <a:pt x="31131" y="12225"/>
                  </a:lnTo>
                  <a:cubicBezTo>
                    <a:pt x="30371" y="13365"/>
                    <a:pt x="26888" y="16532"/>
                    <a:pt x="22612" y="20238"/>
                  </a:cubicBezTo>
                  <a:lnTo>
                    <a:pt x="9438" y="31290"/>
                  </a:lnTo>
                  <a:cubicBezTo>
                    <a:pt x="9375" y="31353"/>
                    <a:pt x="9343" y="31480"/>
                    <a:pt x="9406" y="31543"/>
                  </a:cubicBezTo>
                  <a:cubicBezTo>
                    <a:pt x="9459" y="31596"/>
                    <a:pt x="9511" y="31619"/>
                    <a:pt x="9563" y="31619"/>
                  </a:cubicBezTo>
                  <a:cubicBezTo>
                    <a:pt x="9606" y="31619"/>
                    <a:pt x="9649" y="31603"/>
                    <a:pt x="9691" y="31575"/>
                  </a:cubicBezTo>
                  <a:cubicBezTo>
                    <a:pt x="10293" y="31068"/>
                    <a:pt x="12288" y="29453"/>
                    <a:pt x="14822" y="27331"/>
                  </a:cubicBezTo>
                  <a:lnTo>
                    <a:pt x="14822" y="27331"/>
                  </a:lnTo>
                  <a:cubicBezTo>
                    <a:pt x="13935" y="28186"/>
                    <a:pt x="13207" y="29010"/>
                    <a:pt x="12637" y="29707"/>
                  </a:cubicBezTo>
                  <a:lnTo>
                    <a:pt x="11148" y="31037"/>
                  </a:lnTo>
                  <a:cubicBezTo>
                    <a:pt x="11085" y="31100"/>
                    <a:pt x="11085" y="31227"/>
                    <a:pt x="11148" y="31290"/>
                  </a:cubicBezTo>
                  <a:cubicBezTo>
                    <a:pt x="11243" y="31448"/>
                    <a:pt x="11402" y="31543"/>
                    <a:pt x="11592" y="31607"/>
                  </a:cubicBezTo>
                  <a:cubicBezTo>
                    <a:pt x="11528" y="31892"/>
                    <a:pt x="11592" y="32113"/>
                    <a:pt x="11750" y="32303"/>
                  </a:cubicBezTo>
                  <a:cubicBezTo>
                    <a:pt x="11782" y="32335"/>
                    <a:pt x="11813" y="32367"/>
                    <a:pt x="11877" y="32367"/>
                  </a:cubicBezTo>
                  <a:cubicBezTo>
                    <a:pt x="11908" y="32367"/>
                    <a:pt x="11972" y="32367"/>
                    <a:pt x="12003" y="32335"/>
                  </a:cubicBezTo>
                  <a:lnTo>
                    <a:pt x="12922" y="31575"/>
                  </a:lnTo>
                  <a:lnTo>
                    <a:pt x="12922" y="31575"/>
                  </a:lnTo>
                  <a:cubicBezTo>
                    <a:pt x="12827" y="31670"/>
                    <a:pt x="12795" y="31765"/>
                    <a:pt x="12795" y="31860"/>
                  </a:cubicBezTo>
                  <a:cubicBezTo>
                    <a:pt x="12795" y="31955"/>
                    <a:pt x="12827" y="32050"/>
                    <a:pt x="12858" y="32082"/>
                  </a:cubicBezTo>
                  <a:cubicBezTo>
                    <a:pt x="12985" y="32240"/>
                    <a:pt x="13207" y="32335"/>
                    <a:pt x="13460" y="32335"/>
                  </a:cubicBezTo>
                  <a:cubicBezTo>
                    <a:pt x="13650" y="32335"/>
                    <a:pt x="13840" y="32303"/>
                    <a:pt x="14093" y="32240"/>
                  </a:cubicBezTo>
                  <a:lnTo>
                    <a:pt x="14093" y="32240"/>
                  </a:lnTo>
                  <a:cubicBezTo>
                    <a:pt x="13935" y="32335"/>
                    <a:pt x="13808" y="32462"/>
                    <a:pt x="13650" y="32557"/>
                  </a:cubicBezTo>
                  <a:cubicBezTo>
                    <a:pt x="13618" y="32588"/>
                    <a:pt x="13587" y="32620"/>
                    <a:pt x="13587" y="32683"/>
                  </a:cubicBezTo>
                  <a:cubicBezTo>
                    <a:pt x="13587" y="32747"/>
                    <a:pt x="13587" y="32778"/>
                    <a:pt x="13618" y="32810"/>
                  </a:cubicBezTo>
                  <a:cubicBezTo>
                    <a:pt x="13682" y="32873"/>
                    <a:pt x="13745" y="32905"/>
                    <a:pt x="13808" y="32905"/>
                  </a:cubicBezTo>
                  <a:cubicBezTo>
                    <a:pt x="14157" y="32905"/>
                    <a:pt x="15550" y="31860"/>
                    <a:pt x="17450" y="30340"/>
                  </a:cubicBezTo>
                  <a:lnTo>
                    <a:pt x="17450" y="30340"/>
                  </a:lnTo>
                  <a:lnTo>
                    <a:pt x="15265" y="32303"/>
                  </a:lnTo>
                  <a:cubicBezTo>
                    <a:pt x="15170" y="32367"/>
                    <a:pt x="15170" y="32493"/>
                    <a:pt x="15234" y="32557"/>
                  </a:cubicBezTo>
                  <a:cubicBezTo>
                    <a:pt x="15392" y="32778"/>
                    <a:pt x="15645" y="32873"/>
                    <a:pt x="15962" y="32873"/>
                  </a:cubicBezTo>
                  <a:cubicBezTo>
                    <a:pt x="16279" y="32873"/>
                    <a:pt x="16659" y="32778"/>
                    <a:pt x="17102" y="32557"/>
                  </a:cubicBezTo>
                  <a:cubicBezTo>
                    <a:pt x="17165" y="32588"/>
                    <a:pt x="17260" y="32652"/>
                    <a:pt x="17387" y="32652"/>
                  </a:cubicBezTo>
                  <a:cubicBezTo>
                    <a:pt x="17577" y="32652"/>
                    <a:pt x="17894" y="32557"/>
                    <a:pt x="18274" y="32335"/>
                  </a:cubicBezTo>
                  <a:lnTo>
                    <a:pt x="18274" y="32335"/>
                  </a:lnTo>
                  <a:cubicBezTo>
                    <a:pt x="18115" y="32462"/>
                    <a:pt x="17957" y="32588"/>
                    <a:pt x="17799" y="32715"/>
                  </a:cubicBezTo>
                  <a:cubicBezTo>
                    <a:pt x="17735" y="32778"/>
                    <a:pt x="17704" y="32905"/>
                    <a:pt x="17767" y="32968"/>
                  </a:cubicBezTo>
                  <a:cubicBezTo>
                    <a:pt x="17799" y="33032"/>
                    <a:pt x="17862" y="33063"/>
                    <a:pt x="17925" y="33063"/>
                  </a:cubicBezTo>
                  <a:cubicBezTo>
                    <a:pt x="17957" y="33063"/>
                    <a:pt x="17989" y="33032"/>
                    <a:pt x="18052" y="33032"/>
                  </a:cubicBezTo>
                  <a:cubicBezTo>
                    <a:pt x="18337" y="32810"/>
                    <a:pt x="19002" y="32240"/>
                    <a:pt x="19952" y="31480"/>
                  </a:cubicBezTo>
                  <a:cubicBezTo>
                    <a:pt x="19952" y="31480"/>
                    <a:pt x="19952" y="31512"/>
                    <a:pt x="19952" y="31512"/>
                  </a:cubicBezTo>
                  <a:cubicBezTo>
                    <a:pt x="19921" y="31702"/>
                    <a:pt x="19952" y="31892"/>
                    <a:pt x="20079" y="32018"/>
                  </a:cubicBezTo>
                  <a:cubicBezTo>
                    <a:pt x="20111" y="32050"/>
                    <a:pt x="20142" y="32082"/>
                    <a:pt x="20206" y="32082"/>
                  </a:cubicBezTo>
                  <a:cubicBezTo>
                    <a:pt x="20237" y="32082"/>
                    <a:pt x="20301" y="32082"/>
                    <a:pt x="20332" y="32050"/>
                  </a:cubicBezTo>
                  <a:lnTo>
                    <a:pt x="21092" y="31385"/>
                  </a:lnTo>
                  <a:lnTo>
                    <a:pt x="21092" y="31385"/>
                  </a:lnTo>
                  <a:cubicBezTo>
                    <a:pt x="20966" y="31575"/>
                    <a:pt x="20902" y="31702"/>
                    <a:pt x="20902" y="31828"/>
                  </a:cubicBezTo>
                  <a:cubicBezTo>
                    <a:pt x="20871" y="31955"/>
                    <a:pt x="20934" y="32050"/>
                    <a:pt x="20966" y="32082"/>
                  </a:cubicBezTo>
                  <a:cubicBezTo>
                    <a:pt x="21029" y="32177"/>
                    <a:pt x="21187" y="32272"/>
                    <a:pt x="21409" y="32303"/>
                  </a:cubicBezTo>
                  <a:cubicBezTo>
                    <a:pt x="22296" y="32303"/>
                    <a:pt x="24228" y="30720"/>
                    <a:pt x="26159" y="28915"/>
                  </a:cubicBezTo>
                  <a:lnTo>
                    <a:pt x="26159" y="28915"/>
                  </a:lnTo>
                  <a:cubicBezTo>
                    <a:pt x="25938" y="29327"/>
                    <a:pt x="26001" y="29422"/>
                    <a:pt x="26064" y="29485"/>
                  </a:cubicBezTo>
                  <a:cubicBezTo>
                    <a:pt x="26096" y="29517"/>
                    <a:pt x="26159" y="29548"/>
                    <a:pt x="26223" y="29548"/>
                  </a:cubicBezTo>
                  <a:cubicBezTo>
                    <a:pt x="26571" y="29548"/>
                    <a:pt x="27489" y="28661"/>
                    <a:pt x="28218" y="27901"/>
                  </a:cubicBezTo>
                  <a:cubicBezTo>
                    <a:pt x="28313" y="27806"/>
                    <a:pt x="28281" y="27711"/>
                    <a:pt x="28218" y="27616"/>
                  </a:cubicBezTo>
                  <a:cubicBezTo>
                    <a:pt x="28189" y="27588"/>
                    <a:pt x="28148" y="27572"/>
                    <a:pt x="28106" y="27572"/>
                  </a:cubicBezTo>
                  <a:cubicBezTo>
                    <a:pt x="28053" y="27572"/>
                    <a:pt x="27999" y="27596"/>
                    <a:pt x="27964" y="27648"/>
                  </a:cubicBezTo>
                  <a:cubicBezTo>
                    <a:pt x="27458" y="28186"/>
                    <a:pt x="26824" y="28756"/>
                    <a:pt x="26476" y="29041"/>
                  </a:cubicBezTo>
                  <a:cubicBezTo>
                    <a:pt x="26761" y="28598"/>
                    <a:pt x="27458" y="27743"/>
                    <a:pt x="28344" y="26761"/>
                  </a:cubicBezTo>
                  <a:cubicBezTo>
                    <a:pt x="29770" y="25305"/>
                    <a:pt x="30878" y="24069"/>
                    <a:pt x="31195" y="23753"/>
                  </a:cubicBezTo>
                  <a:cubicBezTo>
                    <a:pt x="31258" y="23689"/>
                    <a:pt x="31258" y="23563"/>
                    <a:pt x="31163" y="23499"/>
                  </a:cubicBezTo>
                  <a:cubicBezTo>
                    <a:pt x="31163" y="23468"/>
                    <a:pt x="31131" y="23468"/>
                    <a:pt x="31100" y="23468"/>
                  </a:cubicBezTo>
                  <a:cubicBezTo>
                    <a:pt x="31638" y="22929"/>
                    <a:pt x="31955" y="22549"/>
                    <a:pt x="31986" y="22328"/>
                  </a:cubicBezTo>
                  <a:cubicBezTo>
                    <a:pt x="31986" y="22201"/>
                    <a:pt x="31955" y="22106"/>
                    <a:pt x="31891" y="22074"/>
                  </a:cubicBezTo>
                  <a:cubicBezTo>
                    <a:pt x="31857" y="22022"/>
                    <a:pt x="31812" y="21999"/>
                    <a:pt x="31763" y="21999"/>
                  </a:cubicBezTo>
                  <a:cubicBezTo>
                    <a:pt x="31723" y="21999"/>
                    <a:pt x="31681" y="22014"/>
                    <a:pt x="31638" y="22043"/>
                  </a:cubicBezTo>
                  <a:lnTo>
                    <a:pt x="20301" y="31543"/>
                  </a:lnTo>
                  <a:cubicBezTo>
                    <a:pt x="20332" y="31385"/>
                    <a:pt x="20427" y="31163"/>
                    <a:pt x="20586" y="30942"/>
                  </a:cubicBezTo>
                  <a:cubicBezTo>
                    <a:pt x="22517" y="29327"/>
                    <a:pt x="25178" y="27078"/>
                    <a:pt x="27458" y="25051"/>
                  </a:cubicBezTo>
                  <a:cubicBezTo>
                    <a:pt x="29453" y="23404"/>
                    <a:pt x="31068" y="22043"/>
                    <a:pt x="31670" y="21568"/>
                  </a:cubicBezTo>
                  <a:cubicBezTo>
                    <a:pt x="31765" y="21504"/>
                    <a:pt x="31860" y="21441"/>
                    <a:pt x="31923" y="21378"/>
                  </a:cubicBezTo>
                  <a:cubicBezTo>
                    <a:pt x="31986" y="21346"/>
                    <a:pt x="31986" y="21314"/>
                    <a:pt x="32018" y="21251"/>
                  </a:cubicBezTo>
                  <a:cubicBezTo>
                    <a:pt x="32018" y="21188"/>
                    <a:pt x="31986" y="21156"/>
                    <a:pt x="31955" y="21124"/>
                  </a:cubicBezTo>
                  <a:cubicBezTo>
                    <a:pt x="31923" y="21061"/>
                    <a:pt x="31891" y="21061"/>
                    <a:pt x="31828" y="21029"/>
                  </a:cubicBezTo>
                  <a:cubicBezTo>
                    <a:pt x="31828" y="21029"/>
                    <a:pt x="31796" y="21029"/>
                    <a:pt x="31733" y="21093"/>
                  </a:cubicBezTo>
                  <a:lnTo>
                    <a:pt x="31701" y="21093"/>
                  </a:lnTo>
                  <a:cubicBezTo>
                    <a:pt x="31670" y="21093"/>
                    <a:pt x="31575" y="21188"/>
                    <a:pt x="31385" y="21314"/>
                  </a:cubicBezTo>
                  <a:cubicBezTo>
                    <a:pt x="31891" y="20776"/>
                    <a:pt x="32176" y="20364"/>
                    <a:pt x="32208" y="20143"/>
                  </a:cubicBezTo>
                  <a:cubicBezTo>
                    <a:pt x="32208" y="20016"/>
                    <a:pt x="32176" y="19953"/>
                    <a:pt x="32145" y="19921"/>
                  </a:cubicBezTo>
                  <a:cubicBezTo>
                    <a:pt x="32081" y="19858"/>
                    <a:pt x="32018" y="19826"/>
                    <a:pt x="31955" y="19826"/>
                  </a:cubicBezTo>
                  <a:cubicBezTo>
                    <a:pt x="31606" y="19826"/>
                    <a:pt x="30656" y="20618"/>
                    <a:pt x="28566" y="22581"/>
                  </a:cubicBezTo>
                  <a:cubicBezTo>
                    <a:pt x="30783" y="20301"/>
                    <a:pt x="32398" y="18464"/>
                    <a:pt x="32588" y="18274"/>
                  </a:cubicBezTo>
                  <a:cubicBezTo>
                    <a:pt x="32651" y="18211"/>
                    <a:pt x="32651" y="18084"/>
                    <a:pt x="32588" y="18021"/>
                  </a:cubicBezTo>
                  <a:cubicBezTo>
                    <a:pt x="32556" y="17989"/>
                    <a:pt x="32509" y="17973"/>
                    <a:pt x="32461" y="17973"/>
                  </a:cubicBezTo>
                  <a:cubicBezTo>
                    <a:pt x="32414" y="17973"/>
                    <a:pt x="32366" y="17989"/>
                    <a:pt x="32335" y="18021"/>
                  </a:cubicBezTo>
                  <a:lnTo>
                    <a:pt x="17292" y="32082"/>
                  </a:lnTo>
                  <a:cubicBezTo>
                    <a:pt x="16754" y="32367"/>
                    <a:pt x="16310" y="32525"/>
                    <a:pt x="15962" y="32525"/>
                  </a:cubicBezTo>
                  <a:cubicBezTo>
                    <a:pt x="15867" y="32525"/>
                    <a:pt x="15740" y="32493"/>
                    <a:pt x="15677" y="32462"/>
                  </a:cubicBezTo>
                  <a:lnTo>
                    <a:pt x="32746" y="17071"/>
                  </a:lnTo>
                  <a:cubicBezTo>
                    <a:pt x="32810" y="17007"/>
                    <a:pt x="32810" y="16881"/>
                    <a:pt x="32746" y="16786"/>
                  </a:cubicBezTo>
                  <a:cubicBezTo>
                    <a:pt x="32724" y="16763"/>
                    <a:pt x="32670" y="16741"/>
                    <a:pt x="32618" y="16741"/>
                  </a:cubicBezTo>
                  <a:cubicBezTo>
                    <a:pt x="32596" y="16741"/>
                    <a:pt x="32575" y="16745"/>
                    <a:pt x="32556" y="16754"/>
                  </a:cubicBezTo>
                  <a:cubicBezTo>
                    <a:pt x="33032" y="16152"/>
                    <a:pt x="33348" y="15677"/>
                    <a:pt x="33380" y="15361"/>
                  </a:cubicBezTo>
                  <a:cubicBezTo>
                    <a:pt x="33380" y="15202"/>
                    <a:pt x="33348" y="15076"/>
                    <a:pt x="33253" y="14981"/>
                  </a:cubicBezTo>
                  <a:cubicBezTo>
                    <a:pt x="33222" y="14949"/>
                    <a:pt x="33190" y="14917"/>
                    <a:pt x="33127" y="14917"/>
                  </a:cubicBezTo>
                  <a:cubicBezTo>
                    <a:pt x="33063" y="14917"/>
                    <a:pt x="33032" y="14917"/>
                    <a:pt x="33000" y="14981"/>
                  </a:cubicBezTo>
                  <a:cubicBezTo>
                    <a:pt x="29991" y="18116"/>
                    <a:pt x="25399" y="22803"/>
                    <a:pt x="21346" y="26445"/>
                  </a:cubicBezTo>
                  <a:cubicBezTo>
                    <a:pt x="19255" y="28155"/>
                    <a:pt x="17229" y="29770"/>
                    <a:pt x="15582" y="31100"/>
                  </a:cubicBezTo>
                  <a:cubicBezTo>
                    <a:pt x="14663" y="31670"/>
                    <a:pt x="13903" y="31987"/>
                    <a:pt x="13460" y="31987"/>
                  </a:cubicBezTo>
                  <a:cubicBezTo>
                    <a:pt x="13333" y="31987"/>
                    <a:pt x="13238" y="31955"/>
                    <a:pt x="13175" y="31892"/>
                  </a:cubicBezTo>
                  <a:cubicBezTo>
                    <a:pt x="13175" y="31733"/>
                    <a:pt x="13365" y="31512"/>
                    <a:pt x="13618" y="31195"/>
                  </a:cubicBezTo>
                  <a:cubicBezTo>
                    <a:pt x="16659" y="29707"/>
                    <a:pt x="21694" y="24956"/>
                    <a:pt x="25779" y="20776"/>
                  </a:cubicBezTo>
                  <a:lnTo>
                    <a:pt x="32620" y="15044"/>
                  </a:lnTo>
                  <a:cubicBezTo>
                    <a:pt x="32683" y="14981"/>
                    <a:pt x="32683" y="14885"/>
                    <a:pt x="32620" y="14790"/>
                  </a:cubicBezTo>
                  <a:cubicBezTo>
                    <a:pt x="32581" y="14751"/>
                    <a:pt x="32529" y="14724"/>
                    <a:pt x="32474" y="14724"/>
                  </a:cubicBezTo>
                  <a:cubicBezTo>
                    <a:pt x="32439" y="14724"/>
                    <a:pt x="32403" y="14735"/>
                    <a:pt x="32366" y="14759"/>
                  </a:cubicBezTo>
                  <a:cubicBezTo>
                    <a:pt x="31891" y="15139"/>
                    <a:pt x="30593" y="16184"/>
                    <a:pt x="28851" y="17577"/>
                  </a:cubicBezTo>
                  <a:cubicBezTo>
                    <a:pt x="30878" y="15424"/>
                    <a:pt x="32303" y="13840"/>
                    <a:pt x="32493" y="13619"/>
                  </a:cubicBezTo>
                  <a:cubicBezTo>
                    <a:pt x="32556" y="13555"/>
                    <a:pt x="32556" y="13429"/>
                    <a:pt x="32493" y="13365"/>
                  </a:cubicBezTo>
                  <a:cubicBezTo>
                    <a:pt x="32456" y="13328"/>
                    <a:pt x="32408" y="13313"/>
                    <a:pt x="32356" y="13313"/>
                  </a:cubicBezTo>
                  <a:cubicBezTo>
                    <a:pt x="32319" y="13313"/>
                    <a:pt x="32279" y="13321"/>
                    <a:pt x="32240" y="13334"/>
                  </a:cubicBezTo>
                  <a:cubicBezTo>
                    <a:pt x="32018" y="13524"/>
                    <a:pt x="30213" y="14822"/>
                    <a:pt x="27743" y="16691"/>
                  </a:cubicBezTo>
                  <a:lnTo>
                    <a:pt x="31891" y="12954"/>
                  </a:lnTo>
                  <a:cubicBezTo>
                    <a:pt x="31955" y="12890"/>
                    <a:pt x="31955" y="12764"/>
                    <a:pt x="31891" y="12700"/>
                  </a:cubicBezTo>
                  <a:cubicBezTo>
                    <a:pt x="31852" y="12661"/>
                    <a:pt x="31789" y="12634"/>
                    <a:pt x="31731" y="12634"/>
                  </a:cubicBezTo>
                  <a:cubicBezTo>
                    <a:pt x="31696" y="12634"/>
                    <a:pt x="31662" y="12644"/>
                    <a:pt x="31638" y="12669"/>
                  </a:cubicBezTo>
                  <a:lnTo>
                    <a:pt x="29865" y="14157"/>
                  </a:lnTo>
                  <a:cubicBezTo>
                    <a:pt x="30941" y="13080"/>
                    <a:pt x="31606" y="12289"/>
                    <a:pt x="31638" y="11940"/>
                  </a:cubicBezTo>
                  <a:cubicBezTo>
                    <a:pt x="31670" y="11845"/>
                    <a:pt x="31606" y="11750"/>
                    <a:pt x="31575" y="11719"/>
                  </a:cubicBezTo>
                  <a:cubicBezTo>
                    <a:pt x="31575" y="11719"/>
                    <a:pt x="31543" y="11687"/>
                    <a:pt x="31543" y="11687"/>
                  </a:cubicBezTo>
                  <a:cubicBezTo>
                    <a:pt x="31733" y="11529"/>
                    <a:pt x="31923" y="11402"/>
                    <a:pt x="32081" y="11275"/>
                  </a:cubicBezTo>
                  <a:cubicBezTo>
                    <a:pt x="32145" y="11244"/>
                    <a:pt x="32145" y="11212"/>
                    <a:pt x="32176" y="11149"/>
                  </a:cubicBezTo>
                  <a:cubicBezTo>
                    <a:pt x="32176" y="11085"/>
                    <a:pt x="32145" y="11054"/>
                    <a:pt x="32113" y="11022"/>
                  </a:cubicBezTo>
                  <a:cubicBezTo>
                    <a:pt x="31955" y="10832"/>
                    <a:pt x="31765" y="10705"/>
                    <a:pt x="31543" y="10674"/>
                  </a:cubicBezTo>
                  <a:cubicBezTo>
                    <a:pt x="32018" y="10072"/>
                    <a:pt x="32145" y="9723"/>
                    <a:pt x="31986" y="9533"/>
                  </a:cubicBezTo>
                  <a:cubicBezTo>
                    <a:pt x="31955" y="9502"/>
                    <a:pt x="31891" y="9438"/>
                    <a:pt x="31733" y="9407"/>
                  </a:cubicBezTo>
                  <a:lnTo>
                    <a:pt x="31701" y="9407"/>
                  </a:lnTo>
                  <a:cubicBezTo>
                    <a:pt x="31670" y="9217"/>
                    <a:pt x="31606" y="9027"/>
                    <a:pt x="31480" y="8900"/>
                  </a:cubicBezTo>
                  <a:cubicBezTo>
                    <a:pt x="31448" y="8868"/>
                    <a:pt x="31416" y="8837"/>
                    <a:pt x="31353" y="8837"/>
                  </a:cubicBezTo>
                  <a:cubicBezTo>
                    <a:pt x="31321" y="8837"/>
                    <a:pt x="31258" y="8837"/>
                    <a:pt x="31226" y="8868"/>
                  </a:cubicBezTo>
                  <a:lnTo>
                    <a:pt x="29073" y="10674"/>
                  </a:lnTo>
                  <a:cubicBezTo>
                    <a:pt x="29295" y="10452"/>
                    <a:pt x="29453" y="10262"/>
                    <a:pt x="29611" y="10103"/>
                  </a:cubicBezTo>
                  <a:cubicBezTo>
                    <a:pt x="29928" y="9787"/>
                    <a:pt x="30118" y="9597"/>
                    <a:pt x="30213" y="9438"/>
                  </a:cubicBezTo>
                  <a:cubicBezTo>
                    <a:pt x="30245" y="9407"/>
                    <a:pt x="30276" y="9375"/>
                    <a:pt x="30308" y="9375"/>
                  </a:cubicBezTo>
                  <a:lnTo>
                    <a:pt x="30276" y="9375"/>
                  </a:lnTo>
                  <a:cubicBezTo>
                    <a:pt x="30371" y="9217"/>
                    <a:pt x="30340" y="9185"/>
                    <a:pt x="30308" y="9122"/>
                  </a:cubicBezTo>
                  <a:cubicBezTo>
                    <a:pt x="30276" y="9090"/>
                    <a:pt x="30213" y="9058"/>
                    <a:pt x="30150" y="9058"/>
                  </a:cubicBezTo>
                  <a:cubicBezTo>
                    <a:pt x="30086" y="9058"/>
                    <a:pt x="30055" y="9090"/>
                    <a:pt x="30023" y="9122"/>
                  </a:cubicBezTo>
                  <a:cubicBezTo>
                    <a:pt x="29991" y="9153"/>
                    <a:pt x="29706" y="9470"/>
                    <a:pt x="29200" y="10008"/>
                  </a:cubicBezTo>
                  <a:cubicBezTo>
                    <a:pt x="28788" y="10389"/>
                    <a:pt x="28249" y="10864"/>
                    <a:pt x="27553" y="11497"/>
                  </a:cubicBezTo>
                  <a:cubicBezTo>
                    <a:pt x="29390" y="9692"/>
                    <a:pt x="30593" y="8267"/>
                    <a:pt x="30656" y="7602"/>
                  </a:cubicBezTo>
                  <a:cubicBezTo>
                    <a:pt x="30688" y="7443"/>
                    <a:pt x="30656" y="7317"/>
                    <a:pt x="30561" y="7222"/>
                  </a:cubicBezTo>
                  <a:cubicBezTo>
                    <a:pt x="30530" y="7190"/>
                    <a:pt x="30466" y="7158"/>
                    <a:pt x="30435" y="7158"/>
                  </a:cubicBezTo>
                  <a:cubicBezTo>
                    <a:pt x="30371" y="7158"/>
                    <a:pt x="30340" y="7158"/>
                    <a:pt x="30308" y="7190"/>
                  </a:cubicBezTo>
                  <a:lnTo>
                    <a:pt x="29295" y="8045"/>
                  </a:lnTo>
                  <a:cubicBezTo>
                    <a:pt x="29390" y="7855"/>
                    <a:pt x="29453" y="7697"/>
                    <a:pt x="29485" y="7538"/>
                  </a:cubicBezTo>
                  <a:cubicBezTo>
                    <a:pt x="29485" y="7380"/>
                    <a:pt x="29453" y="7222"/>
                    <a:pt x="29358" y="7095"/>
                  </a:cubicBezTo>
                  <a:cubicBezTo>
                    <a:pt x="29326" y="7063"/>
                    <a:pt x="29295" y="7032"/>
                    <a:pt x="29231" y="7032"/>
                  </a:cubicBezTo>
                  <a:cubicBezTo>
                    <a:pt x="29200" y="7032"/>
                    <a:pt x="29136" y="7063"/>
                    <a:pt x="29105" y="7095"/>
                  </a:cubicBezTo>
                  <a:lnTo>
                    <a:pt x="16057" y="18021"/>
                  </a:lnTo>
                  <a:lnTo>
                    <a:pt x="29675" y="6018"/>
                  </a:lnTo>
                  <a:cubicBezTo>
                    <a:pt x="29770" y="5955"/>
                    <a:pt x="29770" y="5828"/>
                    <a:pt x="29706" y="5765"/>
                  </a:cubicBezTo>
                  <a:cubicBezTo>
                    <a:pt x="29643" y="5702"/>
                    <a:pt x="29548" y="5607"/>
                    <a:pt x="29358" y="5607"/>
                  </a:cubicBezTo>
                  <a:cubicBezTo>
                    <a:pt x="29346" y="5606"/>
                    <a:pt x="29334" y="5605"/>
                    <a:pt x="29322" y="5605"/>
                  </a:cubicBezTo>
                  <a:cubicBezTo>
                    <a:pt x="28861" y="5605"/>
                    <a:pt x="27866" y="6170"/>
                    <a:pt x="26571" y="7095"/>
                  </a:cubicBezTo>
                  <a:lnTo>
                    <a:pt x="27996" y="5765"/>
                  </a:lnTo>
                  <a:cubicBezTo>
                    <a:pt x="28091" y="5702"/>
                    <a:pt x="28091" y="5575"/>
                    <a:pt x="28028" y="5512"/>
                  </a:cubicBezTo>
                  <a:cubicBezTo>
                    <a:pt x="27996" y="5480"/>
                    <a:pt x="27964" y="5448"/>
                    <a:pt x="27901" y="5448"/>
                  </a:cubicBezTo>
                  <a:cubicBezTo>
                    <a:pt x="28123" y="5226"/>
                    <a:pt x="28281" y="5100"/>
                    <a:pt x="28344" y="5036"/>
                  </a:cubicBezTo>
                  <a:cubicBezTo>
                    <a:pt x="28408" y="4973"/>
                    <a:pt x="28408" y="4846"/>
                    <a:pt x="28344" y="4783"/>
                  </a:cubicBezTo>
                  <a:cubicBezTo>
                    <a:pt x="28305" y="4744"/>
                    <a:pt x="28254" y="4717"/>
                    <a:pt x="28198" y="4717"/>
                  </a:cubicBezTo>
                  <a:cubicBezTo>
                    <a:pt x="28164" y="4717"/>
                    <a:pt x="28127" y="4727"/>
                    <a:pt x="28091" y="4751"/>
                  </a:cubicBezTo>
                  <a:cubicBezTo>
                    <a:pt x="27901" y="4878"/>
                    <a:pt x="26729" y="5702"/>
                    <a:pt x="25051" y="6905"/>
                  </a:cubicBezTo>
                  <a:cubicBezTo>
                    <a:pt x="25969" y="6018"/>
                    <a:pt x="26698" y="5290"/>
                    <a:pt x="27141" y="4878"/>
                  </a:cubicBezTo>
                  <a:cubicBezTo>
                    <a:pt x="27489" y="4625"/>
                    <a:pt x="27553" y="4498"/>
                    <a:pt x="27584" y="4403"/>
                  </a:cubicBezTo>
                  <a:cubicBezTo>
                    <a:pt x="27584" y="4371"/>
                    <a:pt x="27553" y="4308"/>
                    <a:pt x="27521" y="4245"/>
                  </a:cubicBezTo>
                  <a:cubicBezTo>
                    <a:pt x="27489" y="4213"/>
                    <a:pt x="27458" y="4181"/>
                    <a:pt x="27394" y="4181"/>
                  </a:cubicBezTo>
                  <a:cubicBezTo>
                    <a:pt x="27363" y="4181"/>
                    <a:pt x="27299" y="4213"/>
                    <a:pt x="27268" y="4245"/>
                  </a:cubicBezTo>
                  <a:cubicBezTo>
                    <a:pt x="27141" y="4371"/>
                    <a:pt x="27014" y="4498"/>
                    <a:pt x="26856" y="4625"/>
                  </a:cubicBezTo>
                  <a:cubicBezTo>
                    <a:pt x="26698" y="4751"/>
                    <a:pt x="26444" y="4941"/>
                    <a:pt x="26128" y="5163"/>
                  </a:cubicBezTo>
                  <a:cubicBezTo>
                    <a:pt x="26223" y="5005"/>
                    <a:pt x="26286" y="4846"/>
                    <a:pt x="26318" y="4688"/>
                  </a:cubicBezTo>
                  <a:cubicBezTo>
                    <a:pt x="26476" y="4371"/>
                    <a:pt x="26603" y="4086"/>
                    <a:pt x="26634" y="3833"/>
                  </a:cubicBezTo>
                  <a:cubicBezTo>
                    <a:pt x="26666" y="3485"/>
                    <a:pt x="26603" y="3231"/>
                    <a:pt x="26413" y="3010"/>
                  </a:cubicBezTo>
                  <a:cubicBezTo>
                    <a:pt x="26381" y="2946"/>
                    <a:pt x="26349" y="2946"/>
                    <a:pt x="26286" y="2946"/>
                  </a:cubicBezTo>
                  <a:cubicBezTo>
                    <a:pt x="26275" y="2941"/>
                    <a:pt x="26266" y="2936"/>
                    <a:pt x="26254" y="2936"/>
                  </a:cubicBezTo>
                  <a:cubicBezTo>
                    <a:pt x="26198" y="2936"/>
                    <a:pt x="26084" y="3037"/>
                    <a:pt x="25431" y="3611"/>
                  </a:cubicBezTo>
                  <a:cubicBezTo>
                    <a:pt x="25209" y="3611"/>
                    <a:pt x="24988" y="3675"/>
                    <a:pt x="24734" y="3770"/>
                  </a:cubicBezTo>
                  <a:cubicBezTo>
                    <a:pt x="24798" y="3611"/>
                    <a:pt x="24861" y="3485"/>
                    <a:pt x="24861" y="3326"/>
                  </a:cubicBezTo>
                  <a:cubicBezTo>
                    <a:pt x="24893" y="3263"/>
                    <a:pt x="24893" y="3168"/>
                    <a:pt x="24861" y="3105"/>
                  </a:cubicBezTo>
                  <a:cubicBezTo>
                    <a:pt x="24956" y="3010"/>
                    <a:pt x="24988" y="2946"/>
                    <a:pt x="24988" y="2915"/>
                  </a:cubicBezTo>
                  <a:cubicBezTo>
                    <a:pt x="24988" y="2851"/>
                    <a:pt x="24956" y="2788"/>
                    <a:pt x="24924" y="2756"/>
                  </a:cubicBezTo>
                  <a:cubicBezTo>
                    <a:pt x="24893" y="2725"/>
                    <a:pt x="24829" y="2661"/>
                    <a:pt x="24734" y="2661"/>
                  </a:cubicBezTo>
                  <a:lnTo>
                    <a:pt x="24703" y="2661"/>
                  </a:lnTo>
                  <a:cubicBezTo>
                    <a:pt x="24703" y="2661"/>
                    <a:pt x="24703" y="2661"/>
                    <a:pt x="24671" y="2630"/>
                  </a:cubicBezTo>
                  <a:cubicBezTo>
                    <a:pt x="24636" y="2595"/>
                    <a:pt x="24592" y="2570"/>
                    <a:pt x="24543" y="2570"/>
                  </a:cubicBezTo>
                  <a:cubicBezTo>
                    <a:pt x="24503" y="2570"/>
                    <a:pt x="24460" y="2587"/>
                    <a:pt x="24418" y="2630"/>
                  </a:cubicBezTo>
                  <a:lnTo>
                    <a:pt x="23879" y="3073"/>
                  </a:lnTo>
                  <a:cubicBezTo>
                    <a:pt x="23816" y="3105"/>
                    <a:pt x="23721" y="3168"/>
                    <a:pt x="23657" y="3231"/>
                  </a:cubicBezTo>
                  <a:cubicBezTo>
                    <a:pt x="23752" y="3010"/>
                    <a:pt x="23816" y="2820"/>
                    <a:pt x="23847" y="2661"/>
                  </a:cubicBezTo>
                  <a:cubicBezTo>
                    <a:pt x="23879" y="2440"/>
                    <a:pt x="23816" y="2281"/>
                    <a:pt x="23721" y="2155"/>
                  </a:cubicBezTo>
                  <a:cubicBezTo>
                    <a:pt x="23689" y="2091"/>
                    <a:pt x="23626" y="2091"/>
                    <a:pt x="23594" y="2060"/>
                  </a:cubicBezTo>
                  <a:cubicBezTo>
                    <a:pt x="23531" y="2060"/>
                    <a:pt x="23499" y="2091"/>
                    <a:pt x="23467" y="2123"/>
                  </a:cubicBezTo>
                  <a:lnTo>
                    <a:pt x="21536" y="3706"/>
                  </a:lnTo>
                  <a:cubicBezTo>
                    <a:pt x="23562" y="1838"/>
                    <a:pt x="23467" y="1743"/>
                    <a:pt x="23372" y="1616"/>
                  </a:cubicBezTo>
                  <a:cubicBezTo>
                    <a:pt x="23309" y="1553"/>
                    <a:pt x="23246" y="1490"/>
                    <a:pt x="23119" y="1490"/>
                  </a:cubicBezTo>
                  <a:lnTo>
                    <a:pt x="23087" y="1490"/>
                  </a:lnTo>
                  <a:cubicBezTo>
                    <a:pt x="21061" y="1490"/>
                    <a:pt x="4498" y="16849"/>
                    <a:pt x="1204" y="19921"/>
                  </a:cubicBezTo>
                  <a:cubicBezTo>
                    <a:pt x="1457" y="19509"/>
                    <a:pt x="2028" y="18844"/>
                    <a:pt x="2883" y="17957"/>
                  </a:cubicBezTo>
                  <a:cubicBezTo>
                    <a:pt x="4909" y="16596"/>
                    <a:pt x="8646" y="13112"/>
                    <a:pt x="13397" y="8615"/>
                  </a:cubicBezTo>
                  <a:lnTo>
                    <a:pt x="13808" y="8235"/>
                  </a:lnTo>
                  <a:cubicBezTo>
                    <a:pt x="16469" y="5987"/>
                    <a:pt x="19350" y="3643"/>
                    <a:pt x="22201" y="1363"/>
                  </a:cubicBezTo>
                  <a:cubicBezTo>
                    <a:pt x="22232" y="1331"/>
                    <a:pt x="22264" y="1300"/>
                    <a:pt x="22264" y="1236"/>
                  </a:cubicBezTo>
                  <a:cubicBezTo>
                    <a:pt x="22264" y="1205"/>
                    <a:pt x="22264" y="1141"/>
                    <a:pt x="22232" y="1110"/>
                  </a:cubicBezTo>
                  <a:cubicBezTo>
                    <a:pt x="22201" y="1078"/>
                    <a:pt x="22137" y="1046"/>
                    <a:pt x="22074" y="1046"/>
                  </a:cubicBezTo>
                  <a:cubicBezTo>
                    <a:pt x="22074" y="1046"/>
                    <a:pt x="22011" y="1046"/>
                    <a:pt x="21979" y="1078"/>
                  </a:cubicBezTo>
                  <a:lnTo>
                    <a:pt x="21947" y="1078"/>
                  </a:lnTo>
                  <a:cubicBezTo>
                    <a:pt x="21947" y="1078"/>
                    <a:pt x="21947" y="1078"/>
                    <a:pt x="21947" y="1110"/>
                  </a:cubicBezTo>
                  <a:cubicBezTo>
                    <a:pt x="21821" y="1141"/>
                    <a:pt x="21694" y="1268"/>
                    <a:pt x="21504" y="1395"/>
                  </a:cubicBezTo>
                  <a:cubicBezTo>
                    <a:pt x="21441" y="1363"/>
                    <a:pt x="21409" y="1331"/>
                    <a:pt x="21282" y="1300"/>
                  </a:cubicBezTo>
                  <a:cubicBezTo>
                    <a:pt x="20712" y="1300"/>
                    <a:pt x="18590" y="3200"/>
                    <a:pt x="13967" y="7570"/>
                  </a:cubicBezTo>
                  <a:cubicBezTo>
                    <a:pt x="9976" y="10959"/>
                    <a:pt x="5258" y="15012"/>
                    <a:pt x="1552" y="18211"/>
                  </a:cubicBezTo>
                  <a:lnTo>
                    <a:pt x="1521" y="18211"/>
                  </a:lnTo>
                  <a:cubicBezTo>
                    <a:pt x="1394" y="17102"/>
                    <a:pt x="13112" y="7127"/>
                    <a:pt x="20554" y="1110"/>
                  </a:cubicBezTo>
                  <a:cubicBezTo>
                    <a:pt x="20586" y="1078"/>
                    <a:pt x="20617" y="1015"/>
                    <a:pt x="20617" y="983"/>
                  </a:cubicBezTo>
                  <a:cubicBezTo>
                    <a:pt x="20617" y="920"/>
                    <a:pt x="20586" y="856"/>
                    <a:pt x="20554" y="825"/>
                  </a:cubicBezTo>
                  <a:cubicBezTo>
                    <a:pt x="20396" y="634"/>
                    <a:pt x="20174" y="539"/>
                    <a:pt x="19857" y="539"/>
                  </a:cubicBezTo>
                  <a:cubicBezTo>
                    <a:pt x="19841" y="524"/>
                    <a:pt x="19826" y="516"/>
                    <a:pt x="19810" y="516"/>
                  </a:cubicBezTo>
                  <a:cubicBezTo>
                    <a:pt x="19794" y="516"/>
                    <a:pt x="19778" y="524"/>
                    <a:pt x="19762" y="539"/>
                  </a:cubicBezTo>
                  <a:cubicBezTo>
                    <a:pt x="19762" y="508"/>
                    <a:pt x="19731" y="476"/>
                    <a:pt x="19731" y="444"/>
                  </a:cubicBezTo>
                  <a:cubicBezTo>
                    <a:pt x="19540" y="254"/>
                    <a:pt x="19319" y="159"/>
                    <a:pt x="19002" y="128"/>
                  </a:cubicBezTo>
                  <a:lnTo>
                    <a:pt x="18970" y="128"/>
                  </a:lnTo>
                  <a:cubicBezTo>
                    <a:pt x="18210" y="128"/>
                    <a:pt x="16944" y="856"/>
                    <a:pt x="15424" y="1965"/>
                  </a:cubicBezTo>
                  <a:cubicBezTo>
                    <a:pt x="16025" y="1395"/>
                    <a:pt x="16627" y="856"/>
                    <a:pt x="17197" y="349"/>
                  </a:cubicBezTo>
                  <a:cubicBezTo>
                    <a:pt x="17260" y="286"/>
                    <a:pt x="17260" y="159"/>
                    <a:pt x="17197" y="96"/>
                  </a:cubicBezTo>
                  <a:cubicBezTo>
                    <a:pt x="17165" y="33"/>
                    <a:pt x="17102" y="1"/>
                    <a:pt x="17039" y="1"/>
                  </a:cubicBezTo>
                  <a:cubicBezTo>
                    <a:pt x="17034" y="1"/>
                    <a:pt x="17030" y="0"/>
                    <a:pt x="1702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662;p29">
              <a:extLst>
                <a:ext uri="{FF2B5EF4-FFF2-40B4-BE49-F238E27FC236}">
                  <a16:creationId xmlns:a16="http://schemas.microsoft.com/office/drawing/2014/main" id="{5F8D0D94-8EE8-18F2-F61F-3C8C5B29BE68}"/>
                </a:ext>
              </a:extLst>
            </p:cNvPr>
            <p:cNvSpPr/>
            <p:nvPr/>
          </p:nvSpPr>
          <p:spPr>
            <a:xfrm>
              <a:off x="5337019" y="3257202"/>
              <a:ext cx="1693620" cy="1446833"/>
            </a:xfrm>
            <a:custGeom>
              <a:avLst/>
              <a:gdLst/>
              <a:ahLst/>
              <a:cxnLst/>
              <a:rect l="l" t="t" r="r" b="b"/>
              <a:pathLst>
                <a:path w="41835" h="35739" extrusionOk="0">
                  <a:moveTo>
                    <a:pt x="18753" y="675"/>
                  </a:moveTo>
                  <a:cubicBezTo>
                    <a:pt x="18761" y="787"/>
                    <a:pt x="18841" y="887"/>
                    <a:pt x="19001" y="887"/>
                  </a:cubicBezTo>
                  <a:cubicBezTo>
                    <a:pt x="19825" y="871"/>
                    <a:pt x="20654" y="856"/>
                    <a:pt x="21482" y="856"/>
                  </a:cubicBezTo>
                  <a:cubicBezTo>
                    <a:pt x="26960" y="856"/>
                    <a:pt x="32400" y="1489"/>
                    <a:pt x="35976" y="6303"/>
                  </a:cubicBezTo>
                  <a:cubicBezTo>
                    <a:pt x="40505" y="12383"/>
                    <a:pt x="40821" y="21916"/>
                    <a:pt x="36419" y="28123"/>
                  </a:cubicBezTo>
                  <a:cubicBezTo>
                    <a:pt x="32933" y="33088"/>
                    <a:pt x="27170" y="34901"/>
                    <a:pt x="21350" y="34901"/>
                  </a:cubicBezTo>
                  <a:cubicBezTo>
                    <a:pt x="18818" y="34901"/>
                    <a:pt x="16274" y="34557"/>
                    <a:pt x="13903" y="33981"/>
                  </a:cubicBezTo>
                  <a:cubicBezTo>
                    <a:pt x="9976" y="33031"/>
                    <a:pt x="6429" y="30878"/>
                    <a:pt x="4244" y="27394"/>
                  </a:cubicBezTo>
                  <a:cubicBezTo>
                    <a:pt x="1964" y="23752"/>
                    <a:pt x="1647" y="19319"/>
                    <a:pt x="2154" y="15138"/>
                  </a:cubicBezTo>
                  <a:cubicBezTo>
                    <a:pt x="2692" y="10546"/>
                    <a:pt x="4275" y="5448"/>
                    <a:pt x="8487" y="2978"/>
                  </a:cubicBezTo>
                  <a:cubicBezTo>
                    <a:pt x="11575" y="1179"/>
                    <a:pt x="15254" y="1041"/>
                    <a:pt x="18753" y="675"/>
                  </a:cubicBezTo>
                  <a:close/>
                  <a:moveTo>
                    <a:pt x="20585" y="1"/>
                  </a:moveTo>
                  <a:cubicBezTo>
                    <a:pt x="16658" y="96"/>
                    <a:pt x="12288" y="222"/>
                    <a:pt x="8709" y="2027"/>
                  </a:cubicBezTo>
                  <a:cubicBezTo>
                    <a:pt x="4972" y="3928"/>
                    <a:pt x="2977" y="7696"/>
                    <a:pt x="1995" y="11623"/>
                  </a:cubicBezTo>
                  <a:cubicBezTo>
                    <a:pt x="0" y="19825"/>
                    <a:pt x="1552" y="29389"/>
                    <a:pt x="9849" y="33411"/>
                  </a:cubicBezTo>
                  <a:cubicBezTo>
                    <a:pt x="13345" y="35105"/>
                    <a:pt x="17524" y="35738"/>
                    <a:pt x="21472" y="35738"/>
                  </a:cubicBezTo>
                  <a:cubicBezTo>
                    <a:pt x="22102" y="35738"/>
                    <a:pt x="22726" y="35722"/>
                    <a:pt x="23340" y="35692"/>
                  </a:cubicBezTo>
                  <a:cubicBezTo>
                    <a:pt x="27520" y="35501"/>
                    <a:pt x="31574" y="34171"/>
                    <a:pt x="34741" y="31353"/>
                  </a:cubicBezTo>
                  <a:cubicBezTo>
                    <a:pt x="40853" y="25906"/>
                    <a:pt x="41835" y="16183"/>
                    <a:pt x="38510" y="8963"/>
                  </a:cubicBezTo>
                  <a:cubicBezTo>
                    <a:pt x="36863" y="5384"/>
                    <a:pt x="34044" y="2503"/>
                    <a:pt x="30307" y="1172"/>
                  </a:cubicBezTo>
                  <a:cubicBezTo>
                    <a:pt x="28112" y="376"/>
                    <a:pt x="25761" y="80"/>
                    <a:pt x="23409" y="80"/>
                  </a:cubicBezTo>
                  <a:cubicBezTo>
                    <a:pt x="22529" y="80"/>
                    <a:pt x="21649" y="121"/>
                    <a:pt x="20776" y="193"/>
                  </a:cubicBezTo>
                  <a:lnTo>
                    <a:pt x="20776" y="193"/>
                  </a:lnTo>
                  <a:cubicBezTo>
                    <a:pt x="20759" y="93"/>
                    <a:pt x="20690" y="1"/>
                    <a:pt x="20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3" name="Google Shape;690;p29">
            <a:extLst>
              <a:ext uri="{FF2B5EF4-FFF2-40B4-BE49-F238E27FC236}">
                <a16:creationId xmlns:a16="http://schemas.microsoft.com/office/drawing/2014/main" id="{D2804EA5-75FB-8E6A-58B5-A3138CA673ED}"/>
              </a:ext>
            </a:extLst>
          </p:cNvPr>
          <p:cNvSpPr txBox="1"/>
          <p:nvPr/>
        </p:nvSpPr>
        <p:spPr>
          <a:xfrm>
            <a:off x="922406" y="146082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TESTING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4" name="Google Shape;691;p29">
            <a:extLst>
              <a:ext uri="{FF2B5EF4-FFF2-40B4-BE49-F238E27FC236}">
                <a16:creationId xmlns:a16="http://schemas.microsoft.com/office/drawing/2014/main" id="{C99A85E1-0979-6738-509F-7657805AF593}"/>
              </a:ext>
            </a:extLst>
          </p:cNvPr>
          <p:cNvSpPr txBox="1"/>
          <p:nvPr/>
        </p:nvSpPr>
        <p:spPr>
          <a:xfrm>
            <a:off x="240426" y="1135093"/>
            <a:ext cx="3120552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400" dirty="0">
                <a:solidFill>
                  <a:srgbClr val="DD7E6B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INCORRECT INPUT FORMATS</a:t>
            </a:r>
            <a:endParaRPr sz="4400" dirty="0">
              <a:solidFill>
                <a:srgbClr val="DD7E6B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6" name="Google Shape;693;p29">
            <a:extLst>
              <a:ext uri="{FF2B5EF4-FFF2-40B4-BE49-F238E27FC236}">
                <a16:creationId xmlns:a16="http://schemas.microsoft.com/office/drawing/2014/main" id="{6D9D2730-35E0-8534-8D85-F13EB275CFCE}"/>
              </a:ext>
            </a:extLst>
          </p:cNvPr>
          <p:cNvSpPr txBox="1"/>
          <p:nvPr/>
        </p:nvSpPr>
        <p:spPr>
          <a:xfrm>
            <a:off x="9220885" y="3577877"/>
            <a:ext cx="2959291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EMPTY FILES</a:t>
            </a:r>
          </a:p>
        </p:txBody>
      </p:sp>
      <p:sp>
        <p:nvSpPr>
          <p:cNvPr id="98" name="Google Shape;695;p29">
            <a:extLst>
              <a:ext uri="{FF2B5EF4-FFF2-40B4-BE49-F238E27FC236}">
                <a16:creationId xmlns:a16="http://schemas.microsoft.com/office/drawing/2014/main" id="{BFC5B3B0-0E67-F96F-9946-3636FFEBDB5B}"/>
              </a:ext>
            </a:extLst>
          </p:cNvPr>
          <p:cNvSpPr txBox="1"/>
          <p:nvPr/>
        </p:nvSpPr>
        <p:spPr>
          <a:xfrm>
            <a:off x="-157580" y="5928925"/>
            <a:ext cx="4438305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D5A6BD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LARGE INPUT FILES</a:t>
            </a:r>
          </a:p>
        </p:txBody>
      </p:sp>
      <p:sp>
        <p:nvSpPr>
          <p:cNvPr id="100" name="Google Shape;697;p29">
            <a:extLst>
              <a:ext uri="{FF2B5EF4-FFF2-40B4-BE49-F238E27FC236}">
                <a16:creationId xmlns:a16="http://schemas.microsoft.com/office/drawing/2014/main" id="{A4ACC923-8510-6979-C75A-4C5F410B1B28}"/>
              </a:ext>
            </a:extLst>
          </p:cNvPr>
          <p:cNvSpPr txBox="1"/>
          <p:nvPr/>
        </p:nvSpPr>
        <p:spPr>
          <a:xfrm>
            <a:off x="8856764" y="5796052"/>
            <a:ext cx="3709405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LARGE DATA OBJECTS</a:t>
            </a:r>
          </a:p>
        </p:txBody>
      </p:sp>
      <p:sp>
        <p:nvSpPr>
          <p:cNvPr id="102" name="Google Shape;699;p29">
            <a:extLst>
              <a:ext uri="{FF2B5EF4-FFF2-40B4-BE49-F238E27FC236}">
                <a16:creationId xmlns:a16="http://schemas.microsoft.com/office/drawing/2014/main" id="{3CA3F7FE-5A6A-ACA9-6F1F-5DE8AB0CD412}"/>
              </a:ext>
            </a:extLst>
          </p:cNvPr>
          <p:cNvSpPr txBox="1"/>
          <p:nvPr/>
        </p:nvSpPr>
        <p:spPr>
          <a:xfrm>
            <a:off x="8933839" y="1191208"/>
            <a:ext cx="3258161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UNSUPPORTED</a:t>
            </a:r>
          </a:p>
          <a:p>
            <a:pPr algn="ctr"/>
            <a:r>
              <a:rPr lang="en-US" sz="4400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BANKS</a:t>
            </a:r>
          </a:p>
        </p:txBody>
      </p:sp>
      <p:sp>
        <p:nvSpPr>
          <p:cNvPr id="104" name="Google Shape;701;p29">
            <a:extLst>
              <a:ext uri="{FF2B5EF4-FFF2-40B4-BE49-F238E27FC236}">
                <a16:creationId xmlns:a16="http://schemas.microsoft.com/office/drawing/2014/main" id="{40182EB8-33A3-71A6-F90B-ECE33F0D8A4D}"/>
              </a:ext>
            </a:extLst>
          </p:cNvPr>
          <p:cNvSpPr txBox="1"/>
          <p:nvPr/>
        </p:nvSpPr>
        <p:spPr>
          <a:xfrm>
            <a:off x="108319" y="3674346"/>
            <a:ext cx="3120553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4400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MULTIPLE INPUTS AT ONCE</a:t>
            </a:r>
          </a:p>
        </p:txBody>
      </p:sp>
      <p:pic>
        <p:nvPicPr>
          <p:cNvPr id="106" name="Picture 3">
            <a:extLst>
              <a:ext uri="{FF2B5EF4-FFF2-40B4-BE49-F238E27FC236}">
                <a16:creationId xmlns:a16="http://schemas.microsoft.com/office/drawing/2014/main" id="{733EC1FF-AE8E-161D-2E47-C67963EED3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>
            <a:off x="50402" y="-2548756"/>
            <a:ext cx="12192000" cy="12253266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9C4D6F7-E270-5728-1FC0-92412831972B}"/>
              </a:ext>
            </a:extLst>
          </p:cNvPr>
          <p:cNvGrpSpPr/>
          <p:nvPr/>
        </p:nvGrpSpPr>
        <p:grpSpPr>
          <a:xfrm>
            <a:off x="3132415" y="837113"/>
            <a:ext cx="5877982" cy="5642658"/>
            <a:chOff x="12736395" y="505512"/>
            <a:chExt cx="5877982" cy="564265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0BE8707-54EC-C434-B4CE-0D2F05CA9FF8}"/>
                </a:ext>
              </a:extLst>
            </p:cNvPr>
            <p:cNvGrpSpPr/>
            <p:nvPr/>
          </p:nvGrpSpPr>
          <p:grpSpPr>
            <a:xfrm>
              <a:off x="12736395" y="505512"/>
              <a:ext cx="5877982" cy="5642658"/>
              <a:chOff x="9369815" y="-2749059"/>
              <a:chExt cx="5436023" cy="4793105"/>
            </a:xfrm>
          </p:grpSpPr>
          <p:sp>
            <p:nvSpPr>
              <p:cNvPr id="46" name="Google Shape;632;p29">
                <a:extLst>
                  <a:ext uri="{FF2B5EF4-FFF2-40B4-BE49-F238E27FC236}">
                    <a16:creationId xmlns:a16="http://schemas.microsoft.com/office/drawing/2014/main" id="{E70EEDE3-9370-1F27-71E5-27B88FDEB15A}"/>
                  </a:ext>
                </a:extLst>
              </p:cNvPr>
              <p:cNvSpPr/>
              <p:nvPr/>
            </p:nvSpPr>
            <p:spPr>
              <a:xfrm>
                <a:off x="11285243" y="-2749059"/>
                <a:ext cx="1539784" cy="1012003"/>
              </a:xfrm>
              <a:custGeom>
                <a:avLst/>
                <a:gdLst/>
                <a:ahLst/>
                <a:cxnLst/>
                <a:rect l="l" t="t" r="r" b="b"/>
                <a:pathLst>
                  <a:path w="38035" h="24998" extrusionOk="0">
                    <a:moveTo>
                      <a:pt x="19722" y="728"/>
                    </a:moveTo>
                    <a:cubicBezTo>
                      <a:pt x="21937" y="728"/>
                      <a:pt x="24169" y="1294"/>
                      <a:pt x="26254" y="1974"/>
                    </a:cubicBezTo>
                    <a:cubicBezTo>
                      <a:pt x="29041" y="2893"/>
                      <a:pt x="31733" y="4223"/>
                      <a:pt x="33791" y="6376"/>
                    </a:cubicBezTo>
                    <a:cubicBezTo>
                      <a:pt x="35691" y="8403"/>
                      <a:pt x="36863" y="11190"/>
                      <a:pt x="36673" y="13977"/>
                    </a:cubicBezTo>
                    <a:cubicBezTo>
                      <a:pt x="36420" y="17239"/>
                      <a:pt x="34076" y="19424"/>
                      <a:pt x="31384" y="20975"/>
                    </a:cubicBezTo>
                    <a:cubicBezTo>
                      <a:pt x="28502" y="22591"/>
                      <a:pt x="25494" y="23351"/>
                      <a:pt x="22264" y="23857"/>
                    </a:cubicBezTo>
                    <a:cubicBezTo>
                      <a:pt x="21386" y="23994"/>
                      <a:pt x="20535" y="24055"/>
                      <a:pt x="19700" y="24055"/>
                    </a:cubicBezTo>
                    <a:cubicBezTo>
                      <a:pt x="17248" y="24055"/>
                      <a:pt x="14926" y="23529"/>
                      <a:pt x="12446" y="22844"/>
                    </a:cubicBezTo>
                    <a:cubicBezTo>
                      <a:pt x="9533" y="22052"/>
                      <a:pt x="6492" y="21102"/>
                      <a:pt x="4181" y="19044"/>
                    </a:cubicBezTo>
                    <a:cubicBezTo>
                      <a:pt x="1742" y="16890"/>
                      <a:pt x="539" y="13597"/>
                      <a:pt x="1425" y="10398"/>
                    </a:cubicBezTo>
                    <a:cubicBezTo>
                      <a:pt x="3280" y="3566"/>
                      <a:pt x="10869" y="2287"/>
                      <a:pt x="16767" y="845"/>
                    </a:cubicBezTo>
                    <a:lnTo>
                      <a:pt x="16767" y="845"/>
                    </a:lnTo>
                    <a:cubicBezTo>
                      <a:pt x="16805" y="950"/>
                      <a:pt x="16896" y="1035"/>
                      <a:pt x="17021" y="1035"/>
                    </a:cubicBezTo>
                    <a:cubicBezTo>
                      <a:pt x="17047" y="1035"/>
                      <a:pt x="17074" y="1032"/>
                      <a:pt x="17102" y="1024"/>
                    </a:cubicBezTo>
                    <a:cubicBezTo>
                      <a:pt x="17966" y="817"/>
                      <a:pt x="18843" y="728"/>
                      <a:pt x="19722" y="728"/>
                    </a:cubicBezTo>
                    <a:close/>
                    <a:moveTo>
                      <a:pt x="20348" y="0"/>
                    </a:moveTo>
                    <a:cubicBezTo>
                      <a:pt x="19312" y="0"/>
                      <a:pt x="18281" y="119"/>
                      <a:pt x="17270" y="392"/>
                    </a:cubicBezTo>
                    <a:lnTo>
                      <a:pt x="17270" y="392"/>
                    </a:lnTo>
                    <a:cubicBezTo>
                      <a:pt x="17242" y="371"/>
                      <a:pt x="17207" y="359"/>
                      <a:pt x="17165" y="359"/>
                    </a:cubicBezTo>
                    <a:cubicBezTo>
                      <a:pt x="11179" y="897"/>
                      <a:pt x="3801" y="2924"/>
                      <a:pt x="1172" y="8941"/>
                    </a:cubicBezTo>
                    <a:cubicBezTo>
                      <a:pt x="0" y="11665"/>
                      <a:pt x="222" y="14927"/>
                      <a:pt x="1837" y="17429"/>
                    </a:cubicBezTo>
                    <a:cubicBezTo>
                      <a:pt x="3516" y="20089"/>
                      <a:pt x="6366" y="21672"/>
                      <a:pt x="9248" y="22717"/>
                    </a:cubicBezTo>
                    <a:cubicBezTo>
                      <a:pt x="12375" y="23818"/>
                      <a:pt x="15927" y="24998"/>
                      <a:pt x="19321" y="24998"/>
                    </a:cubicBezTo>
                    <a:cubicBezTo>
                      <a:pt x="19638" y="24998"/>
                      <a:pt x="19954" y="24987"/>
                      <a:pt x="20268" y="24966"/>
                    </a:cubicBezTo>
                    <a:cubicBezTo>
                      <a:pt x="23910" y="24712"/>
                      <a:pt x="27647" y="23921"/>
                      <a:pt x="30878" y="22242"/>
                    </a:cubicBezTo>
                    <a:cubicBezTo>
                      <a:pt x="33569" y="20849"/>
                      <a:pt x="36261" y="18949"/>
                      <a:pt x="37211" y="15940"/>
                    </a:cubicBezTo>
                    <a:cubicBezTo>
                      <a:pt x="38035" y="13280"/>
                      <a:pt x="37465" y="10303"/>
                      <a:pt x="36071" y="7960"/>
                    </a:cubicBezTo>
                    <a:cubicBezTo>
                      <a:pt x="34361" y="4983"/>
                      <a:pt x="31353" y="3051"/>
                      <a:pt x="28217" y="1784"/>
                    </a:cubicBezTo>
                    <a:cubicBezTo>
                      <a:pt x="25773" y="806"/>
                      <a:pt x="23048" y="0"/>
                      <a:pt x="20348" y="0"/>
                    </a:cubicBezTo>
                    <a:close/>
                  </a:path>
                </a:pathLst>
              </a:custGeom>
              <a:solidFill>
                <a:srgbClr val="DD7E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633;p29">
                <a:extLst>
                  <a:ext uri="{FF2B5EF4-FFF2-40B4-BE49-F238E27FC236}">
                    <a16:creationId xmlns:a16="http://schemas.microsoft.com/office/drawing/2014/main" id="{7C0B85DF-0456-AF45-FF31-096D754A5C7F}"/>
                  </a:ext>
                </a:extLst>
              </p:cNvPr>
              <p:cNvSpPr/>
              <p:nvPr/>
            </p:nvSpPr>
            <p:spPr>
              <a:xfrm>
                <a:off x="9369815" y="-1737058"/>
                <a:ext cx="1607755" cy="959981"/>
              </a:xfrm>
              <a:custGeom>
                <a:avLst/>
                <a:gdLst/>
                <a:ahLst/>
                <a:cxnLst/>
                <a:rect l="l" t="t" r="r" b="b"/>
                <a:pathLst>
                  <a:path w="39714" h="23713" extrusionOk="0">
                    <a:moveTo>
                      <a:pt x="17941" y="704"/>
                    </a:moveTo>
                    <a:cubicBezTo>
                      <a:pt x="19604" y="704"/>
                      <a:pt x="21266" y="902"/>
                      <a:pt x="22897" y="1266"/>
                    </a:cubicBezTo>
                    <a:cubicBezTo>
                      <a:pt x="22929" y="1275"/>
                      <a:pt x="22958" y="1279"/>
                      <a:pt x="22986" y="1279"/>
                    </a:cubicBezTo>
                    <a:cubicBezTo>
                      <a:pt x="23265" y="1279"/>
                      <a:pt x="23344" y="878"/>
                      <a:pt x="23056" y="791"/>
                    </a:cubicBezTo>
                    <a:cubicBezTo>
                      <a:pt x="23016" y="779"/>
                      <a:pt x="22976" y="767"/>
                      <a:pt x="22935" y="755"/>
                    </a:cubicBezTo>
                    <a:lnTo>
                      <a:pt x="22936" y="755"/>
                    </a:lnTo>
                    <a:cubicBezTo>
                      <a:pt x="28592" y="1014"/>
                      <a:pt x="34782" y="3153"/>
                      <a:pt x="37465" y="8518"/>
                    </a:cubicBezTo>
                    <a:cubicBezTo>
                      <a:pt x="38795" y="11179"/>
                      <a:pt x="38922" y="14567"/>
                      <a:pt x="37307" y="17101"/>
                    </a:cubicBezTo>
                    <a:cubicBezTo>
                      <a:pt x="35755" y="19539"/>
                      <a:pt x="32968" y="20711"/>
                      <a:pt x="30276" y="21376"/>
                    </a:cubicBezTo>
                    <a:cubicBezTo>
                      <a:pt x="26903" y="22215"/>
                      <a:pt x="23385" y="22813"/>
                      <a:pt x="19904" y="22813"/>
                    </a:cubicBezTo>
                    <a:cubicBezTo>
                      <a:pt x="17077" y="22813"/>
                      <a:pt x="14274" y="22418"/>
                      <a:pt x="11592" y="21439"/>
                    </a:cubicBezTo>
                    <a:cubicBezTo>
                      <a:pt x="8583" y="20331"/>
                      <a:pt x="5669" y="18874"/>
                      <a:pt x="4023" y="15961"/>
                    </a:cubicBezTo>
                    <a:cubicBezTo>
                      <a:pt x="2439" y="13110"/>
                      <a:pt x="2471" y="9532"/>
                      <a:pt x="4276" y="6777"/>
                    </a:cubicBezTo>
                    <a:cubicBezTo>
                      <a:pt x="6144" y="3926"/>
                      <a:pt x="9786" y="2185"/>
                      <a:pt x="12985" y="1330"/>
                    </a:cubicBezTo>
                    <a:cubicBezTo>
                      <a:pt x="14616" y="902"/>
                      <a:pt x="16279" y="704"/>
                      <a:pt x="17941" y="704"/>
                    </a:cubicBezTo>
                    <a:close/>
                    <a:moveTo>
                      <a:pt x="17618" y="1"/>
                    </a:moveTo>
                    <a:cubicBezTo>
                      <a:pt x="12865" y="1"/>
                      <a:pt x="7969" y="1694"/>
                      <a:pt x="4719" y="5035"/>
                    </a:cubicBezTo>
                    <a:cubicBezTo>
                      <a:pt x="1" y="9912"/>
                      <a:pt x="2218" y="17544"/>
                      <a:pt x="7791" y="20616"/>
                    </a:cubicBezTo>
                    <a:cubicBezTo>
                      <a:pt x="10832" y="22294"/>
                      <a:pt x="14347" y="23434"/>
                      <a:pt x="17830" y="23656"/>
                    </a:cubicBezTo>
                    <a:cubicBezTo>
                      <a:pt x="18411" y="23695"/>
                      <a:pt x="18995" y="23713"/>
                      <a:pt x="19579" y="23713"/>
                    </a:cubicBezTo>
                    <a:cubicBezTo>
                      <a:pt x="22817" y="23713"/>
                      <a:pt x="26092" y="23160"/>
                      <a:pt x="29231" y="22516"/>
                    </a:cubicBezTo>
                    <a:cubicBezTo>
                      <a:pt x="32018" y="21946"/>
                      <a:pt x="34932" y="21028"/>
                      <a:pt x="36958" y="18969"/>
                    </a:cubicBezTo>
                    <a:cubicBezTo>
                      <a:pt x="39049" y="16847"/>
                      <a:pt x="39714" y="13775"/>
                      <a:pt x="39175" y="10894"/>
                    </a:cubicBezTo>
                    <a:cubicBezTo>
                      <a:pt x="37861" y="4002"/>
                      <a:pt x="30167" y="73"/>
                      <a:pt x="23538" y="73"/>
                    </a:cubicBezTo>
                    <a:cubicBezTo>
                      <a:pt x="22978" y="73"/>
                      <a:pt x="22425" y="101"/>
                      <a:pt x="21884" y="158"/>
                    </a:cubicBezTo>
                    <a:cubicBezTo>
                      <a:pt x="21726" y="172"/>
                      <a:pt x="21633" y="291"/>
                      <a:pt x="21614" y="416"/>
                    </a:cubicBezTo>
                    <a:lnTo>
                      <a:pt x="21614" y="416"/>
                    </a:lnTo>
                    <a:cubicBezTo>
                      <a:pt x="20322" y="139"/>
                      <a:pt x="18976" y="1"/>
                      <a:pt x="17618" y="1"/>
                    </a:cubicBezTo>
                    <a:close/>
                  </a:path>
                </a:pathLst>
              </a:cu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634;p29">
                <a:extLst>
                  <a:ext uri="{FF2B5EF4-FFF2-40B4-BE49-F238E27FC236}">
                    <a16:creationId xmlns:a16="http://schemas.microsoft.com/office/drawing/2014/main" id="{2FF1C853-D0D7-DF35-0DF5-98AB0DF8F2BC}"/>
                  </a:ext>
                </a:extLst>
              </p:cNvPr>
              <p:cNvSpPr/>
              <p:nvPr/>
            </p:nvSpPr>
            <p:spPr>
              <a:xfrm>
                <a:off x="13286539" y="-1858062"/>
                <a:ext cx="1492377" cy="975811"/>
              </a:xfrm>
              <a:custGeom>
                <a:avLst/>
                <a:gdLst/>
                <a:ahLst/>
                <a:cxnLst/>
                <a:rect l="l" t="t" r="r" b="b"/>
                <a:pathLst>
                  <a:path w="36864" h="24104" extrusionOk="0">
                    <a:moveTo>
                      <a:pt x="21366" y="605"/>
                    </a:moveTo>
                    <a:cubicBezTo>
                      <a:pt x="21389" y="610"/>
                      <a:pt x="21414" y="613"/>
                      <a:pt x="21441" y="613"/>
                    </a:cubicBezTo>
                    <a:cubicBezTo>
                      <a:pt x="26666" y="962"/>
                      <a:pt x="32873" y="3463"/>
                      <a:pt x="34900" y="8752"/>
                    </a:cubicBezTo>
                    <a:cubicBezTo>
                      <a:pt x="36008" y="11634"/>
                      <a:pt x="35027" y="14864"/>
                      <a:pt x="33000" y="17081"/>
                    </a:cubicBezTo>
                    <a:cubicBezTo>
                      <a:pt x="30973" y="19361"/>
                      <a:pt x="28155" y="20501"/>
                      <a:pt x="25336" y="21451"/>
                    </a:cubicBezTo>
                    <a:cubicBezTo>
                      <a:pt x="22007" y="22554"/>
                      <a:pt x="18478" y="23326"/>
                      <a:pt x="14964" y="23326"/>
                    </a:cubicBezTo>
                    <a:cubicBezTo>
                      <a:pt x="12727" y="23326"/>
                      <a:pt x="10497" y="23014"/>
                      <a:pt x="8330" y="22275"/>
                    </a:cubicBezTo>
                    <a:cubicBezTo>
                      <a:pt x="5638" y="21388"/>
                      <a:pt x="2249" y="19678"/>
                      <a:pt x="1426" y="16733"/>
                    </a:cubicBezTo>
                    <a:cubicBezTo>
                      <a:pt x="1077" y="15498"/>
                      <a:pt x="919" y="14009"/>
                      <a:pt x="982" y="12742"/>
                    </a:cubicBezTo>
                    <a:cubicBezTo>
                      <a:pt x="1014" y="10906"/>
                      <a:pt x="1901" y="9639"/>
                      <a:pt x="3073" y="8309"/>
                    </a:cubicBezTo>
                    <a:cubicBezTo>
                      <a:pt x="5194" y="5870"/>
                      <a:pt x="7665" y="2893"/>
                      <a:pt x="10863" y="1943"/>
                    </a:cubicBezTo>
                    <a:cubicBezTo>
                      <a:pt x="13789" y="1054"/>
                      <a:pt x="17105" y="762"/>
                      <a:pt x="20198" y="762"/>
                    </a:cubicBezTo>
                    <a:cubicBezTo>
                      <a:pt x="20520" y="762"/>
                      <a:pt x="20839" y="766"/>
                      <a:pt x="21156" y="772"/>
                    </a:cubicBezTo>
                    <a:cubicBezTo>
                      <a:pt x="21279" y="772"/>
                      <a:pt x="21349" y="695"/>
                      <a:pt x="21366" y="605"/>
                    </a:cubicBezTo>
                    <a:close/>
                    <a:moveTo>
                      <a:pt x="21944" y="1"/>
                    </a:moveTo>
                    <a:cubicBezTo>
                      <a:pt x="21774" y="1"/>
                      <a:pt x="21607" y="4"/>
                      <a:pt x="21441" y="12"/>
                    </a:cubicBezTo>
                    <a:cubicBezTo>
                      <a:pt x="21244" y="12"/>
                      <a:pt x="21149" y="173"/>
                      <a:pt x="21156" y="328"/>
                    </a:cubicBezTo>
                    <a:lnTo>
                      <a:pt x="21156" y="328"/>
                    </a:lnTo>
                    <a:cubicBezTo>
                      <a:pt x="21156" y="328"/>
                      <a:pt x="21156" y="328"/>
                      <a:pt x="21156" y="328"/>
                    </a:cubicBezTo>
                    <a:cubicBezTo>
                      <a:pt x="20108" y="263"/>
                      <a:pt x="19046" y="220"/>
                      <a:pt x="17983" y="220"/>
                    </a:cubicBezTo>
                    <a:cubicBezTo>
                      <a:pt x="15416" y="220"/>
                      <a:pt x="12839" y="472"/>
                      <a:pt x="10420" y="1278"/>
                    </a:cubicBezTo>
                    <a:cubicBezTo>
                      <a:pt x="7253" y="2292"/>
                      <a:pt x="4846" y="5142"/>
                      <a:pt x="2724" y="7580"/>
                    </a:cubicBezTo>
                    <a:cubicBezTo>
                      <a:pt x="1901" y="8530"/>
                      <a:pt x="1014" y="9512"/>
                      <a:pt x="571" y="10716"/>
                    </a:cubicBezTo>
                    <a:cubicBezTo>
                      <a:pt x="1" y="12204"/>
                      <a:pt x="222" y="13914"/>
                      <a:pt x="412" y="15466"/>
                    </a:cubicBezTo>
                    <a:cubicBezTo>
                      <a:pt x="792" y="18443"/>
                      <a:pt x="2598" y="20248"/>
                      <a:pt x="5131" y="21705"/>
                    </a:cubicBezTo>
                    <a:cubicBezTo>
                      <a:pt x="8175" y="23419"/>
                      <a:pt x="11543" y="24104"/>
                      <a:pt x="14953" y="24104"/>
                    </a:cubicBezTo>
                    <a:cubicBezTo>
                      <a:pt x="18283" y="24104"/>
                      <a:pt x="21652" y="23451"/>
                      <a:pt x="24798" y="22465"/>
                    </a:cubicBezTo>
                    <a:cubicBezTo>
                      <a:pt x="30245" y="20755"/>
                      <a:pt x="36863" y="17271"/>
                      <a:pt x="36135" y="10494"/>
                    </a:cubicBezTo>
                    <a:cubicBezTo>
                      <a:pt x="35489" y="4216"/>
                      <a:pt x="27784" y="1"/>
                      <a:pt x="21944" y="1"/>
                    </a:cubicBez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49" name="Google Shape;659;p29">
                <a:extLst>
                  <a:ext uri="{FF2B5EF4-FFF2-40B4-BE49-F238E27FC236}">
                    <a16:creationId xmlns:a16="http://schemas.microsoft.com/office/drawing/2014/main" id="{B51CC4AD-9236-575D-E465-BC4EF410E24B}"/>
                  </a:ext>
                </a:extLst>
              </p:cNvPr>
              <p:cNvSpPr/>
              <p:nvPr/>
            </p:nvSpPr>
            <p:spPr>
              <a:xfrm>
                <a:off x="13323743" y="128780"/>
                <a:ext cx="1482095" cy="897111"/>
              </a:xfrm>
              <a:custGeom>
                <a:avLst/>
                <a:gdLst/>
                <a:ahLst/>
                <a:cxnLst/>
                <a:rect l="l" t="t" r="r" b="b"/>
                <a:pathLst>
                  <a:path w="36610" h="22160" extrusionOk="0">
                    <a:moveTo>
                      <a:pt x="19473" y="1"/>
                    </a:moveTo>
                    <a:cubicBezTo>
                      <a:pt x="18765" y="1"/>
                      <a:pt x="18057" y="49"/>
                      <a:pt x="17355" y="147"/>
                    </a:cubicBezTo>
                    <a:cubicBezTo>
                      <a:pt x="17047" y="178"/>
                      <a:pt x="17098" y="718"/>
                      <a:pt x="17422" y="718"/>
                    </a:cubicBezTo>
                    <a:cubicBezTo>
                      <a:pt x="17431" y="718"/>
                      <a:pt x="17440" y="718"/>
                      <a:pt x="17450" y="717"/>
                    </a:cubicBezTo>
                    <a:cubicBezTo>
                      <a:pt x="17915" y="678"/>
                      <a:pt x="18382" y="659"/>
                      <a:pt x="18848" y="659"/>
                    </a:cubicBezTo>
                    <a:cubicBezTo>
                      <a:pt x="23299" y="659"/>
                      <a:pt x="27712" y="2424"/>
                      <a:pt x="30751" y="5721"/>
                    </a:cubicBezTo>
                    <a:cubicBezTo>
                      <a:pt x="32683" y="7748"/>
                      <a:pt x="34298" y="10629"/>
                      <a:pt x="33696" y="13511"/>
                    </a:cubicBezTo>
                    <a:cubicBezTo>
                      <a:pt x="33126" y="16171"/>
                      <a:pt x="30972" y="18230"/>
                      <a:pt x="28597" y="19370"/>
                    </a:cubicBezTo>
                    <a:cubicBezTo>
                      <a:pt x="25969" y="20637"/>
                      <a:pt x="23024" y="20953"/>
                      <a:pt x="20142" y="21175"/>
                    </a:cubicBezTo>
                    <a:cubicBezTo>
                      <a:pt x="18932" y="21274"/>
                      <a:pt x="17711" y="21353"/>
                      <a:pt x="16491" y="21353"/>
                    </a:cubicBezTo>
                    <a:cubicBezTo>
                      <a:pt x="14962" y="21353"/>
                      <a:pt x="13436" y="21228"/>
                      <a:pt x="11939" y="20858"/>
                    </a:cubicBezTo>
                    <a:cubicBezTo>
                      <a:pt x="9121" y="20193"/>
                      <a:pt x="6809" y="18452"/>
                      <a:pt x="4592" y="16646"/>
                    </a:cubicBezTo>
                    <a:cubicBezTo>
                      <a:pt x="3674" y="15918"/>
                      <a:pt x="2755" y="15126"/>
                      <a:pt x="2154" y="14113"/>
                    </a:cubicBezTo>
                    <a:cubicBezTo>
                      <a:pt x="1140" y="12498"/>
                      <a:pt x="1330" y="10693"/>
                      <a:pt x="1679" y="8919"/>
                    </a:cubicBezTo>
                    <a:cubicBezTo>
                      <a:pt x="2375" y="5531"/>
                      <a:pt x="4465" y="3662"/>
                      <a:pt x="7696" y="2617"/>
                    </a:cubicBezTo>
                    <a:cubicBezTo>
                      <a:pt x="9121" y="2174"/>
                      <a:pt x="10578" y="1825"/>
                      <a:pt x="12066" y="1572"/>
                    </a:cubicBezTo>
                    <a:cubicBezTo>
                      <a:pt x="12921" y="1414"/>
                      <a:pt x="13808" y="1287"/>
                      <a:pt x="14695" y="1255"/>
                    </a:cubicBezTo>
                    <a:cubicBezTo>
                      <a:pt x="15011" y="1255"/>
                      <a:pt x="15580" y="1201"/>
                      <a:pt x="16091" y="1201"/>
                    </a:cubicBezTo>
                    <a:cubicBezTo>
                      <a:pt x="16441" y="1201"/>
                      <a:pt x="16764" y="1226"/>
                      <a:pt x="16961" y="1312"/>
                    </a:cubicBezTo>
                    <a:lnTo>
                      <a:pt x="16961" y="1312"/>
                    </a:lnTo>
                    <a:cubicBezTo>
                      <a:pt x="16961" y="1316"/>
                      <a:pt x="16965" y="1319"/>
                      <a:pt x="16975" y="1319"/>
                    </a:cubicBezTo>
                    <a:cubicBezTo>
                      <a:pt x="16975" y="1350"/>
                      <a:pt x="17006" y="1382"/>
                      <a:pt x="17038" y="1414"/>
                    </a:cubicBezTo>
                    <a:cubicBezTo>
                      <a:pt x="17038" y="1436"/>
                      <a:pt x="17054" y="1459"/>
                      <a:pt x="17074" y="1459"/>
                    </a:cubicBezTo>
                    <a:cubicBezTo>
                      <a:pt x="17083" y="1459"/>
                      <a:pt x="17092" y="1455"/>
                      <a:pt x="17101" y="1445"/>
                    </a:cubicBezTo>
                    <a:cubicBezTo>
                      <a:pt x="17165" y="1414"/>
                      <a:pt x="17196" y="1414"/>
                      <a:pt x="17228" y="1382"/>
                    </a:cubicBezTo>
                    <a:cubicBezTo>
                      <a:pt x="17291" y="1350"/>
                      <a:pt x="17291" y="1287"/>
                      <a:pt x="17291" y="1255"/>
                    </a:cubicBezTo>
                    <a:cubicBezTo>
                      <a:pt x="17054" y="685"/>
                      <a:pt x="16229" y="614"/>
                      <a:pt x="15550" y="614"/>
                    </a:cubicBezTo>
                    <a:cubicBezTo>
                      <a:pt x="15324" y="614"/>
                      <a:pt x="15114" y="622"/>
                      <a:pt x="14948" y="622"/>
                    </a:cubicBezTo>
                    <a:cubicBezTo>
                      <a:pt x="14873" y="621"/>
                      <a:pt x="14798" y="620"/>
                      <a:pt x="14722" y="620"/>
                    </a:cubicBezTo>
                    <a:cubicBezTo>
                      <a:pt x="13027" y="620"/>
                      <a:pt x="11359" y="956"/>
                      <a:pt x="9691" y="1350"/>
                    </a:cubicBezTo>
                    <a:cubicBezTo>
                      <a:pt x="7126" y="1952"/>
                      <a:pt x="4307" y="2744"/>
                      <a:pt x="2565" y="4897"/>
                    </a:cubicBezTo>
                    <a:cubicBezTo>
                      <a:pt x="887" y="7051"/>
                      <a:pt x="0" y="11073"/>
                      <a:pt x="1045" y="13638"/>
                    </a:cubicBezTo>
                    <a:cubicBezTo>
                      <a:pt x="2122" y="16171"/>
                      <a:pt x="4972" y="18040"/>
                      <a:pt x="7189" y="19560"/>
                    </a:cubicBezTo>
                    <a:cubicBezTo>
                      <a:pt x="9944" y="21428"/>
                      <a:pt x="13016" y="22125"/>
                      <a:pt x="16341" y="22157"/>
                    </a:cubicBezTo>
                    <a:cubicBezTo>
                      <a:pt x="16521" y="22159"/>
                      <a:pt x="16702" y="22159"/>
                      <a:pt x="16884" y="22159"/>
                    </a:cubicBezTo>
                    <a:cubicBezTo>
                      <a:pt x="20084" y="22159"/>
                      <a:pt x="23482" y="21886"/>
                      <a:pt x="26539" y="21017"/>
                    </a:cubicBezTo>
                    <a:cubicBezTo>
                      <a:pt x="32239" y="19370"/>
                      <a:pt x="36610" y="14081"/>
                      <a:pt x="33538" y="8191"/>
                    </a:cubicBezTo>
                    <a:cubicBezTo>
                      <a:pt x="30834" y="3094"/>
                      <a:pt x="25152" y="1"/>
                      <a:pt x="19473" y="1"/>
                    </a:cubicBezTo>
                    <a:close/>
                  </a:path>
                </a:pathLst>
              </a:custGeom>
              <a:solidFill>
                <a:srgbClr val="9FC5E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660;p29">
                <a:extLst>
                  <a:ext uri="{FF2B5EF4-FFF2-40B4-BE49-F238E27FC236}">
                    <a16:creationId xmlns:a16="http://schemas.microsoft.com/office/drawing/2014/main" id="{B2EC8721-C7A5-1E18-23E7-FF049C281666}"/>
                  </a:ext>
                </a:extLst>
              </p:cNvPr>
              <p:cNvSpPr/>
              <p:nvPr/>
            </p:nvSpPr>
            <p:spPr>
              <a:xfrm>
                <a:off x="11357021" y="1095683"/>
                <a:ext cx="1705199" cy="948363"/>
              </a:xfrm>
              <a:custGeom>
                <a:avLst/>
                <a:gdLst/>
                <a:ahLst/>
                <a:cxnLst/>
                <a:rect l="l" t="t" r="r" b="b"/>
                <a:pathLst>
                  <a:path w="42121" h="23426" extrusionOk="0">
                    <a:moveTo>
                      <a:pt x="22754" y="0"/>
                    </a:moveTo>
                    <a:cubicBezTo>
                      <a:pt x="21954" y="0"/>
                      <a:pt x="21147" y="37"/>
                      <a:pt x="20332" y="110"/>
                    </a:cubicBezTo>
                    <a:cubicBezTo>
                      <a:pt x="20047" y="141"/>
                      <a:pt x="20047" y="553"/>
                      <a:pt x="20332" y="553"/>
                    </a:cubicBezTo>
                    <a:cubicBezTo>
                      <a:pt x="20811" y="524"/>
                      <a:pt x="21294" y="510"/>
                      <a:pt x="21780" y="510"/>
                    </a:cubicBezTo>
                    <a:cubicBezTo>
                      <a:pt x="24507" y="510"/>
                      <a:pt x="27316" y="960"/>
                      <a:pt x="29896" y="1820"/>
                    </a:cubicBezTo>
                    <a:cubicBezTo>
                      <a:pt x="32937" y="2802"/>
                      <a:pt x="36198" y="4385"/>
                      <a:pt x="38004" y="7172"/>
                    </a:cubicBezTo>
                    <a:cubicBezTo>
                      <a:pt x="42121" y="13474"/>
                      <a:pt x="34805" y="18699"/>
                      <a:pt x="29611" y="20758"/>
                    </a:cubicBezTo>
                    <a:cubicBezTo>
                      <a:pt x="26395" y="22018"/>
                      <a:pt x="22944" y="22641"/>
                      <a:pt x="19498" y="22641"/>
                    </a:cubicBezTo>
                    <a:cubicBezTo>
                      <a:pt x="17141" y="22641"/>
                      <a:pt x="14786" y="22350"/>
                      <a:pt x="12510" y="21771"/>
                    </a:cubicBezTo>
                    <a:cubicBezTo>
                      <a:pt x="9628" y="21043"/>
                      <a:pt x="6461" y="19934"/>
                      <a:pt x="4213" y="17939"/>
                    </a:cubicBezTo>
                    <a:cubicBezTo>
                      <a:pt x="1616" y="15659"/>
                      <a:pt x="96" y="11827"/>
                      <a:pt x="2218" y="8755"/>
                    </a:cubicBezTo>
                    <a:cubicBezTo>
                      <a:pt x="4118" y="5937"/>
                      <a:pt x="7475" y="3910"/>
                      <a:pt x="10578" y="2707"/>
                    </a:cubicBezTo>
                    <a:cubicBezTo>
                      <a:pt x="13394" y="1591"/>
                      <a:pt x="16333" y="1163"/>
                      <a:pt x="19308" y="1163"/>
                    </a:cubicBezTo>
                    <a:cubicBezTo>
                      <a:pt x="19712" y="1163"/>
                      <a:pt x="20117" y="1171"/>
                      <a:pt x="20522" y="1186"/>
                    </a:cubicBezTo>
                    <a:cubicBezTo>
                      <a:pt x="20871" y="1186"/>
                      <a:pt x="20871" y="680"/>
                      <a:pt x="20522" y="648"/>
                    </a:cubicBezTo>
                    <a:cubicBezTo>
                      <a:pt x="19734" y="544"/>
                      <a:pt x="18928" y="493"/>
                      <a:pt x="18114" y="493"/>
                    </a:cubicBezTo>
                    <a:cubicBezTo>
                      <a:pt x="12257" y="493"/>
                      <a:pt x="5943" y="3135"/>
                      <a:pt x="2218" y="7584"/>
                    </a:cubicBezTo>
                    <a:cubicBezTo>
                      <a:pt x="222" y="9959"/>
                      <a:pt x="1" y="12714"/>
                      <a:pt x="1426" y="15501"/>
                    </a:cubicBezTo>
                    <a:cubicBezTo>
                      <a:pt x="2946" y="18478"/>
                      <a:pt x="5765" y="20156"/>
                      <a:pt x="8773" y="21359"/>
                    </a:cubicBezTo>
                    <a:cubicBezTo>
                      <a:pt x="12174" y="22730"/>
                      <a:pt x="15860" y="23426"/>
                      <a:pt x="19550" y="23426"/>
                    </a:cubicBezTo>
                    <a:cubicBezTo>
                      <a:pt x="22595" y="23426"/>
                      <a:pt x="25642" y="22952"/>
                      <a:pt x="28535" y="21993"/>
                    </a:cubicBezTo>
                    <a:cubicBezTo>
                      <a:pt x="33633" y="20314"/>
                      <a:pt x="41329" y="15976"/>
                      <a:pt x="39840" y="9452"/>
                    </a:cubicBezTo>
                    <a:cubicBezTo>
                      <a:pt x="39017" y="5810"/>
                      <a:pt x="35818" y="3530"/>
                      <a:pt x="32588" y="2073"/>
                    </a:cubicBezTo>
                    <a:cubicBezTo>
                      <a:pt x="29410" y="663"/>
                      <a:pt x="26148" y="0"/>
                      <a:pt x="22754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661;p29">
                <a:extLst>
                  <a:ext uri="{FF2B5EF4-FFF2-40B4-BE49-F238E27FC236}">
                    <a16:creationId xmlns:a16="http://schemas.microsoft.com/office/drawing/2014/main" id="{89A8EAB1-F835-8876-B9A3-993BAC7F913B}"/>
                  </a:ext>
                </a:extLst>
              </p:cNvPr>
              <p:cNvSpPr/>
              <p:nvPr/>
            </p:nvSpPr>
            <p:spPr>
              <a:xfrm>
                <a:off x="9473656" y="164121"/>
                <a:ext cx="1501365" cy="957997"/>
              </a:xfrm>
              <a:custGeom>
                <a:avLst/>
                <a:gdLst/>
                <a:ahLst/>
                <a:cxnLst/>
                <a:rect l="l" t="t" r="r" b="b"/>
                <a:pathLst>
                  <a:path w="37086" h="23664" extrusionOk="0">
                    <a:moveTo>
                      <a:pt x="20106" y="719"/>
                    </a:moveTo>
                    <a:cubicBezTo>
                      <a:pt x="25169" y="719"/>
                      <a:pt x="30845" y="2499"/>
                      <a:pt x="33950" y="6463"/>
                    </a:cubicBezTo>
                    <a:cubicBezTo>
                      <a:pt x="35660" y="8680"/>
                      <a:pt x="36547" y="11562"/>
                      <a:pt x="35660" y="14285"/>
                    </a:cubicBezTo>
                    <a:cubicBezTo>
                      <a:pt x="34805" y="17009"/>
                      <a:pt x="32493" y="18972"/>
                      <a:pt x="29991" y="20175"/>
                    </a:cubicBezTo>
                    <a:cubicBezTo>
                      <a:pt x="26391" y="21945"/>
                      <a:pt x="22502" y="22814"/>
                      <a:pt x="18578" y="22814"/>
                    </a:cubicBezTo>
                    <a:cubicBezTo>
                      <a:pt x="16394" y="22814"/>
                      <a:pt x="14198" y="22545"/>
                      <a:pt x="12035" y="22012"/>
                    </a:cubicBezTo>
                    <a:cubicBezTo>
                      <a:pt x="9217" y="21316"/>
                      <a:pt x="6335" y="20429"/>
                      <a:pt x="4435" y="18085"/>
                    </a:cubicBezTo>
                    <a:cubicBezTo>
                      <a:pt x="2566" y="15805"/>
                      <a:pt x="1964" y="12670"/>
                      <a:pt x="2883" y="9883"/>
                    </a:cubicBezTo>
                    <a:cubicBezTo>
                      <a:pt x="3928" y="6748"/>
                      <a:pt x="6525" y="4784"/>
                      <a:pt x="9407" y="3423"/>
                    </a:cubicBezTo>
                    <a:cubicBezTo>
                      <a:pt x="12605" y="1871"/>
                      <a:pt x="15962" y="857"/>
                      <a:pt x="19509" y="857"/>
                    </a:cubicBezTo>
                    <a:cubicBezTo>
                      <a:pt x="19617" y="857"/>
                      <a:pt x="19685" y="798"/>
                      <a:pt x="19711" y="722"/>
                    </a:cubicBezTo>
                    <a:lnTo>
                      <a:pt x="19711" y="722"/>
                    </a:lnTo>
                    <a:cubicBezTo>
                      <a:pt x="19842" y="720"/>
                      <a:pt x="19974" y="719"/>
                      <a:pt x="20106" y="719"/>
                    </a:cubicBezTo>
                    <a:close/>
                    <a:moveTo>
                      <a:pt x="20976" y="1"/>
                    </a:moveTo>
                    <a:cubicBezTo>
                      <a:pt x="19922" y="1"/>
                      <a:pt x="18895" y="95"/>
                      <a:pt x="17926" y="287"/>
                    </a:cubicBezTo>
                    <a:cubicBezTo>
                      <a:pt x="17881" y="296"/>
                      <a:pt x="17843" y="314"/>
                      <a:pt x="17813" y="338"/>
                    </a:cubicBezTo>
                    <a:lnTo>
                      <a:pt x="17813" y="338"/>
                    </a:lnTo>
                    <a:cubicBezTo>
                      <a:pt x="15070" y="398"/>
                      <a:pt x="12378" y="1306"/>
                      <a:pt x="9882" y="2409"/>
                    </a:cubicBezTo>
                    <a:cubicBezTo>
                      <a:pt x="7158" y="3613"/>
                      <a:pt x="4466" y="5228"/>
                      <a:pt x="2978" y="7888"/>
                    </a:cubicBezTo>
                    <a:cubicBezTo>
                      <a:pt x="1" y="13145"/>
                      <a:pt x="2661" y="19479"/>
                      <a:pt x="8108" y="21664"/>
                    </a:cubicBezTo>
                    <a:cubicBezTo>
                      <a:pt x="11463" y="23006"/>
                      <a:pt x="14917" y="23663"/>
                      <a:pt x="18374" y="23663"/>
                    </a:cubicBezTo>
                    <a:cubicBezTo>
                      <a:pt x="21932" y="23663"/>
                      <a:pt x="25492" y="22966"/>
                      <a:pt x="28946" y="21601"/>
                    </a:cubicBezTo>
                    <a:cubicBezTo>
                      <a:pt x="31702" y="20492"/>
                      <a:pt x="34393" y="18750"/>
                      <a:pt x="35819" y="16059"/>
                    </a:cubicBezTo>
                    <a:cubicBezTo>
                      <a:pt x="37085" y="13652"/>
                      <a:pt x="36959" y="10801"/>
                      <a:pt x="35914" y="8363"/>
                    </a:cubicBezTo>
                    <a:cubicBezTo>
                      <a:pt x="33630" y="2962"/>
                      <a:pt x="26878" y="1"/>
                      <a:pt x="20976" y="1"/>
                    </a:cubicBezTo>
                    <a:close/>
                  </a:path>
                </a:pathLst>
              </a:custGeom>
              <a:solidFill>
                <a:srgbClr val="D5A6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663;p29">
                <a:extLst>
                  <a:ext uri="{FF2B5EF4-FFF2-40B4-BE49-F238E27FC236}">
                    <a16:creationId xmlns:a16="http://schemas.microsoft.com/office/drawing/2014/main" id="{C1E2CD4E-FB28-BC07-F920-647E51778943}"/>
                  </a:ext>
                </a:extLst>
              </p:cNvPr>
              <p:cNvSpPr/>
              <p:nvPr/>
            </p:nvSpPr>
            <p:spPr>
              <a:xfrm>
                <a:off x="10340364" y="-2300262"/>
                <a:ext cx="756593" cy="520656"/>
              </a:xfrm>
              <a:custGeom>
                <a:avLst/>
                <a:gdLst/>
                <a:ahLst/>
                <a:cxnLst/>
                <a:rect l="l" t="t" r="r" b="b"/>
                <a:pathLst>
                  <a:path w="18689" h="12861" extrusionOk="0">
                    <a:moveTo>
                      <a:pt x="18170" y="1"/>
                    </a:moveTo>
                    <a:cubicBezTo>
                      <a:pt x="18142" y="1"/>
                      <a:pt x="18114" y="3"/>
                      <a:pt x="18083" y="9"/>
                    </a:cubicBezTo>
                    <a:cubicBezTo>
                      <a:pt x="14315" y="832"/>
                      <a:pt x="10704" y="2479"/>
                      <a:pt x="7537" y="4696"/>
                    </a:cubicBezTo>
                    <a:cubicBezTo>
                      <a:pt x="5986" y="5741"/>
                      <a:pt x="4561" y="6944"/>
                      <a:pt x="3262" y="8306"/>
                    </a:cubicBezTo>
                    <a:cubicBezTo>
                      <a:pt x="2122" y="9478"/>
                      <a:pt x="412" y="11093"/>
                      <a:pt x="0" y="12740"/>
                    </a:cubicBezTo>
                    <a:cubicBezTo>
                      <a:pt x="0" y="12808"/>
                      <a:pt x="50" y="12860"/>
                      <a:pt x="101" y="12860"/>
                    </a:cubicBezTo>
                    <a:cubicBezTo>
                      <a:pt x="121" y="12860"/>
                      <a:pt x="141" y="12852"/>
                      <a:pt x="159" y="12835"/>
                    </a:cubicBezTo>
                    <a:cubicBezTo>
                      <a:pt x="1489" y="11916"/>
                      <a:pt x="2439" y="10238"/>
                      <a:pt x="3579" y="9098"/>
                    </a:cubicBezTo>
                    <a:cubicBezTo>
                      <a:pt x="4877" y="7768"/>
                      <a:pt x="6302" y="6564"/>
                      <a:pt x="7822" y="5487"/>
                    </a:cubicBezTo>
                    <a:cubicBezTo>
                      <a:pt x="10989" y="3271"/>
                      <a:pt x="14473" y="1782"/>
                      <a:pt x="18210" y="832"/>
                    </a:cubicBezTo>
                    <a:cubicBezTo>
                      <a:pt x="18688" y="713"/>
                      <a:pt x="18630" y="1"/>
                      <a:pt x="181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664;p29">
                <a:extLst>
                  <a:ext uri="{FF2B5EF4-FFF2-40B4-BE49-F238E27FC236}">
                    <a16:creationId xmlns:a16="http://schemas.microsoft.com/office/drawing/2014/main" id="{5E6298FA-A5DA-D2DF-37DC-CDE2A491DA00}"/>
                  </a:ext>
                </a:extLst>
              </p:cNvPr>
              <p:cNvSpPr/>
              <p:nvPr/>
            </p:nvSpPr>
            <p:spPr>
              <a:xfrm>
                <a:off x="11081371" y="-2382199"/>
                <a:ext cx="142380" cy="179139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4425" extrusionOk="0">
                    <a:moveTo>
                      <a:pt x="302" y="0"/>
                    </a:moveTo>
                    <a:cubicBezTo>
                      <a:pt x="85" y="0"/>
                      <a:pt x="1" y="296"/>
                      <a:pt x="159" y="481"/>
                    </a:cubicBezTo>
                    <a:cubicBezTo>
                      <a:pt x="793" y="1083"/>
                      <a:pt x="2376" y="1178"/>
                      <a:pt x="2471" y="2159"/>
                    </a:cubicBezTo>
                    <a:cubicBezTo>
                      <a:pt x="2566" y="2920"/>
                      <a:pt x="1774" y="3458"/>
                      <a:pt x="1996" y="4250"/>
                    </a:cubicBezTo>
                    <a:cubicBezTo>
                      <a:pt x="2030" y="4370"/>
                      <a:pt x="2130" y="4425"/>
                      <a:pt x="2234" y="4425"/>
                    </a:cubicBezTo>
                    <a:cubicBezTo>
                      <a:pt x="2322" y="4425"/>
                      <a:pt x="2413" y="4385"/>
                      <a:pt x="2471" y="4313"/>
                    </a:cubicBezTo>
                    <a:cubicBezTo>
                      <a:pt x="2978" y="3711"/>
                      <a:pt x="3516" y="2444"/>
                      <a:pt x="3168" y="1653"/>
                    </a:cubicBezTo>
                    <a:cubicBezTo>
                      <a:pt x="2693" y="608"/>
                      <a:pt x="1331" y="418"/>
                      <a:pt x="444" y="38"/>
                    </a:cubicBezTo>
                    <a:cubicBezTo>
                      <a:pt x="392" y="12"/>
                      <a:pt x="344" y="0"/>
                      <a:pt x="3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665;p29">
                <a:extLst>
                  <a:ext uri="{FF2B5EF4-FFF2-40B4-BE49-F238E27FC236}">
                    <a16:creationId xmlns:a16="http://schemas.microsoft.com/office/drawing/2014/main" id="{028234EC-E4FF-F566-5C4D-BCE5F595C690}"/>
                  </a:ext>
                </a:extLst>
              </p:cNvPr>
              <p:cNvSpPr/>
              <p:nvPr/>
            </p:nvSpPr>
            <p:spPr>
              <a:xfrm>
                <a:off x="12952389" y="-2356452"/>
                <a:ext cx="691011" cy="394145"/>
              </a:xfrm>
              <a:custGeom>
                <a:avLst/>
                <a:gdLst/>
                <a:ahLst/>
                <a:cxnLst/>
                <a:rect l="l" t="t" r="r" b="b"/>
                <a:pathLst>
                  <a:path w="17069" h="9736" extrusionOk="0">
                    <a:moveTo>
                      <a:pt x="242" y="1"/>
                    </a:moveTo>
                    <a:cubicBezTo>
                      <a:pt x="74" y="1"/>
                      <a:pt x="0" y="229"/>
                      <a:pt x="179" y="288"/>
                    </a:cubicBezTo>
                    <a:cubicBezTo>
                      <a:pt x="3219" y="1175"/>
                      <a:pt x="6196" y="2284"/>
                      <a:pt x="8983" y="3772"/>
                    </a:cubicBezTo>
                    <a:cubicBezTo>
                      <a:pt x="10282" y="4469"/>
                      <a:pt x="11517" y="5229"/>
                      <a:pt x="12720" y="6084"/>
                    </a:cubicBezTo>
                    <a:cubicBezTo>
                      <a:pt x="13987" y="7002"/>
                      <a:pt x="15824" y="8111"/>
                      <a:pt x="16489" y="9567"/>
                    </a:cubicBezTo>
                    <a:cubicBezTo>
                      <a:pt x="16543" y="9686"/>
                      <a:pt x="16630" y="9735"/>
                      <a:pt x="16719" y="9735"/>
                    </a:cubicBezTo>
                    <a:cubicBezTo>
                      <a:pt x="16891" y="9735"/>
                      <a:pt x="17069" y="9554"/>
                      <a:pt x="17027" y="9346"/>
                    </a:cubicBezTo>
                    <a:cubicBezTo>
                      <a:pt x="16774" y="8079"/>
                      <a:pt x="15412" y="7256"/>
                      <a:pt x="14430" y="6495"/>
                    </a:cubicBezTo>
                    <a:cubicBezTo>
                      <a:pt x="13037" y="5419"/>
                      <a:pt x="11517" y="4405"/>
                      <a:pt x="9965" y="3550"/>
                    </a:cubicBezTo>
                    <a:cubicBezTo>
                      <a:pt x="6925" y="1840"/>
                      <a:pt x="3694" y="605"/>
                      <a:pt x="274" y="3"/>
                    </a:cubicBezTo>
                    <a:cubicBezTo>
                      <a:pt x="263" y="1"/>
                      <a:pt x="252" y="1"/>
                      <a:pt x="2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666;p29">
                <a:extLst>
                  <a:ext uri="{FF2B5EF4-FFF2-40B4-BE49-F238E27FC236}">
                    <a16:creationId xmlns:a16="http://schemas.microsoft.com/office/drawing/2014/main" id="{2A6A67B0-5D97-A33E-6B81-0F839BCE65CC}"/>
                  </a:ext>
                </a:extLst>
              </p:cNvPr>
              <p:cNvSpPr/>
              <p:nvPr/>
            </p:nvSpPr>
            <p:spPr>
              <a:xfrm>
                <a:off x="13550652" y="-2025299"/>
                <a:ext cx="187236" cy="127280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3144" extrusionOk="0">
                    <a:moveTo>
                      <a:pt x="4286" y="1"/>
                    </a:moveTo>
                    <a:cubicBezTo>
                      <a:pt x="4251" y="1"/>
                      <a:pt x="4215" y="9"/>
                      <a:pt x="4181" y="26"/>
                    </a:cubicBezTo>
                    <a:cubicBezTo>
                      <a:pt x="3484" y="532"/>
                      <a:pt x="3579" y="2116"/>
                      <a:pt x="2724" y="2337"/>
                    </a:cubicBezTo>
                    <a:cubicBezTo>
                      <a:pt x="2658" y="2354"/>
                      <a:pt x="2583" y="2361"/>
                      <a:pt x="2502" y="2361"/>
                    </a:cubicBezTo>
                    <a:cubicBezTo>
                      <a:pt x="2120" y="2361"/>
                      <a:pt x="1607" y="2205"/>
                      <a:pt x="1267" y="2179"/>
                    </a:cubicBezTo>
                    <a:cubicBezTo>
                      <a:pt x="1043" y="2149"/>
                      <a:pt x="855" y="2119"/>
                      <a:pt x="675" y="2119"/>
                    </a:cubicBezTo>
                    <a:cubicBezTo>
                      <a:pt x="473" y="2119"/>
                      <a:pt x="281" y="2157"/>
                      <a:pt x="64" y="2274"/>
                    </a:cubicBezTo>
                    <a:cubicBezTo>
                      <a:pt x="1" y="2306"/>
                      <a:pt x="1" y="2432"/>
                      <a:pt x="64" y="2464"/>
                    </a:cubicBezTo>
                    <a:cubicBezTo>
                      <a:pt x="476" y="2876"/>
                      <a:pt x="1077" y="2876"/>
                      <a:pt x="1679" y="2939"/>
                    </a:cubicBezTo>
                    <a:cubicBezTo>
                      <a:pt x="2004" y="3004"/>
                      <a:pt x="2463" y="3144"/>
                      <a:pt x="2873" y="3144"/>
                    </a:cubicBezTo>
                    <a:cubicBezTo>
                      <a:pt x="3061" y="3144"/>
                      <a:pt x="3239" y="3114"/>
                      <a:pt x="3389" y="3034"/>
                    </a:cubicBezTo>
                    <a:cubicBezTo>
                      <a:pt x="3769" y="2812"/>
                      <a:pt x="3896" y="2337"/>
                      <a:pt x="4023" y="1957"/>
                    </a:cubicBezTo>
                    <a:cubicBezTo>
                      <a:pt x="4276" y="1356"/>
                      <a:pt x="4624" y="786"/>
                      <a:pt x="4498" y="152"/>
                    </a:cubicBezTo>
                    <a:cubicBezTo>
                      <a:pt x="4474" y="60"/>
                      <a:pt x="4383" y="1"/>
                      <a:pt x="42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667;p29">
                <a:extLst>
                  <a:ext uri="{FF2B5EF4-FFF2-40B4-BE49-F238E27FC236}">
                    <a16:creationId xmlns:a16="http://schemas.microsoft.com/office/drawing/2014/main" id="{E69A84D4-5C5A-B513-51C3-849176130B56}"/>
                  </a:ext>
                </a:extLst>
              </p:cNvPr>
              <p:cNvSpPr/>
              <p:nvPr/>
            </p:nvSpPr>
            <p:spPr>
              <a:xfrm>
                <a:off x="14090780" y="-742422"/>
                <a:ext cx="130437" cy="680363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16806" extrusionOk="0">
                    <a:moveTo>
                      <a:pt x="2047" y="0"/>
                    </a:moveTo>
                    <a:cubicBezTo>
                      <a:pt x="1887" y="0"/>
                      <a:pt x="1726" y="142"/>
                      <a:pt x="1765" y="354"/>
                    </a:cubicBezTo>
                    <a:cubicBezTo>
                      <a:pt x="2145" y="3109"/>
                      <a:pt x="2430" y="5769"/>
                      <a:pt x="2113" y="8588"/>
                    </a:cubicBezTo>
                    <a:cubicBezTo>
                      <a:pt x="1955" y="9981"/>
                      <a:pt x="1670" y="11343"/>
                      <a:pt x="1290" y="12705"/>
                    </a:cubicBezTo>
                    <a:cubicBezTo>
                      <a:pt x="910" y="13971"/>
                      <a:pt x="213" y="15238"/>
                      <a:pt x="23" y="16537"/>
                    </a:cubicBezTo>
                    <a:cubicBezTo>
                      <a:pt x="0" y="16671"/>
                      <a:pt x="105" y="16805"/>
                      <a:pt x="224" y="16805"/>
                    </a:cubicBezTo>
                    <a:cubicBezTo>
                      <a:pt x="273" y="16805"/>
                      <a:pt x="325" y="16782"/>
                      <a:pt x="371" y="16727"/>
                    </a:cubicBezTo>
                    <a:cubicBezTo>
                      <a:pt x="2050" y="14890"/>
                      <a:pt x="2525" y="11470"/>
                      <a:pt x="2841" y="9094"/>
                    </a:cubicBezTo>
                    <a:cubicBezTo>
                      <a:pt x="3221" y="6181"/>
                      <a:pt x="3158" y="3014"/>
                      <a:pt x="2303" y="195"/>
                    </a:cubicBezTo>
                    <a:cubicBezTo>
                      <a:pt x="2253" y="59"/>
                      <a:pt x="2150" y="0"/>
                      <a:pt x="20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668;p29">
                <a:extLst>
                  <a:ext uri="{FF2B5EF4-FFF2-40B4-BE49-F238E27FC236}">
                    <a16:creationId xmlns:a16="http://schemas.microsoft.com/office/drawing/2014/main" id="{C0F04382-B377-0974-3A0D-433E5A9559C2}"/>
                  </a:ext>
                </a:extLst>
              </p:cNvPr>
              <p:cNvSpPr/>
              <p:nvPr/>
            </p:nvSpPr>
            <p:spPr>
              <a:xfrm>
                <a:off x="14000664" y="-109748"/>
                <a:ext cx="224561" cy="145173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3586" extrusionOk="0">
                    <a:moveTo>
                      <a:pt x="229" y="0"/>
                    </a:moveTo>
                    <a:cubicBezTo>
                      <a:pt x="115" y="0"/>
                      <a:pt x="0" y="73"/>
                      <a:pt x="0" y="212"/>
                    </a:cubicBezTo>
                    <a:cubicBezTo>
                      <a:pt x="64" y="1320"/>
                      <a:pt x="380" y="2334"/>
                      <a:pt x="792" y="3347"/>
                    </a:cubicBezTo>
                    <a:cubicBezTo>
                      <a:pt x="844" y="3477"/>
                      <a:pt x="960" y="3585"/>
                      <a:pt x="1105" y="3585"/>
                    </a:cubicBezTo>
                    <a:cubicBezTo>
                      <a:pt x="1136" y="3585"/>
                      <a:pt x="1170" y="3580"/>
                      <a:pt x="1204" y="3569"/>
                    </a:cubicBezTo>
                    <a:cubicBezTo>
                      <a:pt x="2534" y="3157"/>
                      <a:pt x="4086" y="2777"/>
                      <a:pt x="5289" y="2017"/>
                    </a:cubicBezTo>
                    <a:cubicBezTo>
                      <a:pt x="5547" y="1874"/>
                      <a:pt x="5416" y="1497"/>
                      <a:pt x="5154" y="1497"/>
                    </a:cubicBezTo>
                    <a:cubicBezTo>
                      <a:pt x="5127" y="1497"/>
                      <a:pt x="5098" y="1501"/>
                      <a:pt x="5067" y="1510"/>
                    </a:cubicBezTo>
                    <a:cubicBezTo>
                      <a:pt x="3795" y="1806"/>
                      <a:pt x="2522" y="2434"/>
                      <a:pt x="1275" y="2877"/>
                    </a:cubicBezTo>
                    <a:lnTo>
                      <a:pt x="1275" y="2877"/>
                    </a:lnTo>
                    <a:cubicBezTo>
                      <a:pt x="875" y="2000"/>
                      <a:pt x="646" y="1074"/>
                      <a:pt x="444" y="149"/>
                    </a:cubicBezTo>
                    <a:cubicBezTo>
                      <a:pt x="415" y="49"/>
                      <a:pt x="323" y="0"/>
                      <a:pt x="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669;p29">
                <a:extLst>
                  <a:ext uri="{FF2B5EF4-FFF2-40B4-BE49-F238E27FC236}">
                    <a16:creationId xmlns:a16="http://schemas.microsoft.com/office/drawing/2014/main" id="{968AC3C3-B3CD-625E-D14F-681D04DD8EC3}"/>
                  </a:ext>
                </a:extLst>
              </p:cNvPr>
              <p:cNvSpPr/>
              <p:nvPr/>
            </p:nvSpPr>
            <p:spPr>
              <a:xfrm>
                <a:off x="13113836" y="1093943"/>
                <a:ext cx="614577" cy="412647"/>
              </a:xfrm>
              <a:custGeom>
                <a:avLst/>
                <a:gdLst/>
                <a:ahLst/>
                <a:cxnLst/>
                <a:rect l="l" t="t" r="r" b="b"/>
                <a:pathLst>
                  <a:path w="15181" h="10193" extrusionOk="0">
                    <a:moveTo>
                      <a:pt x="14993" y="0"/>
                    </a:moveTo>
                    <a:cubicBezTo>
                      <a:pt x="14966" y="0"/>
                      <a:pt x="14937" y="8"/>
                      <a:pt x="14908" y="26"/>
                    </a:cubicBezTo>
                    <a:cubicBezTo>
                      <a:pt x="13831" y="849"/>
                      <a:pt x="13039" y="1989"/>
                      <a:pt x="12152" y="2971"/>
                    </a:cubicBezTo>
                    <a:cubicBezTo>
                      <a:pt x="11044" y="4143"/>
                      <a:pt x="9872" y="5283"/>
                      <a:pt x="8574" y="6201"/>
                    </a:cubicBezTo>
                    <a:cubicBezTo>
                      <a:pt x="6009" y="8007"/>
                      <a:pt x="3285" y="8767"/>
                      <a:pt x="340" y="9590"/>
                    </a:cubicBezTo>
                    <a:cubicBezTo>
                      <a:pt x="1" y="9652"/>
                      <a:pt x="52" y="10193"/>
                      <a:pt x="375" y="10193"/>
                    </a:cubicBezTo>
                    <a:cubicBezTo>
                      <a:pt x="384" y="10193"/>
                      <a:pt x="394" y="10193"/>
                      <a:pt x="403" y="10192"/>
                    </a:cubicBezTo>
                    <a:cubicBezTo>
                      <a:pt x="3317" y="10033"/>
                      <a:pt x="6357" y="8640"/>
                      <a:pt x="8732" y="6993"/>
                    </a:cubicBezTo>
                    <a:cubicBezTo>
                      <a:pt x="9967" y="6138"/>
                      <a:pt x="11107" y="5125"/>
                      <a:pt x="12152" y="4048"/>
                    </a:cubicBezTo>
                    <a:cubicBezTo>
                      <a:pt x="13229" y="2908"/>
                      <a:pt x="14464" y="1673"/>
                      <a:pt x="15129" y="248"/>
                    </a:cubicBezTo>
                    <a:cubicBezTo>
                      <a:pt x="15181" y="145"/>
                      <a:pt x="15107" y="0"/>
                      <a:pt x="149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670;p29">
                <a:extLst>
                  <a:ext uri="{FF2B5EF4-FFF2-40B4-BE49-F238E27FC236}">
                    <a16:creationId xmlns:a16="http://schemas.microsoft.com/office/drawing/2014/main" id="{70C599AE-47C5-F0DC-5956-750959C0F93A}"/>
                  </a:ext>
                </a:extLst>
              </p:cNvPr>
              <p:cNvSpPr/>
              <p:nvPr/>
            </p:nvSpPr>
            <p:spPr>
              <a:xfrm>
                <a:off x="13048090" y="1403397"/>
                <a:ext cx="121531" cy="1942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4799" extrusionOk="0">
                    <a:moveTo>
                      <a:pt x="2337" y="0"/>
                    </a:moveTo>
                    <a:cubicBezTo>
                      <a:pt x="2298" y="0"/>
                      <a:pt x="2257" y="14"/>
                      <a:pt x="2217" y="46"/>
                    </a:cubicBezTo>
                    <a:cubicBezTo>
                      <a:pt x="1647" y="584"/>
                      <a:pt x="1204" y="1249"/>
                      <a:pt x="760" y="1851"/>
                    </a:cubicBezTo>
                    <a:cubicBezTo>
                      <a:pt x="539" y="2168"/>
                      <a:pt x="0" y="2611"/>
                      <a:pt x="32" y="3023"/>
                    </a:cubicBezTo>
                    <a:cubicBezTo>
                      <a:pt x="64" y="3371"/>
                      <a:pt x="412" y="3498"/>
                      <a:pt x="634" y="3656"/>
                    </a:cubicBezTo>
                    <a:cubicBezTo>
                      <a:pt x="1267" y="4068"/>
                      <a:pt x="1932" y="4606"/>
                      <a:pt x="2692" y="4796"/>
                    </a:cubicBezTo>
                    <a:cubicBezTo>
                      <a:pt x="2703" y="4798"/>
                      <a:pt x="2714" y="4799"/>
                      <a:pt x="2724" y="4799"/>
                    </a:cubicBezTo>
                    <a:cubicBezTo>
                      <a:pt x="2896" y="4799"/>
                      <a:pt x="3001" y="4565"/>
                      <a:pt x="2882" y="4416"/>
                    </a:cubicBezTo>
                    <a:cubicBezTo>
                      <a:pt x="2565" y="4068"/>
                      <a:pt x="2185" y="3878"/>
                      <a:pt x="1805" y="3624"/>
                    </a:cubicBezTo>
                    <a:cubicBezTo>
                      <a:pt x="1584" y="3498"/>
                      <a:pt x="729" y="3086"/>
                      <a:pt x="729" y="2959"/>
                    </a:cubicBezTo>
                    <a:cubicBezTo>
                      <a:pt x="665" y="2769"/>
                      <a:pt x="1425" y="1978"/>
                      <a:pt x="1552" y="1756"/>
                    </a:cubicBezTo>
                    <a:cubicBezTo>
                      <a:pt x="1900" y="1281"/>
                      <a:pt x="2249" y="806"/>
                      <a:pt x="2470" y="268"/>
                    </a:cubicBezTo>
                    <a:cubicBezTo>
                      <a:pt x="2542" y="125"/>
                      <a:pt x="2453" y="0"/>
                      <a:pt x="23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671;p29">
                <a:extLst>
                  <a:ext uri="{FF2B5EF4-FFF2-40B4-BE49-F238E27FC236}">
                    <a16:creationId xmlns:a16="http://schemas.microsoft.com/office/drawing/2014/main" id="{799E23E3-3576-1BC5-F8B6-AB4F47B98C32}"/>
                  </a:ext>
                </a:extLst>
              </p:cNvPr>
              <p:cNvSpPr/>
              <p:nvPr/>
            </p:nvSpPr>
            <p:spPr>
              <a:xfrm>
                <a:off x="10678723" y="1251665"/>
                <a:ext cx="611663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15109" h="7589" extrusionOk="0">
                    <a:moveTo>
                      <a:pt x="318" y="0"/>
                    </a:moveTo>
                    <a:cubicBezTo>
                      <a:pt x="166" y="0"/>
                      <a:pt x="0" y="155"/>
                      <a:pt x="129" y="310"/>
                    </a:cubicBezTo>
                    <a:cubicBezTo>
                      <a:pt x="826" y="1260"/>
                      <a:pt x="1935" y="1957"/>
                      <a:pt x="2885" y="2622"/>
                    </a:cubicBezTo>
                    <a:cubicBezTo>
                      <a:pt x="4246" y="3572"/>
                      <a:pt x="5640" y="4427"/>
                      <a:pt x="7097" y="5251"/>
                    </a:cubicBezTo>
                    <a:cubicBezTo>
                      <a:pt x="8961" y="6263"/>
                      <a:pt x="11364" y="7589"/>
                      <a:pt x="13644" y="7589"/>
                    </a:cubicBezTo>
                    <a:cubicBezTo>
                      <a:pt x="14075" y="7589"/>
                      <a:pt x="14501" y="7541"/>
                      <a:pt x="14919" y="7436"/>
                    </a:cubicBezTo>
                    <a:cubicBezTo>
                      <a:pt x="15077" y="7404"/>
                      <a:pt x="15109" y="7119"/>
                      <a:pt x="14919" y="7087"/>
                    </a:cubicBezTo>
                    <a:cubicBezTo>
                      <a:pt x="13557" y="6834"/>
                      <a:pt x="12227" y="6739"/>
                      <a:pt x="10929" y="6296"/>
                    </a:cubicBezTo>
                    <a:cubicBezTo>
                      <a:pt x="9535" y="5789"/>
                      <a:pt x="8237" y="5092"/>
                      <a:pt x="6970" y="4364"/>
                    </a:cubicBezTo>
                    <a:cubicBezTo>
                      <a:pt x="5830" y="3731"/>
                      <a:pt x="4722" y="3034"/>
                      <a:pt x="3645" y="2305"/>
                    </a:cubicBezTo>
                    <a:cubicBezTo>
                      <a:pt x="2568" y="1577"/>
                      <a:pt x="1586" y="564"/>
                      <a:pt x="415" y="25"/>
                    </a:cubicBezTo>
                    <a:cubicBezTo>
                      <a:pt x="385" y="8"/>
                      <a:pt x="352" y="0"/>
                      <a:pt x="3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672;p29">
                <a:extLst>
                  <a:ext uri="{FF2B5EF4-FFF2-40B4-BE49-F238E27FC236}">
                    <a16:creationId xmlns:a16="http://schemas.microsoft.com/office/drawing/2014/main" id="{DF6C44CD-80FB-FB7B-6763-A092E3DEF587}"/>
                  </a:ext>
                </a:extLst>
              </p:cNvPr>
              <p:cNvSpPr/>
              <p:nvPr/>
            </p:nvSpPr>
            <p:spPr>
              <a:xfrm>
                <a:off x="10622410" y="1203369"/>
                <a:ext cx="171528" cy="1224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024" extrusionOk="0">
                    <a:moveTo>
                      <a:pt x="1906" y="1"/>
                    </a:moveTo>
                    <a:cubicBezTo>
                      <a:pt x="1443" y="1"/>
                      <a:pt x="855" y="54"/>
                      <a:pt x="570" y="268"/>
                    </a:cubicBezTo>
                    <a:cubicBezTo>
                      <a:pt x="222" y="522"/>
                      <a:pt x="190" y="1282"/>
                      <a:pt x="159" y="1662"/>
                    </a:cubicBezTo>
                    <a:cubicBezTo>
                      <a:pt x="95" y="2105"/>
                      <a:pt x="0" y="2707"/>
                      <a:pt x="380" y="2992"/>
                    </a:cubicBezTo>
                    <a:cubicBezTo>
                      <a:pt x="380" y="3023"/>
                      <a:pt x="412" y="3023"/>
                      <a:pt x="412" y="3023"/>
                    </a:cubicBezTo>
                    <a:cubicBezTo>
                      <a:pt x="665" y="2770"/>
                      <a:pt x="665" y="2422"/>
                      <a:pt x="697" y="2105"/>
                    </a:cubicBezTo>
                    <a:cubicBezTo>
                      <a:pt x="779" y="1670"/>
                      <a:pt x="884" y="1258"/>
                      <a:pt x="1012" y="850"/>
                    </a:cubicBezTo>
                    <a:lnTo>
                      <a:pt x="1012" y="850"/>
                    </a:lnTo>
                    <a:cubicBezTo>
                      <a:pt x="1398" y="752"/>
                      <a:pt x="1784" y="704"/>
                      <a:pt x="2170" y="704"/>
                    </a:cubicBezTo>
                    <a:cubicBezTo>
                      <a:pt x="2259" y="704"/>
                      <a:pt x="2349" y="706"/>
                      <a:pt x="2439" y="712"/>
                    </a:cubicBezTo>
                    <a:cubicBezTo>
                      <a:pt x="2946" y="743"/>
                      <a:pt x="3421" y="902"/>
                      <a:pt x="3896" y="902"/>
                    </a:cubicBezTo>
                    <a:cubicBezTo>
                      <a:pt x="3908" y="903"/>
                      <a:pt x="3920" y="903"/>
                      <a:pt x="3932" y="903"/>
                    </a:cubicBezTo>
                    <a:cubicBezTo>
                      <a:pt x="4215" y="903"/>
                      <a:pt x="4236" y="547"/>
                      <a:pt x="4054" y="395"/>
                    </a:cubicBezTo>
                    <a:cubicBezTo>
                      <a:pt x="3579" y="78"/>
                      <a:pt x="2882" y="15"/>
                      <a:pt x="2312" y="15"/>
                    </a:cubicBezTo>
                    <a:cubicBezTo>
                      <a:pt x="2201" y="7"/>
                      <a:pt x="2061" y="1"/>
                      <a:pt x="19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51FCF29-C47D-09F2-484A-2763548124A0}"/>
                  </a:ext>
                </a:extLst>
              </p:cNvPr>
              <p:cNvGrpSpPr/>
              <p:nvPr/>
            </p:nvGrpSpPr>
            <p:grpSpPr>
              <a:xfrm>
                <a:off x="10050584" y="-676637"/>
                <a:ext cx="255207" cy="823350"/>
                <a:chOff x="4058758" y="3594589"/>
                <a:chExt cx="255207" cy="823350"/>
              </a:xfrm>
            </p:grpSpPr>
            <p:sp>
              <p:nvSpPr>
                <p:cNvPr id="64" name="Google Shape;673;p29">
                  <a:extLst>
                    <a:ext uri="{FF2B5EF4-FFF2-40B4-BE49-F238E27FC236}">
                      <a16:creationId xmlns:a16="http://schemas.microsoft.com/office/drawing/2014/main" id="{195ED2CA-EB88-DF33-98F8-0F8D69A8D99D}"/>
                    </a:ext>
                  </a:extLst>
                </p:cNvPr>
                <p:cNvSpPr/>
                <p:nvPr/>
              </p:nvSpPr>
              <p:spPr>
                <a:xfrm>
                  <a:off x="4086975" y="3669928"/>
                  <a:ext cx="105379" cy="748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8477" extrusionOk="0">
                      <a:moveTo>
                        <a:pt x="2304" y="0"/>
                      </a:moveTo>
                      <a:cubicBezTo>
                        <a:pt x="2194" y="0"/>
                        <a:pt x="2080" y="61"/>
                        <a:pt x="2028" y="193"/>
                      </a:cubicBezTo>
                      <a:cubicBezTo>
                        <a:pt x="919" y="2980"/>
                        <a:pt x="507" y="6147"/>
                        <a:pt x="317" y="9155"/>
                      </a:cubicBezTo>
                      <a:cubicBezTo>
                        <a:pt x="159" y="12037"/>
                        <a:pt x="1" y="15521"/>
                        <a:pt x="982" y="18244"/>
                      </a:cubicBezTo>
                      <a:cubicBezTo>
                        <a:pt x="1026" y="18403"/>
                        <a:pt x="1154" y="18476"/>
                        <a:pt x="1281" y="18476"/>
                      </a:cubicBezTo>
                      <a:cubicBezTo>
                        <a:pt x="1434" y="18476"/>
                        <a:pt x="1584" y="18371"/>
                        <a:pt x="1584" y="18181"/>
                      </a:cubicBezTo>
                      <a:cubicBezTo>
                        <a:pt x="1584" y="16756"/>
                        <a:pt x="1267" y="15362"/>
                        <a:pt x="1172" y="13937"/>
                      </a:cubicBezTo>
                      <a:cubicBezTo>
                        <a:pt x="1077" y="12449"/>
                        <a:pt x="1046" y="10929"/>
                        <a:pt x="1109" y="9409"/>
                      </a:cubicBezTo>
                      <a:cubicBezTo>
                        <a:pt x="1267" y="6305"/>
                        <a:pt x="1964" y="3360"/>
                        <a:pt x="2566" y="320"/>
                      </a:cubicBezTo>
                      <a:cubicBezTo>
                        <a:pt x="2603" y="117"/>
                        <a:pt x="2457" y="0"/>
                        <a:pt x="23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5" name="Google Shape;674;p29">
                  <a:extLst>
                    <a:ext uri="{FF2B5EF4-FFF2-40B4-BE49-F238E27FC236}">
                      <a16:creationId xmlns:a16="http://schemas.microsoft.com/office/drawing/2014/main" id="{DB4946EB-B6B8-3E65-3B42-6EF0C3E45255}"/>
                    </a:ext>
                  </a:extLst>
                </p:cNvPr>
                <p:cNvSpPr/>
                <p:nvPr/>
              </p:nvSpPr>
              <p:spPr>
                <a:xfrm>
                  <a:off x="4058758" y="3594589"/>
                  <a:ext cx="255207" cy="121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4" h="3000" extrusionOk="0">
                      <a:moveTo>
                        <a:pt x="3416" y="1"/>
                      </a:moveTo>
                      <a:cubicBezTo>
                        <a:pt x="3220" y="1"/>
                        <a:pt x="3039" y="70"/>
                        <a:pt x="2788" y="186"/>
                      </a:cubicBezTo>
                      <a:cubicBezTo>
                        <a:pt x="1869" y="566"/>
                        <a:pt x="793" y="1167"/>
                        <a:pt x="96" y="1896"/>
                      </a:cubicBezTo>
                      <a:cubicBezTo>
                        <a:pt x="1" y="1991"/>
                        <a:pt x="96" y="2086"/>
                        <a:pt x="191" y="2086"/>
                      </a:cubicBezTo>
                      <a:cubicBezTo>
                        <a:pt x="1069" y="1916"/>
                        <a:pt x="2427" y="734"/>
                        <a:pt x="3361" y="734"/>
                      </a:cubicBezTo>
                      <a:cubicBezTo>
                        <a:pt x="3472" y="734"/>
                        <a:pt x="3577" y="750"/>
                        <a:pt x="3675" y="787"/>
                      </a:cubicBezTo>
                      <a:cubicBezTo>
                        <a:pt x="4688" y="1167"/>
                        <a:pt x="5163" y="2276"/>
                        <a:pt x="5891" y="2941"/>
                      </a:cubicBezTo>
                      <a:cubicBezTo>
                        <a:pt x="5932" y="2982"/>
                        <a:pt x="5977" y="2999"/>
                        <a:pt x="6019" y="2999"/>
                      </a:cubicBezTo>
                      <a:cubicBezTo>
                        <a:pt x="6107" y="2999"/>
                        <a:pt x="6187" y="2921"/>
                        <a:pt x="6208" y="2814"/>
                      </a:cubicBezTo>
                      <a:cubicBezTo>
                        <a:pt x="6303" y="1737"/>
                        <a:pt x="4751" y="439"/>
                        <a:pt x="3833" y="91"/>
                      </a:cubicBezTo>
                      <a:cubicBezTo>
                        <a:pt x="3672" y="29"/>
                        <a:pt x="3541" y="1"/>
                        <a:pt x="34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63" name="Google Shape;684;p29">
                <a:extLst>
                  <a:ext uri="{FF2B5EF4-FFF2-40B4-BE49-F238E27FC236}">
                    <a16:creationId xmlns:a16="http://schemas.microsoft.com/office/drawing/2014/main" id="{C8435F89-B385-DF00-9333-312A7CBFE2EB}"/>
                  </a:ext>
                </a:extLst>
              </p:cNvPr>
              <p:cNvSpPr/>
              <p:nvPr/>
            </p:nvSpPr>
            <p:spPr>
              <a:xfrm>
                <a:off x="14021189" y="-1374285"/>
                <a:ext cx="5141" cy="9028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23" extrusionOk="0">
                    <a:moveTo>
                      <a:pt x="0" y="1"/>
                    </a:moveTo>
                    <a:cubicBezTo>
                      <a:pt x="32" y="64"/>
                      <a:pt x="63" y="159"/>
                      <a:pt x="127" y="222"/>
                    </a:cubicBezTo>
                    <a:cubicBezTo>
                      <a:pt x="95" y="127"/>
                      <a:pt x="63" y="64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116" name="Graphic 115" descr="Badge Tick outline">
              <a:extLst>
                <a:ext uri="{FF2B5EF4-FFF2-40B4-BE49-F238E27FC236}">
                  <a16:creationId xmlns:a16="http://schemas.microsoft.com/office/drawing/2014/main" id="{49BBFA5E-31CE-DB7A-6D6B-1C5BB32F6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082858" y="1788802"/>
              <a:ext cx="914400" cy="914400"/>
            </a:xfrm>
            <a:prstGeom prst="rect">
              <a:avLst/>
            </a:prstGeom>
          </p:spPr>
        </p:pic>
        <p:pic>
          <p:nvPicPr>
            <p:cNvPr id="117" name="Graphic 116" descr="Badge Tick outline">
              <a:extLst>
                <a:ext uri="{FF2B5EF4-FFF2-40B4-BE49-F238E27FC236}">
                  <a16:creationId xmlns:a16="http://schemas.microsoft.com/office/drawing/2014/main" id="{6075FABF-8F69-A200-EF0A-7940895E2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085725" y="602613"/>
              <a:ext cx="914400" cy="914400"/>
            </a:xfrm>
            <a:prstGeom prst="rect">
              <a:avLst/>
            </a:prstGeom>
          </p:spPr>
        </p:pic>
        <p:pic>
          <p:nvPicPr>
            <p:cNvPr id="118" name="Graphic 117" descr="Badge Tick outline">
              <a:extLst>
                <a:ext uri="{FF2B5EF4-FFF2-40B4-BE49-F238E27FC236}">
                  <a16:creationId xmlns:a16="http://schemas.microsoft.com/office/drawing/2014/main" id="{F05C3849-3513-BA0B-7E82-39DA9F75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55881" y="1664537"/>
              <a:ext cx="914400" cy="914400"/>
            </a:xfrm>
            <a:prstGeom prst="rect">
              <a:avLst/>
            </a:prstGeom>
          </p:spPr>
        </p:pic>
        <p:pic>
          <p:nvPicPr>
            <p:cNvPr id="119" name="Graphic 118" descr="Badge Tick outline">
              <a:extLst>
                <a:ext uri="{FF2B5EF4-FFF2-40B4-BE49-F238E27FC236}">
                  <a16:creationId xmlns:a16="http://schemas.microsoft.com/office/drawing/2014/main" id="{ED5D8353-22F9-397B-93C2-780407105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76428" y="4004352"/>
              <a:ext cx="914400" cy="914400"/>
            </a:xfrm>
            <a:prstGeom prst="rect">
              <a:avLst/>
            </a:prstGeom>
          </p:spPr>
        </p:pic>
        <p:pic>
          <p:nvPicPr>
            <p:cNvPr id="120" name="Graphic 119" descr="Badge Tick outline">
              <a:extLst>
                <a:ext uri="{FF2B5EF4-FFF2-40B4-BE49-F238E27FC236}">
                  <a16:creationId xmlns:a16="http://schemas.microsoft.com/office/drawing/2014/main" id="{21D7A274-B98B-872E-1151-8560928C9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82180" y="3955385"/>
              <a:ext cx="914400" cy="914400"/>
            </a:xfrm>
            <a:prstGeom prst="rect">
              <a:avLst/>
            </a:prstGeom>
          </p:spPr>
        </p:pic>
        <p:pic>
          <p:nvPicPr>
            <p:cNvPr id="121" name="Graphic 120" descr="Badge Tick outline">
              <a:extLst>
                <a:ext uri="{FF2B5EF4-FFF2-40B4-BE49-F238E27FC236}">
                  <a16:creationId xmlns:a16="http://schemas.microsoft.com/office/drawing/2014/main" id="{4DFEE3E5-EF31-7FF0-9CF4-29FEA4EA4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98600" y="5119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79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6" grpId="0"/>
      <p:bldP spid="98" grpId="0"/>
      <p:bldP spid="100" grpId="0"/>
      <p:bldP spid="102" grpId="0"/>
      <p:bldP spid="10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1"/>
          <p:cNvSpPr/>
          <p:nvPr/>
        </p:nvSpPr>
        <p:spPr>
          <a:xfrm flipH="1">
            <a:off x="3786045" y="2921219"/>
            <a:ext cx="1293324" cy="1073164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5" name="Google Shape;775;p31"/>
          <p:cNvSpPr/>
          <p:nvPr/>
        </p:nvSpPr>
        <p:spPr>
          <a:xfrm>
            <a:off x="6708990" y="2564636"/>
            <a:ext cx="2021535" cy="1701261"/>
          </a:xfrm>
          <a:custGeom>
            <a:avLst/>
            <a:gdLst/>
            <a:ahLst/>
            <a:cxnLst/>
            <a:rect l="l" t="t" r="r" b="b"/>
            <a:pathLst>
              <a:path w="52635" h="44296" extrusionOk="0">
                <a:moveTo>
                  <a:pt x="24015" y="626"/>
                </a:moveTo>
                <a:cubicBezTo>
                  <a:pt x="32244" y="626"/>
                  <a:pt x="41960" y="4174"/>
                  <a:pt x="46618" y="11237"/>
                </a:cubicBezTo>
                <a:cubicBezTo>
                  <a:pt x="51716" y="18901"/>
                  <a:pt x="49975" y="27895"/>
                  <a:pt x="44749" y="34989"/>
                </a:cubicBezTo>
                <a:cubicBezTo>
                  <a:pt x="40467" y="40797"/>
                  <a:pt x="33736" y="43679"/>
                  <a:pt x="26786" y="43679"/>
                </a:cubicBezTo>
                <a:cubicBezTo>
                  <a:pt x="24794" y="43679"/>
                  <a:pt x="22783" y="43442"/>
                  <a:pt x="20807" y="42970"/>
                </a:cubicBezTo>
                <a:cubicBezTo>
                  <a:pt x="11402" y="40689"/>
                  <a:pt x="3801" y="31980"/>
                  <a:pt x="5733" y="21941"/>
                </a:cubicBezTo>
                <a:cubicBezTo>
                  <a:pt x="5773" y="21719"/>
                  <a:pt x="5594" y="21586"/>
                  <a:pt x="5417" y="21586"/>
                </a:cubicBezTo>
                <a:cubicBezTo>
                  <a:pt x="5318" y="21586"/>
                  <a:pt x="5220" y="21628"/>
                  <a:pt x="5163" y="21720"/>
                </a:cubicBezTo>
                <a:cubicBezTo>
                  <a:pt x="5033" y="21703"/>
                  <a:pt x="4904" y="21695"/>
                  <a:pt x="4776" y="21695"/>
                </a:cubicBezTo>
                <a:cubicBezTo>
                  <a:pt x="3199" y="21695"/>
                  <a:pt x="1831" y="22904"/>
                  <a:pt x="571" y="23842"/>
                </a:cubicBezTo>
                <a:cubicBezTo>
                  <a:pt x="1046" y="20263"/>
                  <a:pt x="3073" y="17349"/>
                  <a:pt x="6113" y="15386"/>
                </a:cubicBezTo>
                <a:cubicBezTo>
                  <a:pt x="6240" y="15291"/>
                  <a:pt x="6240" y="15133"/>
                  <a:pt x="6176" y="15038"/>
                </a:cubicBezTo>
                <a:cubicBezTo>
                  <a:pt x="6240" y="15006"/>
                  <a:pt x="6303" y="14974"/>
                  <a:pt x="6303" y="14911"/>
                </a:cubicBezTo>
                <a:cubicBezTo>
                  <a:pt x="7031" y="6044"/>
                  <a:pt x="15329" y="692"/>
                  <a:pt x="23689" y="628"/>
                </a:cubicBezTo>
                <a:cubicBezTo>
                  <a:pt x="23797" y="627"/>
                  <a:pt x="23906" y="626"/>
                  <a:pt x="24015" y="626"/>
                </a:cubicBezTo>
                <a:close/>
                <a:moveTo>
                  <a:pt x="24110" y="1"/>
                </a:moveTo>
                <a:cubicBezTo>
                  <a:pt x="19803" y="1"/>
                  <a:pt x="15511" y="1102"/>
                  <a:pt x="12035" y="3763"/>
                </a:cubicBezTo>
                <a:cubicBezTo>
                  <a:pt x="8520" y="6424"/>
                  <a:pt x="6018" y="10382"/>
                  <a:pt x="6018" y="14879"/>
                </a:cubicBezTo>
                <a:cubicBezTo>
                  <a:pt x="5955" y="14879"/>
                  <a:pt x="5860" y="14879"/>
                  <a:pt x="5796" y="14911"/>
                </a:cubicBezTo>
                <a:cubicBezTo>
                  <a:pt x="2344" y="16843"/>
                  <a:pt x="286" y="20516"/>
                  <a:pt x="1" y="24412"/>
                </a:cubicBezTo>
                <a:cubicBezTo>
                  <a:pt x="1" y="24549"/>
                  <a:pt x="132" y="24653"/>
                  <a:pt x="265" y="24653"/>
                </a:cubicBezTo>
                <a:cubicBezTo>
                  <a:pt x="317" y="24653"/>
                  <a:pt x="368" y="24637"/>
                  <a:pt x="412" y="24602"/>
                </a:cubicBezTo>
                <a:cubicBezTo>
                  <a:pt x="1686" y="23639"/>
                  <a:pt x="3264" y="22066"/>
                  <a:pt x="4998" y="22066"/>
                </a:cubicBezTo>
                <a:cubicBezTo>
                  <a:pt x="5032" y="22066"/>
                  <a:pt x="5066" y="22067"/>
                  <a:pt x="5099" y="22068"/>
                </a:cubicBezTo>
                <a:cubicBezTo>
                  <a:pt x="3579" y="30777"/>
                  <a:pt x="9121" y="39074"/>
                  <a:pt x="17070" y="42368"/>
                </a:cubicBezTo>
                <a:cubicBezTo>
                  <a:pt x="20124" y="43640"/>
                  <a:pt x="23508" y="44296"/>
                  <a:pt x="26894" y="44296"/>
                </a:cubicBezTo>
                <a:cubicBezTo>
                  <a:pt x="32777" y="44296"/>
                  <a:pt x="38668" y="42317"/>
                  <a:pt x="42849" y="38156"/>
                </a:cubicBezTo>
                <a:cubicBezTo>
                  <a:pt x="49309" y="31727"/>
                  <a:pt x="52635" y="21815"/>
                  <a:pt x="48518" y="13264"/>
                </a:cubicBezTo>
                <a:cubicBezTo>
                  <a:pt x="44559" y="4967"/>
                  <a:pt x="35027" y="850"/>
                  <a:pt x="26254" y="90"/>
                </a:cubicBezTo>
                <a:cubicBezTo>
                  <a:pt x="25542" y="31"/>
                  <a:pt x="24826" y="1"/>
                  <a:pt x="241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6" name="Google Shape;776;p31"/>
          <p:cNvSpPr/>
          <p:nvPr/>
        </p:nvSpPr>
        <p:spPr>
          <a:xfrm>
            <a:off x="6428045" y="4625692"/>
            <a:ext cx="1740552" cy="1689816"/>
          </a:xfrm>
          <a:custGeom>
            <a:avLst/>
            <a:gdLst/>
            <a:ahLst/>
            <a:cxnLst/>
            <a:rect l="l" t="t" r="r" b="b"/>
            <a:pathLst>
              <a:path w="45319" h="43998" extrusionOk="0">
                <a:moveTo>
                  <a:pt x="5732" y="960"/>
                </a:moveTo>
                <a:cubicBezTo>
                  <a:pt x="6619" y="2955"/>
                  <a:pt x="8012" y="4665"/>
                  <a:pt x="9976" y="5647"/>
                </a:cubicBezTo>
                <a:cubicBezTo>
                  <a:pt x="10008" y="5710"/>
                  <a:pt x="10071" y="5710"/>
                  <a:pt x="10103" y="5710"/>
                </a:cubicBezTo>
                <a:lnTo>
                  <a:pt x="10198" y="5773"/>
                </a:lnTo>
                <a:cubicBezTo>
                  <a:pt x="10211" y="5777"/>
                  <a:pt x="10224" y="5778"/>
                  <a:pt x="10237" y="5778"/>
                </a:cubicBezTo>
                <a:cubicBezTo>
                  <a:pt x="10343" y="5778"/>
                  <a:pt x="10419" y="5665"/>
                  <a:pt x="10419" y="5552"/>
                </a:cubicBezTo>
                <a:cubicBezTo>
                  <a:pt x="11939" y="4412"/>
                  <a:pt x="13618" y="3493"/>
                  <a:pt x="15360" y="2765"/>
                </a:cubicBezTo>
                <a:cubicBezTo>
                  <a:pt x="15708" y="2607"/>
                  <a:pt x="16088" y="2480"/>
                  <a:pt x="16436" y="2353"/>
                </a:cubicBezTo>
                <a:cubicBezTo>
                  <a:pt x="16500" y="2321"/>
                  <a:pt x="16563" y="2321"/>
                  <a:pt x="16626" y="2290"/>
                </a:cubicBezTo>
                <a:cubicBezTo>
                  <a:pt x="17006" y="2163"/>
                  <a:pt x="17355" y="2036"/>
                  <a:pt x="17735" y="1941"/>
                </a:cubicBezTo>
                <a:cubicBezTo>
                  <a:pt x="18115" y="1815"/>
                  <a:pt x="18495" y="1751"/>
                  <a:pt x="18875" y="1656"/>
                </a:cubicBezTo>
                <a:cubicBezTo>
                  <a:pt x="18907" y="1625"/>
                  <a:pt x="18970" y="1625"/>
                  <a:pt x="19033" y="1593"/>
                </a:cubicBezTo>
                <a:cubicBezTo>
                  <a:pt x="19413" y="1530"/>
                  <a:pt x="19793" y="1466"/>
                  <a:pt x="20173" y="1403"/>
                </a:cubicBezTo>
                <a:cubicBezTo>
                  <a:pt x="20205" y="1371"/>
                  <a:pt x="20237" y="1371"/>
                  <a:pt x="20300" y="1371"/>
                </a:cubicBezTo>
                <a:cubicBezTo>
                  <a:pt x="20648" y="1308"/>
                  <a:pt x="20997" y="1276"/>
                  <a:pt x="21345" y="1213"/>
                </a:cubicBezTo>
                <a:lnTo>
                  <a:pt x="21503" y="1213"/>
                </a:lnTo>
                <a:cubicBezTo>
                  <a:pt x="21884" y="1181"/>
                  <a:pt x="22264" y="1150"/>
                  <a:pt x="22612" y="1118"/>
                </a:cubicBezTo>
                <a:lnTo>
                  <a:pt x="22834" y="1118"/>
                </a:lnTo>
                <a:cubicBezTo>
                  <a:pt x="23182" y="1086"/>
                  <a:pt x="23530" y="1086"/>
                  <a:pt x="23910" y="1086"/>
                </a:cubicBezTo>
                <a:lnTo>
                  <a:pt x="23974" y="1086"/>
                </a:lnTo>
                <a:cubicBezTo>
                  <a:pt x="24354" y="1086"/>
                  <a:pt x="24734" y="1118"/>
                  <a:pt x="25114" y="1118"/>
                </a:cubicBezTo>
                <a:cubicBezTo>
                  <a:pt x="25177" y="1150"/>
                  <a:pt x="25240" y="1150"/>
                  <a:pt x="25335" y="1150"/>
                </a:cubicBezTo>
                <a:cubicBezTo>
                  <a:pt x="25715" y="1181"/>
                  <a:pt x="26095" y="1213"/>
                  <a:pt x="26444" y="1245"/>
                </a:cubicBezTo>
                <a:cubicBezTo>
                  <a:pt x="26476" y="1245"/>
                  <a:pt x="26476" y="1276"/>
                  <a:pt x="26476" y="1276"/>
                </a:cubicBezTo>
                <a:cubicBezTo>
                  <a:pt x="26856" y="1308"/>
                  <a:pt x="27204" y="1371"/>
                  <a:pt x="27584" y="1435"/>
                </a:cubicBezTo>
                <a:cubicBezTo>
                  <a:pt x="27647" y="1466"/>
                  <a:pt x="27742" y="1466"/>
                  <a:pt x="27806" y="1466"/>
                </a:cubicBezTo>
                <a:cubicBezTo>
                  <a:pt x="28154" y="1561"/>
                  <a:pt x="28534" y="1625"/>
                  <a:pt x="28882" y="1720"/>
                </a:cubicBezTo>
                <a:cubicBezTo>
                  <a:pt x="28946" y="1720"/>
                  <a:pt x="29009" y="1751"/>
                  <a:pt x="29041" y="1751"/>
                </a:cubicBezTo>
                <a:cubicBezTo>
                  <a:pt x="29389" y="1846"/>
                  <a:pt x="29706" y="1941"/>
                  <a:pt x="30022" y="2036"/>
                </a:cubicBezTo>
                <a:cubicBezTo>
                  <a:pt x="30086" y="2068"/>
                  <a:pt x="30149" y="2100"/>
                  <a:pt x="30244" y="2100"/>
                </a:cubicBezTo>
                <a:cubicBezTo>
                  <a:pt x="30593" y="2226"/>
                  <a:pt x="30941" y="2353"/>
                  <a:pt x="31289" y="2480"/>
                </a:cubicBezTo>
                <a:cubicBezTo>
                  <a:pt x="31353" y="2512"/>
                  <a:pt x="31416" y="2543"/>
                  <a:pt x="31479" y="2575"/>
                </a:cubicBezTo>
                <a:cubicBezTo>
                  <a:pt x="31796" y="2702"/>
                  <a:pt x="32113" y="2828"/>
                  <a:pt x="32429" y="2987"/>
                </a:cubicBezTo>
                <a:cubicBezTo>
                  <a:pt x="32493" y="2987"/>
                  <a:pt x="32524" y="3018"/>
                  <a:pt x="32588" y="3050"/>
                </a:cubicBezTo>
                <a:cubicBezTo>
                  <a:pt x="32904" y="3208"/>
                  <a:pt x="33253" y="3367"/>
                  <a:pt x="33601" y="3557"/>
                </a:cubicBezTo>
                <a:cubicBezTo>
                  <a:pt x="33664" y="3588"/>
                  <a:pt x="33759" y="3652"/>
                  <a:pt x="33823" y="3683"/>
                </a:cubicBezTo>
                <a:cubicBezTo>
                  <a:pt x="34171" y="3873"/>
                  <a:pt x="34488" y="4063"/>
                  <a:pt x="34836" y="4285"/>
                </a:cubicBezTo>
                <a:cubicBezTo>
                  <a:pt x="35533" y="4728"/>
                  <a:pt x="36166" y="5203"/>
                  <a:pt x="36800" y="5710"/>
                </a:cubicBezTo>
                <a:cubicBezTo>
                  <a:pt x="37180" y="6027"/>
                  <a:pt x="37528" y="6312"/>
                  <a:pt x="37876" y="6628"/>
                </a:cubicBezTo>
                <a:cubicBezTo>
                  <a:pt x="38446" y="7167"/>
                  <a:pt x="38953" y="7705"/>
                  <a:pt x="39460" y="8275"/>
                </a:cubicBezTo>
                <a:cubicBezTo>
                  <a:pt x="39682" y="8529"/>
                  <a:pt x="39872" y="8750"/>
                  <a:pt x="40062" y="9004"/>
                </a:cubicBezTo>
                <a:cubicBezTo>
                  <a:pt x="40347" y="9352"/>
                  <a:pt x="40600" y="9732"/>
                  <a:pt x="40853" y="10080"/>
                </a:cubicBezTo>
                <a:cubicBezTo>
                  <a:pt x="43894" y="14451"/>
                  <a:pt x="45255" y="19898"/>
                  <a:pt x="44147" y="25313"/>
                </a:cubicBezTo>
                <a:cubicBezTo>
                  <a:pt x="43894" y="26580"/>
                  <a:pt x="43513" y="27783"/>
                  <a:pt x="43007" y="28923"/>
                </a:cubicBezTo>
                <a:cubicBezTo>
                  <a:pt x="42880" y="29177"/>
                  <a:pt x="42753" y="29430"/>
                  <a:pt x="42627" y="29683"/>
                </a:cubicBezTo>
                <a:cubicBezTo>
                  <a:pt x="41297" y="32280"/>
                  <a:pt x="39333" y="34497"/>
                  <a:pt x="37021" y="36461"/>
                </a:cubicBezTo>
                <a:cubicBezTo>
                  <a:pt x="36673" y="36746"/>
                  <a:pt x="36325" y="37062"/>
                  <a:pt x="35976" y="37347"/>
                </a:cubicBezTo>
                <a:cubicBezTo>
                  <a:pt x="35660" y="37569"/>
                  <a:pt x="35406" y="37791"/>
                  <a:pt x="35090" y="38012"/>
                </a:cubicBezTo>
                <a:cubicBezTo>
                  <a:pt x="34234" y="38677"/>
                  <a:pt x="33348" y="39311"/>
                  <a:pt x="32429" y="39881"/>
                </a:cubicBezTo>
                <a:cubicBezTo>
                  <a:pt x="31891" y="40229"/>
                  <a:pt x="31321" y="40546"/>
                  <a:pt x="30751" y="40831"/>
                </a:cubicBezTo>
                <a:cubicBezTo>
                  <a:pt x="30497" y="40989"/>
                  <a:pt x="30244" y="41116"/>
                  <a:pt x="29991" y="41243"/>
                </a:cubicBezTo>
                <a:cubicBezTo>
                  <a:pt x="28249" y="42098"/>
                  <a:pt x="26412" y="42763"/>
                  <a:pt x="24480" y="43079"/>
                </a:cubicBezTo>
                <a:cubicBezTo>
                  <a:pt x="24227" y="43143"/>
                  <a:pt x="23974" y="43174"/>
                  <a:pt x="23689" y="43206"/>
                </a:cubicBezTo>
                <a:cubicBezTo>
                  <a:pt x="23625" y="43206"/>
                  <a:pt x="23530" y="43206"/>
                  <a:pt x="23467" y="43238"/>
                </a:cubicBezTo>
                <a:cubicBezTo>
                  <a:pt x="23277" y="43238"/>
                  <a:pt x="23087" y="43269"/>
                  <a:pt x="22897" y="43269"/>
                </a:cubicBezTo>
                <a:cubicBezTo>
                  <a:pt x="22802" y="43301"/>
                  <a:pt x="22739" y="43301"/>
                  <a:pt x="22644" y="43301"/>
                </a:cubicBezTo>
                <a:cubicBezTo>
                  <a:pt x="22454" y="43301"/>
                  <a:pt x="22232" y="43333"/>
                  <a:pt x="22042" y="43333"/>
                </a:cubicBezTo>
                <a:lnTo>
                  <a:pt x="21060" y="43333"/>
                </a:lnTo>
                <a:cubicBezTo>
                  <a:pt x="14758" y="43143"/>
                  <a:pt x="8646" y="39564"/>
                  <a:pt x="5257" y="34244"/>
                </a:cubicBezTo>
                <a:cubicBezTo>
                  <a:pt x="380" y="26643"/>
                  <a:pt x="1742" y="16382"/>
                  <a:pt x="7157" y="9479"/>
                </a:cubicBezTo>
                <a:cubicBezTo>
                  <a:pt x="7189" y="9447"/>
                  <a:pt x="7189" y="9415"/>
                  <a:pt x="7189" y="9384"/>
                </a:cubicBezTo>
                <a:cubicBezTo>
                  <a:pt x="7284" y="9289"/>
                  <a:pt x="7284" y="9194"/>
                  <a:pt x="7189" y="9067"/>
                </a:cubicBezTo>
                <a:cubicBezTo>
                  <a:pt x="5131" y="6850"/>
                  <a:pt x="4561" y="3715"/>
                  <a:pt x="5732" y="960"/>
                </a:cubicBezTo>
                <a:close/>
                <a:moveTo>
                  <a:pt x="5771" y="1"/>
                </a:moveTo>
                <a:cubicBezTo>
                  <a:pt x="5653" y="1"/>
                  <a:pt x="5530" y="66"/>
                  <a:pt x="5479" y="168"/>
                </a:cubicBezTo>
                <a:cubicBezTo>
                  <a:pt x="3959" y="3145"/>
                  <a:pt x="4371" y="6723"/>
                  <a:pt x="6556" y="9225"/>
                </a:cubicBezTo>
                <a:cubicBezTo>
                  <a:pt x="1520" y="15654"/>
                  <a:pt x="0" y="24806"/>
                  <a:pt x="3452" y="32312"/>
                </a:cubicBezTo>
                <a:cubicBezTo>
                  <a:pt x="5986" y="37791"/>
                  <a:pt x="11148" y="41971"/>
                  <a:pt x="16975" y="43428"/>
                </a:cubicBezTo>
                <a:lnTo>
                  <a:pt x="17006" y="43428"/>
                </a:lnTo>
                <a:cubicBezTo>
                  <a:pt x="18147" y="43713"/>
                  <a:pt x="19287" y="43903"/>
                  <a:pt x="20458" y="43966"/>
                </a:cubicBezTo>
                <a:lnTo>
                  <a:pt x="20585" y="43966"/>
                </a:lnTo>
                <a:cubicBezTo>
                  <a:pt x="21060" y="43998"/>
                  <a:pt x="21535" y="43998"/>
                  <a:pt x="22042" y="43998"/>
                </a:cubicBezTo>
                <a:cubicBezTo>
                  <a:pt x="22327" y="43998"/>
                  <a:pt x="22644" y="43966"/>
                  <a:pt x="22929" y="43934"/>
                </a:cubicBezTo>
                <a:cubicBezTo>
                  <a:pt x="26222" y="43681"/>
                  <a:pt x="29357" y="42478"/>
                  <a:pt x="32176" y="40799"/>
                </a:cubicBezTo>
                <a:cubicBezTo>
                  <a:pt x="32429" y="40641"/>
                  <a:pt x="32714" y="40483"/>
                  <a:pt x="32968" y="40324"/>
                </a:cubicBezTo>
                <a:cubicBezTo>
                  <a:pt x="33728" y="39849"/>
                  <a:pt x="34456" y="39342"/>
                  <a:pt x="35185" y="38804"/>
                </a:cubicBezTo>
                <a:cubicBezTo>
                  <a:pt x="36103" y="38076"/>
                  <a:pt x="37053" y="37347"/>
                  <a:pt x="37940" y="36556"/>
                </a:cubicBezTo>
                <a:cubicBezTo>
                  <a:pt x="38161" y="36366"/>
                  <a:pt x="38383" y="36176"/>
                  <a:pt x="38605" y="35954"/>
                </a:cubicBezTo>
                <a:cubicBezTo>
                  <a:pt x="39016" y="35574"/>
                  <a:pt x="39460" y="35130"/>
                  <a:pt x="39840" y="34719"/>
                </a:cubicBezTo>
                <a:cubicBezTo>
                  <a:pt x="40473" y="34054"/>
                  <a:pt x="41043" y="33389"/>
                  <a:pt x="41550" y="32692"/>
                </a:cubicBezTo>
                <a:cubicBezTo>
                  <a:pt x="42627" y="31267"/>
                  <a:pt x="43482" y="29747"/>
                  <a:pt x="44084" y="28037"/>
                </a:cubicBezTo>
                <a:cubicBezTo>
                  <a:pt x="44970" y="25535"/>
                  <a:pt x="45319" y="22938"/>
                  <a:pt x="45160" y="20373"/>
                </a:cubicBezTo>
                <a:cubicBezTo>
                  <a:pt x="45160" y="20341"/>
                  <a:pt x="45129" y="20309"/>
                  <a:pt x="45129" y="20278"/>
                </a:cubicBezTo>
                <a:cubicBezTo>
                  <a:pt x="44844" y="15971"/>
                  <a:pt x="43165" y="11822"/>
                  <a:pt x="40442" y="8434"/>
                </a:cubicBezTo>
                <a:cubicBezTo>
                  <a:pt x="39935" y="7769"/>
                  <a:pt x="39365" y="7167"/>
                  <a:pt x="38763" y="6565"/>
                </a:cubicBezTo>
                <a:cubicBezTo>
                  <a:pt x="38383" y="6185"/>
                  <a:pt x="38003" y="5837"/>
                  <a:pt x="37591" y="5520"/>
                </a:cubicBezTo>
                <a:cubicBezTo>
                  <a:pt x="37370" y="5298"/>
                  <a:pt x="37148" y="5140"/>
                  <a:pt x="36895" y="4950"/>
                </a:cubicBezTo>
                <a:cubicBezTo>
                  <a:pt x="36831" y="4887"/>
                  <a:pt x="36736" y="4823"/>
                  <a:pt x="36673" y="4760"/>
                </a:cubicBezTo>
                <a:cubicBezTo>
                  <a:pt x="36515" y="4665"/>
                  <a:pt x="36356" y="4538"/>
                  <a:pt x="36198" y="4412"/>
                </a:cubicBezTo>
                <a:cubicBezTo>
                  <a:pt x="36103" y="4348"/>
                  <a:pt x="36008" y="4285"/>
                  <a:pt x="35913" y="4222"/>
                </a:cubicBezTo>
                <a:cubicBezTo>
                  <a:pt x="35755" y="4127"/>
                  <a:pt x="35596" y="4032"/>
                  <a:pt x="35438" y="3905"/>
                </a:cubicBezTo>
                <a:cubicBezTo>
                  <a:pt x="35343" y="3842"/>
                  <a:pt x="35248" y="3810"/>
                  <a:pt x="35153" y="3747"/>
                </a:cubicBezTo>
                <a:cubicBezTo>
                  <a:pt x="34995" y="3652"/>
                  <a:pt x="34836" y="3557"/>
                  <a:pt x="34678" y="3462"/>
                </a:cubicBezTo>
                <a:cubicBezTo>
                  <a:pt x="34583" y="3398"/>
                  <a:pt x="34488" y="3335"/>
                  <a:pt x="34393" y="3272"/>
                </a:cubicBezTo>
                <a:cubicBezTo>
                  <a:pt x="34203" y="3177"/>
                  <a:pt x="34013" y="3082"/>
                  <a:pt x="33823" y="2987"/>
                </a:cubicBezTo>
                <a:cubicBezTo>
                  <a:pt x="33759" y="2955"/>
                  <a:pt x="33696" y="2892"/>
                  <a:pt x="33633" y="2860"/>
                </a:cubicBezTo>
                <a:cubicBezTo>
                  <a:pt x="33379" y="2733"/>
                  <a:pt x="33126" y="2607"/>
                  <a:pt x="32873" y="2480"/>
                </a:cubicBezTo>
                <a:cubicBezTo>
                  <a:pt x="32778" y="2448"/>
                  <a:pt x="32714" y="2416"/>
                  <a:pt x="32651" y="2385"/>
                </a:cubicBezTo>
                <a:cubicBezTo>
                  <a:pt x="32461" y="2321"/>
                  <a:pt x="32271" y="2226"/>
                  <a:pt x="32081" y="2131"/>
                </a:cubicBezTo>
                <a:cubicBezTo>
                  <a:pt x="31954" y="2100"/>
                  <a:pt x="31859" y="2068"/>
                  <a:pt x="31764" y="2005"/>
                </a:cubicBezTo>
                <a:cubicBezTo>
                  <a:pt x="31574" y="1941"/>
                  <a:pt x="31416" y="1878"/>
                  <a:pt x="31258" y="1815"/>
                </a:cubicBezTo>
                <a:cubicBezTo>
                  <a:pt x="31131" y="1783"/>
                  <a:pt x="31036" y="1751"/>
                  <a:pt x="30909" y="1688"/>
                </a:cubicBezTo>
                <a:cubicBezTo>
                  <a:pt x="30751" y="1656"/>
                  <a:pt x="30593" y="1593"/>
                  <a:pt x="30434" y="1530"/>
                </a:cubicBezTo>
                <a:cubicBezTo>
                  <a:pt x="30307" y="1498"/>
                  <a:pt x="30212" y="1466"/>
                  <a:pt x="30086" y="1435"/>
                </a:cubicBezTo>
                <a:cubicBezTo>
                  <a:pt x="29927" y="1371"/>
                  <a:pt x="29769" y="1340"/>
                  <a:pt x="29579" y="1276"/>
                </a:cubicBezTo>
                <a:cubicBezTo>
                  <a:pt x="29484" y="1245"/>
                  <a:pt x="29357" y="1213"/>
                  <a:pt x="29262" y="1181"/>
                </a:cubicBezTo>
                <a:cubicBezTo>
                  <a:pt x="29041" y="1150"/>
                  <a:pt x="28851" y="1086"/>
                  <a:pt x="28629" y="1023"/>
                </a:cubicBezTo>
                <a:cubicBezTo>
                  <a:pt x="28534" y="1023"/>
                  <a:pt x="28407" y="991"/>
                  <a:pt x="28312" y="960"/>
                </a:cubicBezTo>
                <a:cubicBezTo>
                  <a:pt x="28059" y="928"/>
                  <a:pt x="27837" y="865"/>
                  <a:pt x="27616" y="833"/>
                </a:cubicBezTo>
                <a:cubicBezTo>
                  <a:pt x="27489" y="801"/>
                  <a:pt x="27394" y="801"/>
                  <a:pt x="27267" y="770"/>
                </a:cubicBezTo>
                <a:cubicBezTo>
                  <a:pt x="27109" y="738"/>
                  <a:pt x="26951" y="706"/>
                  <a:pt x="26792" y="706"/>
                </a:cubicBezTo>
                <a:cubicBezTo>
                  <a:pt x="26666" y="675"/>
                  <a:pt x="26507" y="643"/>
                  <a:pt x="26381" y="643"/>
                </a:cubicBezTo>
                <a:cubicBezTo>
                  <a:pt x="26222" y="611"/>
                  <a:pt x="26095" y="611"/>
                  <a:pt x="25937" y="580"/>
                </a:cubicBezTo>
                <a:cubicBezTo>
                  <a:pt x="25810" y="580"/>
                  <a:pt x="25652" y="548"/>
                  <a:pt x="25525" y="548"/>
                </a:cubicBezTo>
                <a:cubicBezTo>
                  <a:pt x="25367" y="548"/>
                  <a:pt x="25240" y="516"/>
                  <a:pt x="25082" y="516"/>
                </a:cubicBezTo>
                <a:cubicBezTo>
                  <a:pt x="24955" y="516"/>
                  <a:pt x="24829" y="485"/>
                  <a:pt x="24670" y="485"/>
                </a:cubicBezTo>
                <a:lnTo>
                  <a:pt x="23182" y="485"/>
                </a:lnTo>
                <a:cubicBezTo>
                  <a:pt x="22992" y="485"/>
                  <a:pt x="22770" y="485"/>
                  <a:pt x="22580" y="516"/>
                </a:cubicBezTo>
                <a:lnTo>
                  <a:pt x="22200" y="516"/>
                </a:lnTo>
                <a:cubicBezTo>
                  <a:pt x="22042" y="548"/>
                  <a:pt x="21884" y="548"/>
                  <a:pt x="21725" y="580"/>
                </a:cubicBezTo>
                <a:cubicBezTo>
                  <a:pt x="21598" y="580"/>
                  <a:pt x="21472" y="580"/>
                  <a:pt x="21345" y="611"/>
                </a:cubicBezTo>
                <a:cubicBezTo>
                  <a:pt x="21187" y="611"/>
                  <a:pt x="21028" y="643"/>
                  <a:pt x="20870" y="675"/>
                </a:cubicBezTo>
                <a:cubicBezTo>
                  <a:pt x="20743" y="675"/>
                  <a:pt x="20617" y="706"/>
                  <a:pt x="20522" y="706"/>
                </a:cubicBezTo>
                <a:cubicBezTo>
                  <a:pt x="20363" y="738"/>
                  <a:pt x="20205" y="770"/>
                  <a:pt x="20047" y="801"/>
                </a:cubicBezTo>
                <a:cubicBezTo>
                  <a:pt x="19920" y="801"/>
                  <a:pt x="19793" y="833"/>
                  <a:pt x="19667" y="865"/>
                </a:cubicBezTo>
                <a:cubicBezTo>
                  <a:pt x="19508" y="896"/>
                  <a:pt x="19350" y="896"/>
                  <a:pt x="19192" y="960"/>
                </a:cubicBezTo>
                <a:cubicBezTo>
                  <a:pt x="19097" y="960"/>
                  <a:pt x="19002" y="991"/>
                  <a:pt x="18907" y="1023"/>
                </a:cubicBezTo>
                <a:cubicBezTo>
                  <a:pt x="18558" y="1086"/>
                  <a:pt x="18210" y="1181"/>
                  <a:pt x="17862" y="1276"/>
                </a:cubicBezTo>
                <a:cubicBezTo>
                  <a:pt x="17767" y="1308"/>
                  <a:pt x="17703" y="1308"/>
                  <a:pt x="17640" y="1340"/>
                </a:cubicBezTo>
                <a:cubicBezTo>
                  <a:pt x="17482" y="1371"/>
                  <a:pt x="17291" y="1435"/>
                  <a:pt x="17133" y="1498"/>
                </a:cubicBezTo>
                <a:cubicBezTo>
                  <a:pt x="17038" y="1530"/>
                  <a:pt x="16943" y="1561"/>
                  <a:pt x="16816" y="1593"/>
                </a:cubicBezTo>
                <a:cubicBezTo>
                  <a:pt x="16658" y="1656"/>
                  <a:pt x="16500" y="1720"/>
                  <a:pt x="16341" y="1751"/>
                </a:cubicBezTo>
                <a:lnTo>
                  <a:pt x="16025" y="1878"/>
                </a:lnTo>
                <a:cubicBezTo>
                  <a:pt x="15866" y="1941"/>
                  <a:pt x="15708" y="2005"/>
                  <a:pt x="15550" y="2068"/>
                </a:cubicBezTo>
                <a:cubicBezTo>
                  <a:pt x="15455" y="2100"/>
                  <a:pt x="15328" y="2163"/>
                  <a:pt x="15233" y="2195"/>
                </a:cubicBezTo>
                <a:cubicBezTo>
                  <a:pt x="15075" y="2258"/>
                  <a:pt x="14916" y="2321"/>
                  <a:pt x="14758" y="2416"/>
                </a:cubicBezTo>
                <a:cubicBezTo>
                  <a:pt x="14663" y="2448"/>
                  <a:pt x="14568" y="2512"/>
                  <a:pt x="14473" y="2543"/>
                </a:cubicBezTo>
                <a:cubicBezTo>
                  <a:pt x="14315" y="2607"/>
                  <a:pt x="14156" y="2702"/>
                  <a:pt x="13998" y="2765"/>
                </a:cubicBezTo>
                <a:cubicBezTo>
                  <a:pt x="12636" y="3462"/>
                  <a:pt x="11338" y="4317"/>
                  <a:pt x="10103" y="5298"/>
                </a:cubicBezTo>
                <a:cubicBezTo>
                  <a:pt x="8234" y="3968"/>
                  <a:pt x="6841" y="2353"/>
                  <a:pt x="6017" y="168"/>
                </a:cubicBezTo>
                <a:cubicBezTo>
                  <a:pt x="5973" y="50"/>
                  <a:pt x="5874" y="1"/>
                  <a:pt x="57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7" name="Google Shape;777;p31"/>
          <p:cNvSpPr/>
          <p:nvPr/>
        </p:nvSpPr>
        <p:spPr>
          <a:xfrm>
            <a:off x="5073058" y="1622214"/>
            <a:ext cx="1705295" cy="1784143"/>
          </a:xfrm>
          <a:custGeom>
            <a:avLst/>
            <a:gdLst/>
            <a:ahLst/>
            <a:cxnLst/>
            <a:rect l="l" t="t" r="r" b="b"/>
            <a:pathLst>
              <a:path w="44401" h="46454" extrusionOk="0">
                <a:moveTo>
                  <a:pt x="18555" y="650"/>
                </a:moveTo>
                <a:cubicBezTo>
                  <a:pt x="22469" y="650"/>
                  <a:pt x="26407" y="1918"/>
                  <a:pt x="29865" y="4138"/>
                </a:cubicBezTo>
                <a:cubicBezTo>
                  <a:pt x="36135" y="8128"/>
                  <a:pt x="42881" y="13765"/>
                  <a:pt x="42406" y="21904"/>
                </a:cubicBezTo>
                <a:cubicBezTo>
                  <a:pt x="41867" y="30898"/>
                  <a:pt x="34425" y="36694"/>
                  <a:pt x="26381" y="39069"/>
                </a:cubicBezTo>
                <a:cubicBezTo>
                  <a:pt x="26318" y="39101"/>
                  <a:pt x="26286" y="39164"/>
                  <a:pt x="26254" y="39227"/>
                </a:cubicBezTo>
                <a:cubicBezTo>
                  <a:pt x="26254" y="39227"/>
                  <a:pt x="26223" y="39227"/>
                  <a:pt x="26223" y="39259"/>
                </a:cubicBezTo>
                <a:cubicBezTo>
                  <a:pt x="25336" y="41254"/>
                  <a:pt x="25463" y="43503"/>
                  <a:pt x="26254" y="45498"/>
                </a:cubicBezTo>
                <a:cubicBezTo>
                  <a:pt x="23721" y="43788"/>
                  <a:pt x="21979" y="41349"/>
                  <a:pt x="21156" y="38372"/>
                </a:cubicBezTo>
                <a:cubicBezTo>
                  <a:pt x="21111" y="38215"/>
                  <a:pt x="20986" y="38153"/>
                  <a:pt x="20873" y="38153"/>
                </a:cubicBezTo>
                <a:cubicBezTo>
                  <a:pt x="20826" y="38153"/>
                  <a:pt x="20781" y="38164"/>
                  <a:pt x="20744" y="38182"/>
                </a:cubicBezTo>
                <a:cubicBezTo>
                  <a:pt x="20712" y="38151"/>
                  <a:pt x="20649" y="38087"/>
                  <a:pt x="20586" y="38056"/>
                </a:cubicBezTo>
                <a:cubicBezTo>
                  <a:pt x="13334" y="34857"/>
                  <a:pt x="5765" y="30487"/>
                  <a:pt x="2724" y="22728"/>
                </a:cubicBezTo>
                <a:cubicBezTo>
                  <a:pt x="1" y="15761"/>
                  <a:pt x="2629" y="7970"/>
                  <a:pt x="8742" y="3726"/>
                </a:cubicBezTo>
                <a:cubicBezTo>
                  <a:pt x="11774" y="1607"/>
                  <a:pt x="15156" y="650"/>
                  <a:pt x="18555" y="650"/>
                </a:cubicBezTo>
                <a:close/>
                <a:moveTo>
                  <a:pt x="18859" y="0"/>
                </a:moveTo>
                <a:cubicBezTo>
                  <a:pt x="16280" y="0"/>
                  <a:pt x="13698" y="539"/>
                  <a:pt x="11338" y="1573"/>
                </a:cubicBezTo>
                <a:cubicBezTo>
                  <a:pt x="4720" y="4455"/>
                  <a:pt x="96" y="11707"/>
                  <a:pt x="1109" y="18991"/>
                </a:cubicBezTo>
                <a:cubicBezTo>
                  <a:pt x="2503" y="29062"/>
                  <a:pt x="11877" y="34889"/>
                  <a:pt x="20396" y="38594"/>
                </a:cubicBezTo>
                <a:cubicBezTo>
                  <a:pt x="20432" y="38618"/>
                  <a:pt x="20468" y="38628"/>
                  <a:pt x="20503" y="38628"/>
                </a:cubicBezTo>
                <a:cubicBezTo>
                  <a:pt x="20559" y="38628"/>
                  <a:pt x="20610" y="38601"/>
                  <a:pt x="20649" y="38562"/>
                </a:cubicBezTo>
                <a:cubicBezTo>
                  <a:pt x="21599" y="41887"/>
                  <a:pt x="23658" y="44643"/>
                  <a:pt x="26666" y="46416"/>
                </a:cubicBezTo>
                <a:cubicBezTo>
                  <a:pt x="26711" y="46442"/>
                  <a:pt x="26758" y="46453"/>
                  <a:pt x="26805" y="46453"/>
                </a:cubicBezTo>
                <a:cubicBezTo>
                  <a:pt x="26986" y="46453"/>
                  <a:pt x="27147" y="46276"/>
                  <a:pt x="27046" y="46099"/>
                </a:cubicBezTo>
                <a:cubicBezTo>
                  <a:pt x="25969" y="43914"/>
                  <a:pt x="25938" y="41792"/>
                  <a:pt x="26476" y="39481"/>
                </a:cubicBezTo>
                <a:cubicBezTo>
                  <a:pt x="33982" y="37739"/>
                  <a:pt x="40981" y="32387"/>
                  <a:pt x="42659" y="24565"/>
                </a:cubicBezTo>
                <a:cubicBezTo>
                  <a:pt x="44401" y="16394"/>
                  <a:pt x="39334" y="10314"/>
                  <a:pt x="33158" y="5753"/>
                </a:cubicBezTo>
                <a:cubicBezTo>
                  <a:pt x="29801" y="3251"/>
                  <a:pt x="26191" y="971"/>
                  <a:pt x="22011" y="275"/>
                </a:cubicBezTo>
                <a:cubicBezTo>
                  <a:pt x="20971" y="91"/>
                  <a:pt x="19915" y="0"/>
                  <a:pt x="188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8" name="Google Shape;778;p31"/>
          <p:cNvSpPr/>
          <p:nvPr/>
        </p:nvSpPr>
        <p:spPr>
          <a:xfrm>
            <a:off x="4163281" y="4445949"/>
            <a:ext cx="1920564" cy="1835532"/>
          </a:xfrm>
          <a:custGeom>
            <a:avLst/>
            <a:gdLst/>
            <a:ahLst/>
            <a:cxnLst/>
            <a:rect l="l" t="t" r="r" b="b"/>
            <a:pathLst>
              <a:path w="50006" h="47792" extrusionOk="0">
                <a:moveTo>
                  <a:pt x="37022" y="604"/>
                </a:moveTo>
                <a:lnTo>
                  <a:pt x="37022" y="604"/>
                </a:lnTo>
                <a:cubicBezTo>
                  <a:pt x="36451" y="1301"/>
                  <a:pt x="36008" y="2061"/>
                  <a:pt x="35660" y="2916"/>
                </a:cubicBezTo>
                <a:cubicBezTo>
                  <a:pt x="35280" y="3930"/>
                  <a:pt x="35406" y="5513"/>
                  <a:pt x="34836" y="6336"/>
                </a:cubicBezTo>
                <a:cubicBezTo>
                  <a:pt x="34741" y="6463"/>
                  <a:pt x="34773" y="6621"/>
                  <a:pt x="34868" y="6685"/>
                </a:cubicBezTo>
                <a:cubicBezTo>
                  <a:pt x="34847" y="6678"/>
                  <a:pt x="34828" y="6675"/>
                  <a:pt x="34809" y="6675"/>
                </a:cubicBezTo>
                <a:cubicBezTo>
                  <a:pt x="34660" y="6675"/>
                  <a:pt x="34600" y="6882"/>
                  <a:pt x="34741" y="6938"/>
                </a:cubicBezTo>
                <a:cubicBezTo>
                  <a:pt x="43609" y="10042"/>
                  <a:pt x="50006" y="18466"/>
                  <a:pt x="47029" y="28030"/>
                </a:cubicBezTo>
                <a:cubicBezTo>
                  <a:pt x="44464" y="36295"/>
                  <a:pt x="38732" y="43516"/>
                  <a:pt x="30276" y="46176"/>
                </a:cubicBezTo>
                <a:cubicBezTo>
                  <a:pt x="28200" y="46817"/>
                  <a:pt x="26054" y="47127"/>
                  <a:pt x="23915" y="47127"/>
                </a:cubicBezTo>
                <a:cubicBezTo>
                  <a:pt x="17700" y="47127"/>
                  <a:pt x="11549" y="44506"/>
                  <a:pt x="7379" y="39747"/>
                </a:cubicBezTo>
                <a:cubicBezTo>
                  <a:pt x="2186" y="33793"/>
                  <a:pt x="855" y="24989"/>
                  <a:pt x="4117" y="17801"/>
                </a:cubicBezTo>
                <a:cubicBezTo>
                  <a:pt x="7111" y="11159"/>
                  <a:pt x="14262" y="3178"/>
                  <a:pt x="21982" y="3178"/>
                </a:cubicBezTo>
                <a:cubicBezTo>
                  <a:pt x="23980" y="3178"/>
                  <a:pt x="26016" y="3712"/>
                  <a:pt x="28027" y="4943"/>
                </a:cubicBezTo>
                <a:cubicBezTo>
                  <a:pt x="28094" y="4983"/>
                  <a:pt x="28160" y="5000"/>
                  <a:pt x="28222" y="5000"/>
                </a:cubicBezTo>
                <a:cubicBezTo>
                  <a:pt x="28307" y="5000"/>
                  <a:pt x="28384" y="4967"/>
                  <a:pt x="28439" y="4911"/>
                </a:cubicBezTo>
                <a:cubicBezTo>
                  <a:pt x="28439" y="4975"/>
                  <a:pt x="28471" y="5070"/>
                  <a:pt x="28471" y="5133"/>
                </a:cubicBezTo>
                <a:cubicBezTo>
                  <a:pt x="28485" y="5217"/>
                  <a:pt x="28555" y="5258"/>
                  <a:pt x="28625" y="5258"/>
                </a:cubicBezTo>
                <a:cubicBezTo>
                  <a:pt x="28715" y="5258"/>
                  <a:pt x="28805" y="5193"/>
                  <a:pt x="28788" y="5070"/>
                </a:cubicBezTo>
                <a:lnTo>
                  <a:pt x="28788" y="4975"/>
                </a:lnTo>
                <a:cubicBezTo>
                  <a:pt x="28814" y="5001"/>
                  <a:pt x="28851" y="5016"/>
                  <a:pt x="28890" y="5016"/>
                </a:cubicBezTo>
                <a:cubicBezTo>
                  <a:pt x="28945" y="5016"/>
                  <a:pt x="29004" y="4986"/>
                  <a:pt x="29041" y="4911"/>
                </a:cubicBezTo>
                <a:cubicBezTo>
                  <a:pt x="30593" y="1776"/>
                  <a:pt x="33728" y="636"/>
                  <a:pt x="37022" y="604"/>
                </a:cubicBezTo>
                <a:close/>
                <a:moveTo>
                  <a:pt x="37420" y="0"/>
                </a:moveTo>
                <a:cubicBezTo>
                  <a:pt x="33862" y="0"/>
                  <a:pt x="30080" y="1118"/>
                  <a:pt x="28724" y="4753"/>
                </a:cubicBezTo>
                <a:cubicBezTo>
                  <a:pt x="28693" y="4690"/>
                  <a:pt x="28629" y="4690"/>
                  <a:pt x="28566" y="4690"/>
                </a:cubicBezTo>
                <a:cubicBezTo>
                  <a:pt x="28566" y="4626"/>
                  <a:pt x="28534" y="4531"/>
                  <a:pt x="28439" y="4468"/>
                </a:cubicBezTo>
                <a:cubicBezTo>
                  <a:pt x="26331" y="3178"/>
                  <a:pt x="24187" y="2622"/>
                  <a:pt x="22082" y="2622"/>
                </a:cubicBezTo>
                <a:cubicBezTo>
                  <a:pt x="15868" y="2622"/>
                  <a:pt x="9993" y="7466"/>
                  <a:pt x="6398" y="12575"/>
                </a:cubicBezTo>
                <a:cubicBezTo>
                  <a:pt x="1299" y="19827"/>
                  <a:pt x="0" y="28853"/>
                  <a:pt x="4497" y="36770"/>
                </a:cubicBezTo>
                <a:cubicBezTo>
                  <a:pt x="8362" y="43625"/>
                  <a:pt x="16072" y="47792"/>
                  <a:pt x="23888" y="47792"/>
                </a:cubicBezTo>
                <a:cubicBezTo>
                  <a:pt x="24846" y="47792"/>
                  <a:pt x="25806" y="47729"/>
                  <a:pt x="26761" y="47601"/>
                </a:cubicBezTo>
                <a:cubicBezTo>
                  <a:pt x="36388" y="46271"/>
                  <a:pt x="43102" y="39304"/>
                  <a:pt x="46712" y="30626"/>
                </a:cubicBezTo>
                <a:cubicBezTo>
                  <a:pt x="48612" y="26034"/>
                  <a:pt x="49056" y="21189"/>
                  <a:pt x="46934" y="16565"/>
                </a:cubicBezTo>
                <a:cubicBezTo>
                  <a:pt x="44685" y="11657"/>
                  <a:pt x="40188" y="8237"/>
                  <a:pt x="35058" y="6716"/>
                </a:cubicBezTo>
                <a:cubicBezTo>
                  <a:pt x="35121" y="6716"/>
                  <a:pt x="35185" y="6685"/>
                  <a:pt x="35216" y="6653"/>
                </a:cubicBezTo>
                <a:cubicBezTo>
                  <a:pt x="35786" y="5988"/>
                  <a:pt x="35660" y="5291"/>
                  <a:pt x="35818" y="4468"/>
                </a:cubicBezTo>
                <a:cubicBezTo>
                  <a:pt x="36135" y="2948"/>
                  <a:pt x="36863" y="1618"/>
                  <a:pt x="37908" y="478"/>
                </a:cubicBezTo>
                <a:cubicBezTo>
                  <a:pt x="38035" y="319"/>
                  <a:pt x="37940" y="3"/>
                  <a:pt x="37718" y="3"/>
                </a:cubicBezTo>
                <a:cubicBezTo>
                  <a:pt x="37619" y="1"/>
                  <a:pt x="37519" y="0"/>
                  <a:pt x="37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9" name="Google Shape;779;p31"/>
          <p:cNvSpPr/>
          <p:nvPr/>
        </p:nvSpPr>
        <p:spPr>
          <a:xfrm>
            <a:off x="3461476" y="2672982"/>
            <a:ext cx="1942456" cy="1662740"/>
          </a:xfrm>
          <a:custGeom>
            <a:avLst/>
            <a:gdLst/>
            <a:ahLst/>
            <a:cxnLst/>
            <a:rect l="l" t="t" r="r" b="b"/>
            <a:pathLst>
              <a:path w="50576" h="43293" extrusionOk="0">
                <a:moveTo>
                  <a:pt x="24253" y="619"/>
                </a:moveTo>
                <a:cubicBezTo>
                  <a:pt x="27857" y="619"/>
                  <a:pt x="31446" y="1425"/>
                  <a:pt x="34646" y="3128"/>
                </a:cubicBezTo>
                <a:cubicBezTo>
                  <a:pt x="42469" y="7308"/>
                  <a:pt x="47029" y="16714"/>
                  <a:pt x="45065" y="25423"/>
                </a:cubicBezTo>
                <a:cubicBezTo>
                  <a:pt x="45034" y="25549"/>
                  <a:pt x="45065" y="25644"/>
                  <a:pt x="45129" y="25708"/>
                </a:cubicBezTo>
                <a:cubicBezTo>
                  <a:pt x="45129" y="25803"/>
                  <a:pt x="45192" y="25898"/>
                  <a:pt x="45319" y="25929"/>
                </a:cubicBezTo>
                <a:cubicBezTo>
                  <a:pt x="49214" y="26911"/>
                  <a:pt x="49911" y="30901"/>
                  <a:pt x="49657" y="34353"/>
                </a:cubicBezTo>
                <a:cubicBezTo>
                  <a:pt x="48130" y="32612"/>
                  <a:pt x="46338" y="30990"/>
                  <a:pt x="43969" y="30990"/>
                </a:cubicBezTo>
                <a:cubicBezTo>
                  <a:pt x="43881" y="30990"/>
                  <a:pt x="43793" y="30992"/>
                  <a:pt x="43704" y="30996"/>
                </a:cubicBezTo>
                <a:cubicBezTo>
                  <a:pt x="43670" y="30945"/>
                  <a:pt x="43618" y="30913"/>
                  <a:pt x="43562" y="30913"/>
                </a:cubicBezTo>
                <a:cubicBezTo>
                  <a:pt x="43514" y="30913"/>
                  <a:pt x="43463" y="30937"/>
                  <a:pt x="43419" y="30996"/>
                </a:cubicBezTo>
                <a:cubicBezTo>
                  <a:pt x="40885" y="34797"/>
                  <a:pt x="38225" y="38723"/>
                  <a:pt x="33981" y="40845"/>
                </a:cubicBezTo>
                <a:cubicBezTo>
                  <a:pt x="31478" y="42107"/>
                  <a:pt x="28697" y="42699"/>
                  <a:pt x="25904" y="42699"/>
                </a:cubicBezTo>
                <a:cubicBezTo>
                  <a:pt x="24069" y="42699"/>
                  <a:pt x="22229" y="42443"/>
                  <a:pt x="20459" y="41954"/>
                </a:cubicBezTo>
                <a:cubicBezTo>
                  <a:pt x="12351" y="39737"/>
                  <a:pt x="4751" y="32865"/>
                  <a:pt x="2407" y="24694"/>
                </a:cubicBezTo>
                <a:cubicBezTo>
                  <a:pt x="0" y="16239"/>
                  <a:pt x="4751" y="8005"/>
                  <a:pt x="12066" y="3824"/>
                </a:cubicBezTo>
                <a:cubicBezTo>
                  <a:pt x="15747" y="1736"/>
                  <a:pt x="20011" y="619"/>
                  <a:pt x="24253" y="619"/>
                </a:cubicBezTo>
                <a:close/>
                <a:moveTo>
                  <a:pt x="24192" y="0"/>
                </a:moveTo>
                <a:cubicBezTo>
                  <a:pt x="20678" y="0"/>
                  <a:pt x="17152" y="747"/>
                  <a:pt x="13966" y="2178"/>
                </a:cubicBezTo>
                <a:cubicBezTo>
                  <a:pt x="6429" y="5534"/>
                  <a:pt x="317" y="13103"/>
                  <a:pt x="1172" y="21686"/>
                </a:cubicBezTo>
                <a:cubicBezTo>
                  <a:pt x="2090" y="30585"/>
                  <a:pt x="9501" y="38248"/>
                  <a:pt x="17482" y="41574"/>
                </a:cubicBezTo>
                <a:cubicBezTo>
                  <a:pt x="20155" y="42680"/>
                  <a:pt x="23032" y="43292"/>
                  <a:pt x="25901" y="43292"/>
                </a:cubicBezTo>
                <a:cubicBezTo>
                  <a:pt x="27960" y="43292"/>
                  <a:pt x="30015" y="42977"/>
                  <a:pt x="31986" y="42302"/>
                </a:cubicBezTo>
                <a:cubicBezTo>
                  <a:pt x="37338" y="40434"/>
                  <a:pt x="40885" y="36000"/>
                  <a:pt x="43640" y="31281"/>
                </a:cubicBezTo>
                <a:cubicBezTo>
                  <a:pt x="46269" y="31503"/>
                  <a:pt x="48011" y="33276"/>
                  <a:pt x="49657" y="35177"/>
                </a:cubicBezTo>
                <a:cubicBezTo>
                  <a:pt x="49711" y="35241"/>
                  <a:pt x="49784" y="35269"/>
                  <a:pt x="49857" y="35269"/>
                </a:cubicBezTo>
                <a:cubicBezTo>
                  <a:pt x="49998" y="35269"/>
                  <a:pt x="50143" y="35164"/>
                  <a:pt x="50164" y="35018"/>
                </a:cubicBezTo>
                <a:cubicBezTo>
                  <a:pt x="50576" y="31250"/>
                  <a:pt x="49879" y="26594"/>
                  <a:pt x="45667" y="25454"/>
                </a:cubicBezTo>
                <a:cubicBezTo>
                  <a:pt x="47409" y="17505"/>
                  <a:pt x="43957" y="9050"/>
                  <a:pt x="37465" y="4204"/>
                </a:cubicBezTo>
                <a:cubicBezTo>
                  <a:pt x="33631" y="1352"/>
                  <a:pt x="28922" y="0"/>
                  <a:pt x="24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0" name="Google Shape;780;p31"/>
          <p:cNvSpPr/>
          <p:nvPr/>
        </p:nvSpPr>
        <p:spPr>
          <a:xfrm>
            <a:off x="5597309" y="3464351"/>
            <a:ext cx="906167" cy="923335"/>
          </a:xfrm>
          <a:custGeom>
            <a:avLst/>
            <a:gdLst/>
            <a:ahLst/>
            <a:cxnLst/>
            <a:rect l="l" t="t" r="r" b="b"/>
            <a:pathLst>
              <a:path w="23594" h="24041" extrusionOk="0">
                <a:moveTo>
                  <a:pt x="12161" y="352"/>
                </a:moveTo>
                <a:cubicBezTo>
                  <a:pt x="12256" y="352"/>
                  <a:pt x="12351" y="352"/>
                  <a:pt x="12414" y="416"/>
                </a:cubicBezTo>
                <a:cubicBezTo>
                  <a:pt x="12636" y="606"/>
                  <a:pt x="12636" y="1081"/>
                  <a:pt x="12636" y="1461"/>
                </a:cubicBezTo>
                <a:cubicBezTo>
                  <a:pt x="12636" y="1587"/>
                  <a:pt x="12636" y="1714"/>
                  <a:pt x="12636" y="1809"/>
                </a:cubicBezTo>
                <a:lnTo>
                  <a:pt x="12414" y="1809"/>
                </a:lnTo>
                <a:cubicBezTo>
                  <a:pt x="12193" y="1777"/>
                  <a:pt x="11939" y="1777"/>
                  <a:pt x="11718" y="1777"/>
                </a:cubicBezTo>
                <a:lnTo>
                  <a:pt x="11718" y="1714"/>
                </a:lnTo>
                <a:cubicBezTo>
                  <a:pt x="11654" y="1207"/>
                  <a:pt x="11528" y="447"/>
                  <a:pt x="12161" y="352"/>
                </a:cubicBezTo>
                <a:close/>
                <a:moveTo>
                  <a:pt x="1077" y="7858"/>
                </a:moveTo>
                <a:cubicBezTo>
                  <a:pt x="1077" y="8396"/>
                  <a:pt x="1045" y="8966"/>
                  <a:pt x="1045" y="9536"/>
                </a:cubicBezTo>
                <a:cubicBezTo>
                  <a:pt x="1045" y="9473"/>
                  <a:pt x="982" y="9441"/>
                  <a:pt x="919" y="9441"/>
                </a:cubicBezTo>
                <a:cubicBezTo>
                  <a:pt x="824" y="9410"/>
                  <a:pt x="697" y="9410"/>
                  <a:pt x="602" y="9410"/>
                </a:cubicBezTo>
                <a:cubicBezTo>
                  <a:pt x="602" y="9283"/>
                  <a:pt x="602" y="9125"/>
                  <a:pt x="602" y="8966"/>
                </a:cubicBezTo>
                <a:cubicBezTo>
                  <a:pt x="602" y="8871"/>
                  <a:pt x="602" y="8744"/>
                  <a:pt x="602" y="8618"/>
                </a:cubicBezTo>
                <a:cubicBezTo>
                  <a:pt x="760" y="8618"/>
                  <a:pt x="887" y="8586"/>
                  <a:pt x="982" y="8554"/>
                </a:cubicBezTo>
                <a:cubicBezTo>
                  <a:pt x="1045" y="8523"/>
                  <a:pt x="1077" y="8459"/>
                  <a:pt x="1045" y="8396"/>
                </a:cubicBezTo>
                <a:cubicBezTo>
                  <a:pt x="1019" y="8344"/>
                  <a:pt x="972" y="8293"/>
                  <a:pt x="922" y="8293"/>
                </a:cubicBezTo>
                <a:cubicBezTo>
                  <a:pt x="910" y="8293"/>
                  <a:pt x="899" y="8295"/>
                  <a:pt x="887" y="8301"/>
                </a:cubicBezTo>
                <a:cubicBezTo>
                  <a:pt x="792" y="8333"/>
                  <a:pt x="697" y="8333"/>
                  <a:pt x="602" y="8333"/>
                </a:cubicBezTo>
                <a:lnTo>
                  <a:pt x="602" y="8238"/>
                </a:lnTo>
                <a:cubicBezTo>
                  <a:pt x="602" y="8143"/>
                  <a:pt x="602" y="8048"/>
                  <a:pt x="602" y="7984"/>
                </a:cubicBezTo>
                <a:cubicBezTo>
                  <a:pt x="729" y="7953"/>
                  <a:pt x="824" y="7921"/>
                  <a:pt x="982" y="7921"/>
                </a:cubicBezTo>
                <a:cubicBezTo>
                  <a:pt x="1045" y="7921"/>
                  <a:pt x="1077" y="7889"/>
                  <a:pt x="1077" y="7858"/>
                </a:cubicBezTo>
                <a:close/>
                <a:moveTo>
                  <a:pt x="1045" y="9568"/>
                </a:moveTo>
                <a:cubicBezTo>
                  <a:pt x="1014" y="9980"/>
                  <a:pt x="1014" y="10423"/>
                  <a:pt x="1014" y="10835"/>
                </a:cubicBezTo>
                <a:cubicBezTo>
                  <a:pt x="1014" y="10803"/>
                  <a:pt x="982" y="10803"/>
                  <a:pt x="950" y="10771"/>
                </a:cubicBezTo>
                <a:cubicBezTo>
                  <a:pt x="903" y="10755"/>
                  <a:pt x="847" y="10748"/>
                  <a:pt x="788" y="10748"/>
                </a:cubicBezTo>
                <a:cubicBezTo>
                  <a:pt x="729" y="10748"/>
                  <a:pt x="665" y="10755"/>
                  <a:pt x="602" y="10771"/>
                </a:cubicBezTo>
                <a:cubicBezTo>
                  <a:pt x="602" y="10550"/>
                  <a:pt x="602" y="10328"/>
                  <a:pt x="602" y="10138"/>
                </a:cubicBezTo>
                <a:cubicBezTo>
                  <a:pt x="602" y="9980"/>
                  <a:pt x="602" y="9821"/>
                  <a:pt x="602" y="9695"/>
                </a:cubicBezTo>
                <a:cubicBezTo>
                  <a:pt x="697" y="9695"/>
                  <a:pt x="824" y="9695"/>
                  <a:pt x="919" y="9663"/>
                </a:cubicBezTo>
                <a:cubicBezTo>
                  <a:pt x="982" y="9663"/>
                  <a:pt x="1014" y="9631"/>
                  <a:pt x="1045" y="9568"/>
                </a:cubicBezTo>
                <a:close/>
                <a:moveTo>
                  <a:pt x="1014" y="10930"/>
                </a:moveTo>
                <a:cubicBezTo>
                  <a:pt x="1014" y="11151"/>
                  <a:pt x="1014" y="11373"/>
                  <a:pt x="1014" y="11595"/>
                </a:cubicBezTo>
                <a:lnTo>
                  <a:pt x="982" y="11595"/>
                </a:lnTo>
                <a:cubicBezTo>
                  <a:pt x="887" y="11595"/>
                  <a:pt x="760" y="11595"/>
                  <a:pt x="602" y="11626"/>
                </a:cubicBezTo>
                <a:lnTo>
                  <a:pt x="602" y="11246"/>
                </a:lnTo>
                <a:lnTo>
                  <a:pt x="602" y="11025"/>
                </a:lnTo>
                <a:cubicBezTo>
                  <a:pt x="729" y="11025"/>
                  <a:pt x="824" y="10993"/>
                  <a:pt x="919" y="10993"/>
                </a:cubicBezTo>
                <a:cubicBezTo>
                  <a:pt x="982" y="10993"/>
                  <a:pt x="1014" y="10961"/>
                  <a:pt x="1014" y="10930"/>
                </a:cubicBezTo>
                <a:close/>
                <a:moveTo>
                  <a:pt x="1014" y="11816"/>
                </a:moveTo>
                <a:cubicBezTo>
                  <a:pt x="1014" y="12211"/>
                  <a:pt x="1021" y="12606"/>
                  <a:pt x="1035" y="13000"/>
                </a:cubicBezTo>
                <a:lnTo>
                  <a:pt x="1035" y="13000"/>
                </a:lnTo>
                <a:cubicBezTo>
                  <a:pt x="1006" y="12950"/>
                  <a:pt x="975" y="12925"/>
                  <a:pt x="919" y="12925"/>
                </a:cubicBezTo>
                <a:cubicBezTo>
                  <a:pt x="824" y="12956"/>
                  <a:pt x="729" y="12956"/>
                  <a:pt x="634" y="12988"/>
                </a:cubicBezTo>
                <a:lnTo>
                  <a:pt x="602" y="12988"/>
                </a:lnTo>
                <a:cubicBezTo>
                  <a:pt x="602" y="12735"/>
                  <a:pt x="602" y="12481"/>
                  <a:pt x="602" y="12260"/>
                </a:cubicBezTo>
                <a:lnTo>
                  <a:pt x="602" y="11848"/>
                </a:lnTo>
                <a:cubicBezTo>
                  <a:pt x="760" y="11848"/>
                  <a:pt x="887" y="11816"/>
                  <a:pt x="1014" y="11816"/>
                </a:cubicBezTo>
                <a:close/>
                <a:moveTo>
                  <a:pt x="17255" y="15707"/>
                </a:moveTo>
                <a:cubicBezTo>
                  <a:pt x="17318" y="15707"/>
                  <a:pt x="17387" y="15712"/>
                  <a:pt x="17450" y="15712"/>
                </a:cubicBezTo>
                <a:lnTo>
                  <a:pt x="17545" y="15712"/>
                </a:lnTo>
                <a:cubicBezTo>
                  <a:pt x="17798" y="15743"/>
                  <a:pt x="18020" y="15743"/>
                  <a:pt x="18273" y="15743"/>
                </a:cubicBezTo>
                <a:lnTo>
                  <a:pt x="18495" y="15743"/>
                </a:lnTo>
                <a:cubicBezTo>
                  <a:pt x="18569" y="15733"/>
                  <a:pt x="18653" y="15726"/>
                  <a:pt x="18738" y="15726"/>
                </a:cubicBezTo>
                <a:cubicBezTo>
                  <a:pt x="18907" y="15726"/>
                  <a:pt x="19076" y="15754"/>
                  <a:pt x="19160" y="15838"/>
                </a:cubicBezTo>
                <a:cubicBezTo>
                  <a:pt x="19065" y="15838"/>
                  <a:pt x="18970" y="15870"/>
                  <a:pt x="18843" y="15902"/>
                </a:cubicBezTo>
                <a:cubicBezTo>
                  <a:pt x="18653" y="15933"/>
                  <a:pt x="18463" y="15965"/>
                  <a:pt x="18305" y="15997"/>
                </a:cubicBezTo>
                <a:cubicBezTo>
                  <a:pt x="17893" y="15997"/>
                  <a:pt x="17450" y="15997"/>
                  <a:pt x="17006" y="15933"/>
                </a:cubicBezTo>
                <a:cubicBezTo>
                  <a:pt x="17006" y="15870"/>
                  <a:pt x="17006" y="15807"/>
                  <a:pt x="17038" y="15775"/>
                </a:cubicBezTo>
                <a:cubicBezTo>
                  <a:pt x="17076" y="15718"/>
                  <a:pt x="17160" y="15707"/>
                  <a:pt x="17255" y="15707"/>
                </a:cubicBezTo>
                <a:close/>
                <a:moveTo>
                  <a:pt x="1037" y="13073"/>
                </a:moveTo>
                <a:cubicBezTo>
                  <a:pt x="1075" y="14077"/>
                  <a:pt x="1155" y="15076"/>
                  <a:pt x="1267" y="16060"/>
                </a:cubicBezTo>
                <a:lnTo>
                  <a:pt x="1235" y="16060"/>
                </a:lnTo>
                <a:cubicBezTo>
                  <a:pt x="1014" y="16092"/>
                  <a:pt x="792" y="16092"/>
                  <a:pt x="570" y="16123"/>
                </a:cubicBezTo>
                <a:cubicBezTo>
                  <a:pt x="570" y="15965"/>
                  <a:pt x="570" y="15807"/>
                  <a:pt x="570" y="15648"/>
                </a:cubicBezTo>
                <a:cubicBezTo>
                  <a:pt x="570" y="15522"/>
                  <a:pt x="570" y="15395"/>
                  <a:pt x="570" y="15268"/>
                </a:cubicBezTo>
                <a:cubicBezTo>
                  <a:pt x="665" y="15237"/>
                  <a:pt x="760" y="15237"/>
                  <a:pt x="824" y="15205"/>
                </a:cubicBezTo>
                <a:cubicBezTo>
                  <a:pt x="855" y="15173"/>
                  <a:pt x="887" y="15110"/>
                  <a:pt x="887" y="15078"/>
                </a:cubicBezTo>
                <a:cubicBezTo>
                  <a:pt x="864" y="15032"/>
                  <a:pt x="841" y="15003"/>
                  <a:pt x="805" y="15003"/>
                </a:cubicBezTo>
                <a:cubicBezTo>
                  <a:pt x="792" y="15003"/>
                  <a:pt x="777" y="15006"/>
                  <a:pt x="760" y="15015"/>
                </a:cubicBezTo>
                <a:lnTo>
                  <a:pt x="570" y="15015"/>
                </a:lnTo>
                <a:cubicBezTo>
                  <a:pt x="570" y="14857"/>
                  <a:pt x="570" y="14667"/>
                  <a:pt x="570" y="14508"/>
                </a:cubicBezTo>
                <a:cubicBezTo>
                  <a:pt x="570" y="14382"/>
                  <a:pt x="602" y="14255"/>
                  <a:pt x="602" y="14128"/>
                </a:cubicBezTo>
                <a:lnTo>
                  <a:pt x="919" y="14128"/>
                </a:lnTo>
                <a:cubicBezTo>
                  <a:pt x="982" y="14128"/>
                  <a:pt x="1014" y="14097"/>
                  <a:pt x="1014" y="14033"/>
                </a:cubicBezTo>
                <a:cubicBezTo>
                  <a:pt x="1014" y="13970"/>
                  <a:pt x="982" y="13907"/>
                  <a:pt x="919" y="13907"/>
                </a:cubicBezTo>
                <a:lnTo>
                  <a:pt x="602" y="13907"/>
                </a:lnTo>
                <a:cubicBezTo>
                  <a:pt x="602" y="13780"/>
                  <a:pt x="602" y="13653"/>
                  <a:pt x="602" y="13526"/>
                </a:cubicBezTo>
                <a:cubicBezTo>
                  <a:pt x="602" y="13431"/>
                  <a:pt x="602" y="13305"/>
                  <a:pt x="602" y="13210"/>
                </a:cubicBezTo>
                <a:cubicBezTo>
                  <a:pt x="729" y="13178"/>
                  <a:pt x="824" y="13178"/>
                  <a:pt x="950" y="13146"/>
                </a:cubicBezTo>
                <a:cubicBezTo>
                  <a:pt x="995" y="13146"/>
                  <a:pt x="1025" y="13114"/>
                  <a:pt x="1037" y="13073"/>
                </a:cubicBezTo>
                <a:close/>
                <a:moveTo>
                  <a:pt x="1267" y="16250"/>
                </a:moveTo>
                <a:cubicBezTo>
                  <a:pt x="1299" y="16377"/>
                  <a:pt x="1299" y="16535"/>
                  <a:pt x="1330" y="16662"/>
                </a:cubicBezTo>
                <a:cubicBezTo>
                  <a:pt x="1330" y="16725"/>
                  <a:pt x="1362" y="16757"/>
                  <a:pt x="1425" y="16757"/>
                </a:cubicBezTo>
                <a:cubicBezTo>
                  <a:pt x="1109" y="16788"/>
                  <a:pt x="824" y="16788"/>
                  <a:pt x="539" y="16820"/>
                </a:cubicBezTo>
                <a:cubicBezTo>
                  <a:pt x="539" y="16725"/>
                  <a:pt x="539" y="16630"/>
                  <a:pt x="539" y="16567"/>
                </a:cubicBezTo>
                <a:cubicBezTo>
                  <a:pt x="539" y="16472"/>
                  <a:pt x="539" y="16408"/>
                  <a:pt x="539" y="16345"/>
                </a:cubicBezTo>
                <a:cubicBezTo>
                  <a:pt x="824" y="16345"/>
                  <a:pt x="1045" y="16313"/>
                  <a:pt x="1267" y="16250"/>
                </a:cubicBezTo>
                <a:close/>
                <a:moveTo>
                  <a:pt x="19603" y="16187"/>
                </a:moveTo>
                <a:lnTo>
                  <a:pt x="19603" y="16345"/>
                </a:lnTo>
                <a:cubicBezTo>
                  <a:pt x="19635" y="16472"/>
                  <a:pt x="19603" y="16630"/>
                  <a:pt x="19572" y="16788"/>
                </a:cubicBezTo>
                <a:lnTo>
                  <a:pt x="19572" y="16820"/>
                </a:lnTo>
                <a:cubicBezTo>
                  <a:pt x="18558" y="16820"/>
                  <a:pt x="17577" y="16852"/>
                  <a:pt x="16626" y="16852"/>
                </a:cubicBezTo>
                <a:cubicBezTo>
                  <a:pt x="16595" y="16662"/>
                  <a:pt x="16563" y="16472"/>
                  <a:pt x="16658" y="16377"/>
                </a:cubicBezTo>
                <a:cubicBezTo>
                  <a:pt x="16690" y="16345"/>
                  <a:pt x="16721" y="16313"/>
                  <a:pt x="16816" y="16282"/>
                </a:cubicBezTo>
                <a:lnTo>
                  <a:pt x="16848" y="16282"/>
                </a:lnTo>
                <a:cubicBezTo>
                  <a:pt x="16911" y="16282"/>
                  <a:pt x="16975" y="16282"/>
                  <a:pt x="17070" y="16313"/>
                </a:cubicBezTo>
                <a:cubicBezTo>
                  <a:pt x="17102" y="16313"/>
                  <a:pt x="17165" y="16345"/>
                  <a:pt x="17197" y="16345"/>
                </a:cubicBezTo>
                <a:cubicBezTo>
                  <a:pt x="17608" y="16377"/>
                  <a:pt x="18020" y="16377"/>
                  <a:pt x="18432" y="16377"/>
                </a:cubicBezTo>
                <a:cubicBezTo>
                  <a:pt x="18780" y="16345"/>
                  <a:pt x="19065" y="16313"/>
                  <a:pt x="19318" y="16250"/>
                </a:cubicBezTo>
                <a:cubicBezTo>
                  <a:pt x="19413" y="16250"/>
                  <a:pt x="19508" y="16218"/>
                  <a:pt x="19603" y="16187"/>
                </a:cubicBezTo>
                <a:close/>
                <a:moveTo>
                  <a:pt x="507" y="1777"/>
                </a:moveTo>
                <a:cubicBezTo>
                  <a:pt x="539" y="1809"/>
                  <a:pt x="570" y="1809"/>
                  <a:pt x="602" y="1809"/>
                </a:cubicBezTo>
                <a:cubicBezTo>
                  <a:pt x="5574" y="2126"/>
                  <a:pt x="10673" y="2284"/>
                  <a:pt x="15581" y="2442"/>
                </a:cubicBezTo>
                <a:cubicBezTo>
                  <a:pt x="17957" y="2506"/>
                  <a:pt x="20427" y="2601"/>
                  <a:pt x="22834" y="2696"/>
                </a:cubicBezTo>
                <a:cubicBezTo>
                  <a:pt x="22897" y="2696"/>
                  <a:pt x="22960" y="2664"/>
                  <a:pt x="22992" y="2601"/>
                </a:cubicBezTo>
                <a:lnTo>
                  <a:pt x="23150" y="2601"/>
                </a:lnTo>
                <a:cubicBezTo>
                  <a:pt x="23119" y="3931"/>
                  <a:pt x="23119" y="5261"/>
                  <a:pt x="23087" y="6591"/>
                </a:cubicBezTo>
                <a:cubicBezTo>
                  <a:pt x="23024" y="10328"/>
                  <a:pt x="22960" y="14223"/>
                  <a:pt x="22992" y="18023"/>
                </a:cubicBezTo>
                <a:lnTo>
                  <a:pt x="22960" y="18023"/>
                </a:lnTo>
                <a:cubicBezTo>
                  <a:pt x="22449" y="18037"/>
                  <a:pt x="21915" y="18044"/>
                  <a:pt x="21349" y="18044"/>
                </a:cubicBezTo>
                <a:cubicBezTo>
                  <a:pt x="20548" y="18044"/>
                  <a:pt x="19681" y="18029"/>
                  <a:pt x="18717" y="17992"/>
                </a:cubicBezTo>
                <a:lnTo>
                  <a:pt x="18717" y="17960"/>
                </a:lnTo>
                <a:cubicBezTo>
                  <a:pt x="18685" y="17928"/>
                  <a:pt x="18685" y="17928"/>
                  <a:pt x="18653" y="17897"/>
                </a:cubicBezTo>
                <a:cubicBezTo>
                  <a:pt x="18653" y="17860"/>
                  <a:pt x="18632" y="17844"/>
                  <a:pt x="18601" y="17844"/>
                </a:cubicBezTo>
                <a:cubicBezTo>
                  <a:pt x="18579" y="17844"/>
                  <a:pt x="18553" y="17852"/>
                  <a:pt x="18527" y="17865"/>
                </a:cubicBezTo>
                <a:cubicBezTo>
                  <a:pt x="18495" y="17865"/>
                  <a:pt x="18463" y="17928"/>
                  <a:pt x="18463" y="17960"/>
                </a:cubicBezTo>
                <a:cubicBezTo>
                  <a:pt x="17640" y="17928"/>
                  <a:pt x="16816" y="17897"/>
                  <a:pt x="15993" y="17833"/>
                </a:cubicBezTo>
                <a:cubicBezTo>
                  <a:pt x="14600" y="17770"/>
                  <a:pt x="13143" y="17707"/>
                  <a:pt x="11749" y="17675"/>
                </a:cubicBezTo>
                <a:cubicBezTo>
                  <a:pt x="10483" y="17643"/>
                  <a:pt x="9184" y="17643"/>
                  <a:pt x="7981" y="17643"/>
                </a:cubicBezTo>
                <a:cubicBezTo>
                  <a:pt x="7344" y="17652"/>
                  <a:pt x="6700" y="17658"/>
                  <a:pt x="6053" y="17658"/>
                </a:cubicBezTo>
                <a:cubicBezTo>
                  <a:pt x="4221" y="17658"/>
                  <a:pt x="2355" y="17609"/>
                  <a:pt x="507" y="17422"/>
                </a:cubicBezTo>
                <a:cubicBezTo>
                  <a:pt x="507" y="17358"/>
                  <a:pt x="507" y="17263"/>
                  <a:pt x="507" y="17168"/>
                </a:cubicBezTo>
                <a:lnTo>
                  <a:pt x="539" y="17042"/>
                </a:lnTo>
                <a:cubicBezTo>
                  <a:pt x="950" y="17010"/>
                  <a:pt x="1362" y="16978"/>
                  <a:pt x="1805" y="16947"/>
                </a:cubicBezTo>
                <a:cubicBezTo>
                  <a:pt x="1837" y="16947"/>
                  <a:pt x="1869" y="16915"/>
                  <a:pt x="1869" y="16915"/>
                </a:cubicBezTo>
                <a:cubicBezTo>
                  <a:pt x="5705" y="17190"/>
                  <a:pt x="9475" y="17325"/>
                  <a:pt x="13155" y="17325"/>
                </a:cubicBezTo>
                <a:cubicBezTo>
                  <a:pt x="16250" y="17325"/>
                  <a:pt x="19281" y="17230"/>
                  <a:pt x="22232" y="17042"/>
                </a:cubicBezTo>
                <a:cubicBezTo>
                  <a:pt x="22327" y="17042"/>
                  <a:pt x="22359" y="16947"/>
                  <a:pt x="22359" y="16883"/>
                </a:cubicBezTo>
                <a:cubicBezTo>
                  <a:pt x="22359" y="16820"/>
                  <a:pt x="22295" y="16757"/>
                  <a:pt x="22232" y="16757"/>
                </a:cubicBezTo>
                <a:lnTo>
                  <a:pt x="22137" y="16757"/>
                </a:lnTo>
                <a:lnTo>
                  <a:pt x="22137" y="16250"/>
                </a:lnTo>
                <a:cubicBezTo>
                  <a:pt x="22042" y="11848"/>
                  <a:pt x="21947" y="7731"/>
                  <a:pt x="22422" y="3424"/>
                </a:cubicBezTo>
                <a:cubicBezTo>
                  <a:pt x="22454" y="3361"/>
                  <a:pt x="22422" y="3329"/>
                  <a:pt x="22390" y="3297"/>
                </a:cubicBezTo>
                <a:cubicBezTo>
                  <a:pt x="22345" y="3275"/>
                  <a:pt x="22301" y="3253"/>
                  <a:pt x="22256" y="3253"/>
                </a:cubicBezTo>
                <a:cubicBezTo>
                  <a:pt x="22237" y="3253"/>
                  <a:pt x="22219" y="3256"/>
                  <a:pt x="22200" y="3266"/>
                </a:cubicBezTo>
                <a:cubicBezTo>
                  <a:pt x="22137" y="3297"/>
                  <a:pt x="22105" y="3361"/>
                  <a:pt x="22105" y="3424"/>
                </a:cubicBezTo>
                <a:cubicBezTo>
                  <a:pt x="21662" y="7129"/>
                  <a:pt x="21250" y="11975"/>
                  <a:pt x="21947" y="16757"/>
                </a:cubicBezTo>
                <a:cubicBezTo>
                  <a:pt x="21282" y="16788"/>
                  <a:pt x="20617" y="16788"/>
                  <a:pt x="19952" y="16788"/>
                </a:cubicBezTo>
                <a:cubicBezTo>
                  <a:pt x="19952" y="16788"/>
                  <a:pt x="19952" y="16757"/>
                  <a:pt x="19983" y="16725"/>
                </a:cubicBezTo>
                <a:cubicBezTo>
                  <a:pt x="20015" y="16440"/>
                  <a:pt x="20078" y="16123"/>
                  <a:pt x="19952" y="15933"/>
                </a:cubicBezTo>
                <a:cubicBezTo>
                  <a:pt x="19888" y="15870"/>
                  <a:pt x="19793" y="15807"/>
                  <a:pt x="19667" y="15775"/>
                </a:cubicBezTo>
                <a:lnTo>
                  <a:pt x="19572" y="15775"/>
                </a:lnTo>
                <a:cubicBezTo>
                  <a:pt x="19572" y="15712"/>
                  <a:pt x="19572" y="15648"/>
                  <a:pt x="19540" y="15522"/>
                </a:cubicBezTo>
                <a:cubicBezTo>
                  <a:pt x="19540" y="15458"/>
                  <a:pt x="19445" y="15395"/>
                  <a:pt x="19350" y="15395"/>
                </a:cubicBezTo>
                <a:lnTo>
                  <a:pt x="17957" y="15395"/>
                </a:lnTo>
                <a:cubicBezTo>
                  <a:pt x="17830" y="15395"/>
                  <a:pt x="17735" y="15363"/>
                  <a:pt x="17640" y="15363"/>
                </a:cubicBezTo>
                <a:cubicBezTo>
                  <a:pt x="17526" y="15363"/>
                  <a:pt x="17407" y="15358"/>
                  <a:pt x="17289" y="15358"/>
                </a:cubicBezTo>
                <a:cubicBezTo>
                  <a:pt x="17112" y="15358"/>
                  <a:pt x="16937" y="15370"/>
                  <a:pt x="16785" y="15427"/>
                </a:cubicBezTo>
                <a:cubicBezTo>
                  <a:pt x="16753" y="15427"/>
                  <a:pt x="16690" y="15458"/>
                  <a:pt x="16690" y="15522"/>
                </a:cubicBezTo>
                <a:cubicBezTo>
                  <a:pt x="16658" y="15648"/>
                  <a:pt x="16658" y="15743"/>
                  <a:pt x="16721" y="15870"/>
                </a:cubicBezTo>
                <a:cubicBezTo>
                  <a:pt x="16626" y="15870"/>
                  <a:pt x="16563" y="15870"/>
                  <a:pt x="16500" y="15838"/>
                </a:cubicBezTo>
                <a:cubicBezTo>
                  <a:pt x="16436" y="15838"/>
                  <a:pt x="16373" y="15870"/>
                  <a:pt x="16341" y="15870"/>
                </a:cubicBezTo>
                <a:cubicBezTo>
                  <a:pt x="16310" y="15933"/>
                  <a:pt x="16278" y="15965"/>
                  <a:pt x="16278" y="16028"/>
                </a:cubicBezTo>
                <a:cubicBezTo>
                  <a:pt x="16246" y="16313"/>
                  <a:pt x="16246" y="16567"/>
                  <a:pt x="16341" y="16820"/>
                </a:cubicBezTo>
                <a:cubicBezTo>
                  <a:pt x="15198" y="16834"/>
                  <a:pt x="14079" y="16840"/>
                  <a:pt x="12981" y="16840"/>
                </a:cubicBezTo>
                <a:cubicBezTo>
                  <a:pt x="8941" y="16840"/>
                  <a:pt x="5188" y="16755"/>
                  <a:pt x="1552" y="16630"/>
                </a:cubicBezTo>
                <a:lnTo>
                  <a:pt x="1520" y="16630"/>
                </a:lnTo>
                <a:cubicBezTo>
                  <a:pt x="1584" y="14572"/>
                  <a:pt x="1584" y="12450"/>
                  <a:pt x="1584" y="10423"/>
                </a:cubicBezTo>
                <a:cubicBezTo>
                  <a:pt x="1552" y="8016"/>
                  <a:pt x="1552" y="5514"/>
                  <a:pt x="1679" y="3076"/>
                </a:cubicBezTo>
                <a:cubicBezTo>
                  <a:pt x="5574" y="3171"/>
                  <a:pt x="9374" y="3266"/>
                  <a:pt x="13206" y="3582"/>
                </a:cubicBezTo>
                <a:cubicBezTo>
                  <a:pt x="13966" y="3646"/>
                  <a:pt x="14758" y="3646"/>
                  <a:pt x="15518" y="3677"/>
                </a:cubicBezTo>
                <a:cubicBezTo>
                  <a:pt x="16310" y="3677"/>
                  <a:pt x="17102" y="3677"/>
                  <a:pt x="17893" y="3741"/>
                </a:cubicBezTo>
                <a:cubicBezTo>
                  <a:pt x="18511" y="3798"/>
                  <a:pt x="19097" y="3849"/>
                  <a:pt x="19686" y="3849"/>
                </a:cubicBezTo>
                <a:cubicBezTo>
                  <a:pt x="20393" y="3849"/>
                  <a:pt x="21105" y="3776"/>
                  <a:pt x="21884" y="3551"/>
                </a:cubicBezTo>
                <a:cubicBezTo>
                  <a:pt x="22010" y="3519"/>
                  <a:pt x="22042" y="3424"/>
                  <a:pt x="22010" y="3329"/>
                </a:cubicBezTo>
                <a:cubicBezTo>
                  <a:pt x="21984" y="3251"/>
                  <a:pt x="21937" y="3194"/>
                  <a:pt x="21850" y="3194"/>
                </a:cubicBezTo>
                <a:cubicBezTo>
                  <a:pt x="21831" y="3194"/>
                  <a:pt x="21811" y="3197"/>
                  <a:pt x="21789" y="3202"/>
                </a:cubicBezTo>
                <a:cubicBezTo>
                  <a:pt x="21159" y="3390"/>
                  <a:pt x="20566" y="3449"/>
                  <a:pt x="19981" y="3449"/>
                </a:cubicBezTo>
                <a:cubicBezTo>
                  <a:pt x="19476" y="3449"/>
                  <a:pt x="18976" y="3405"/>
                  <a:pt x="18463" y="3361"/>
                </a:cubicBezTo>
                <a:cubicBezTo>
                  <a:pt x="17957" y="3297"/>
                  <a:pt x="17418" y="3266"/>
                  <a:pt x="16880" y="3266"/>
                </a:cubicBezTo>
                <a:lnTo>
                  <a:pt x="15771" y="3266"/>
                </a:lnTo>
                <a:cubicBezTo>
                  <a:pt x="15312" y="3279"/>
                  <a:pt x="14859" y="3287"/>
                  <a:pt x="14404" y="3287"/>
                </a:cubicBezTo>
                <a:cubicBezTo>
                  <a:pt x="13760" y="3287"/>
                  <a:pt x="13114" y="3271"/>
                  <a:pt x="12446" y="3234"/>
                </a:cubicBezTo>
                <a:cubicBezTo>
                  <a:pt x="8651" y="2949"/>
                  <a:pt x="5473" y="2818"/>
                  <a:pt x="2542" y="2818"/>
                </a:cubicBezTo>
                <a:cubicBezTo>
                  <a:pt x="2220" y="2818"/>
                  <a:pt x="1900" y="2819"/>
                  <a:pt x="1584" y="2822"/>
                </a:cubicBezTo>
                <a:cubicBezTo>
                  <a:pt x="1552" y="2822"/>
                  <a:pt x="1520" y="2822"/>
                  <a:pt x="1489" y="2854"/>
                </a:cubicBezTo>
                <a:cubicBezTo>
                  <a:pt x="1489" y="2886"/>
                  <a:pt x="1489" y="2886"/>
                  <a:pt x="1457" y="2917"/>
                </a:cubicBezTo>
                <a:cubicBezTo>
                  <a:pt x="1394" y="2949"/>
                  <a:pt x="1330" y="2981"/>
                  <a:pt x="1330" y="3076"/>
                </a:cubicBezTo>
                <a:lnTo>
                  <a:pt x="1299" y="3804"/>
                </a:lnTo>
                <a:cubicBezTo>
                  <a:pt x="1204" y="5134"/>
                  <a:pt x="1140" y="6464"/>
                  <a:pt x="1077" y="7794"/>
                </a:cubicBezTo>
                <a:cubicBezTo>
                  <a:pt x="1077" y="7763"/>
                  <a:pt x="1077" y="7699"/>
                  <a:pt x="1014" y="7699"/>
                </a:cubicBezTo>
                <a:cubicBezTo>
                  <a:pt x="960" y="7673"/>
                  <a:pt x="901" y="7663"/>
                  <a:pt x="841" y="7663"/>
                </a:cubicBezTo>
                <a:cubicBezTo>
                  <a:pt x="759" y="7663"/>
                  <a:pt x="675" y="7681"/>
                  <a:pt x="602" y="7699"/>
                </a:cubicBezTo>
                <a:cubicBezTo>
                  <a:pt x="570" y="7256"/>
                  <a:pt x="570" y="6813"/>
                  <a:pt x="570" y="6338"/>
                </a:cubicBezTo>
                <a:lnTo>
                  <a:pt x="570" y="6338"/>
                </a:lnTo>
                <a:lnTo>
                  <a:pt x="602" y="6369"/>
                </a:lnTo>
                <a:cubicBezTo>
                  <a:pt x="665" y="6369"/>
                  <a:pt x="760" y="6401"/>
                  <a:pt x="824" y="6401"/>
                </a:cubicBezTo>
                <a:lnTo>
                  <a:pt x="855" y="6401"/>
                </a:lnTo>
                <a:cubicBezTo>
                  <a:pt x="887" y="6401"/>
                  <a:pt x="919" y="6369"/>
                  <a:pt x="919" y="6369"/>
                </a:cubicBezTo>
                <a:cubicBezTo>
                  <a:pt x="919" y="6306"/>
                  <a:pt x="887" y="6274"/>
                  <a:pt x="855" y="6274"/>
                </a:cubicBezTo>
                <a:cubicBezTo>
                  <a:pt x="792" y="6243"/>
                  <a:pt x="729" y="6243"/>
                  <a:pt x="634" y="6211"/>
                </a:cubicBezTo>
                <a:lnTo>
                  <a:pt x="570" y="6211"/>
                </a:lnTo>
                <a:cubicBezTo>
                  <a:pt x="570" y="5989"/>
                  <a:pt x="570" y="5799"/>
                  <a:pt x="570" y="5578"/>
                </a:cubicBezTo>
                <a:lnTo>
                  <a:pt x="919" y="5578"/>
                </a:lnTo>
                <a:cubicBezTo>
                  <a:pt x="982" y="5578"/>
                  <a:pt x="1045" y="5514"/>
                  <a:pt x="1045" y="5483"/>
                </a:cubicBezTo>
                <a:cubicBezTo>
                  <a:pt x="1045" y="5419"/>
                  <a:pt x="982" y="5356"/>
                  <a:pt x="919" y="5356"/>
                </a:cubicBezTo>
                <a:lnTo>
                  <a:pt x="570" y="5356"/>
                </a:lnTo>
                <a:cubicBezTo>
                  <a:pt x="570" y="5261"/>
                  <a:pt x="570" y="5134"/>
                  <a:pt x="570" y="5039"/>
                </a:cubicBezTo>
                <a:cubicBezTo>
                  <a:pt x="570" y="4944"/>
                  <a:pt x="570" y="4849"/>
                  <a:pt x="570" y="4723"/>
                </a:cubicBezTo>
                <a:cubicBezTo>
                  <a:pt x="729" y="4723"/>
                  <a:pt x="887" y="4691"/>
                  <a:pt x="1014" y="4659"/>
                </a:cubicBezTo>
                <a:cubicBezTo>
                  <a:pt x="1077" y="4628"/>
                  <a:pt x="1109" y="4596"/>
                  <a:pt x="1109" y="4533"/>
                </a:cubicBezTo>
                <a:cubicBezTo>
                  <a:pt x="1077" y="4469"/>
                  <a:pt x="1014" y="4438"/>
                  <a:pt x="982" y="4438"/>
                </a:cubicBezTo>
                <a:cubicBezTo>
                  <a:pt x="855" y="4469"/>
                  <a:pt x="697" y="4469"/>
                  <a:pt x="570" y="4469"/>
                </a:cubicBezTo>
                <a:cubicBezTo>
                  <a:pt x="570" y="4343"/>
                  <a:pt x="570" y="4216"/>
                  <a:pt x="570" y="4057"/>
                </a:cubicBezTo>
                <a:cubicBezTo>
                  <a:pt x="539" y="3931"/>
                  <a:pt x="539" y="3804"/>
                  <a:pt x="539" y="3646"/>
                </a:cubicBezTo>
                <a:lnTo>
                  <a:pt x="1109" y="3646"/>
                </a:lnTo>
                <a:cubicBezTo>
                  <a:pt x="1172" y="3646"/>
                  <a:pt x="1235" y="3614"/>
                  <a:pt x="1235" y="3551"/>
                </a:cubicBezTo>
                <a:cubicBezTo>
                  <a:pt x="1235" y="3487"/>
                  <a:pt x="1204" y="3424"/>
                  <a:pt x="1140" y="3424"/>
                </a:cubicBezTo>
                <a:cubicBezTo>
                  <a:pt x="1045" y="3408"/>
                  <a:pt x="950" y="3400"/>
                  <a:pt x="851" y="3400"/>
                </a:cubicBezTo>
                <a:cubicBezTo>
                  <a:pt x="752" y="3400"/>
                  <a:pt x="649" y="3408"/>
                  <a:pt x="539" y="3424"/>
                </a:cubicBezTo>
                <a:lnTo>
                  <a:pt x="539" y="2506"/>
                </a:lnTo>
                <a:cubicBezTo>
                  <a:pt x="887" y="2522"/>
                  <a:pt x="1243" y="2529"/>
                  <a:pt x="1631" y="2529"/>
                </a:cubicBezTo>
                <a:cubicBezTo>
                  <a:pt x="2019" y="2529"/>
                  <a:pt x="2439" y="2522"/>
                  <a:pt x="2914" y="2506"/>
                </a:cubicBezTo>
                <a:cubicBezTo>
                  <a:pt x="3009" y="2506"/>
                  <a:pt x="3040" y="2442"/>
                  <a:pt x="3040" y="2379"/>
                </a:cubicBezTo>
                <a:cubicBezTo>
                  <a:pt x="3040" y="2316"/>
                  <a:pt x="3009" y="2252"/>
                  <a:pt x="2914" y="2252"/>
                </a:cubicBezTo>
                <a:cubicBezTo>
                  <a:pt x="2280" y="2252"/>
                  <a:pt x="1394" y="2252"/>
                  <a:pt x="507" y="2284"/>
                </a:cubicBezTo>
                <a:lnTo>
                  <a:pt x="507" y="2126"/>
                </a:lnTo>
                <a:cubicBezTo>
                  <a:pt x="507" y="1999"/>
                  <a:pt x="507" y="1872"/>
                  <a:pt x="507" y="1777"/>
                </a:cubicBezTo>
                <a:close/>
                <a:moveTo>
                  <a:pt x="6239" y="18245"/>
                </a:moveTo>
                <a:cubicBezTo>
                  <a:pt x="6081" y="18562"/>
                  <a:pt x="5891" y="18879"/>
                  <a:pt x="5701" y="19259"/>
                </a:cubicBezTo>
                <a:lnTo>
                  <a:pt x="5669" y="19259"/>
                </a:lnTo>
                <a:cubicBezTo>
                  <a:pt x="5416" y="19259"/>
                  <a:pt x="5162" y="19322"/>
                  <a:pt x="4909" y="19354"/>
                </a:cubicBezTo>
                <a:cubicBezTo>
                  <a:pt x="4941" y="19290"/>
                  <a:pt x="4972" y="19227"/>
                  <a:pt x="5004" y="19164"/>
                </a:cubicBezTo>
                <a:cubicBezTo>
                  <a:pt x="5036" y="19037"/>
                  <a:pt x="5099" y="18910"/>
                  <a:pt x="5162" y="18752"/>
                </a:cubicBezTo>
                <a:lnTo>
                  <a:pt x="5606" y="18752"/>
                </a:lnTo>
                <a:cubicBezTo>
                  <a:pt x="5669" y="18752"/>
                  <a:pt x="5701" y="18689"/>
                  <a:pt x="5701" y="18625"/>
                </a:cubicBezTo>
                <a:cubicBezTo>
                  <a:pt x="5701" y="18562"/>
                  <a:pt x="5669" y="18530"/>
                  <a:pt x="5606" y="18499"/>
                </a:cubicBezTo>
                <a:lnTo>
                  <a:pt x="5257" y="18499"/>
                </a:lnTo>
                <a:cubicBezTo>
                  <a:pt x="5289" y="18372"/>
                  <a:pt x="5321" y="18308"/>
                  <a:pt x="5321" y="18245"/>
                </a:cubicBezTo>
                <a:close/>
                <a:moveTo>
                  <a:pt x="17703" y="18403"/>
                </a:moveTo>
                <a:cubicBezTo>
                  <a:pt x="18020" y="18403"/>
                  <a:pt x="18368" y="18435"/>
                  <a:pt x="18685" y="18435"/>
                </a:cubicBezTo>
                <a:cubicBezTo>
                  <a:pt x="19065" y="19195"/>
                  <a:pt x="19477" y="20050"/>
                  <a:pt x="19983" y="21064"/>
                </a:cubicBezTo>
                <a:cubicBezTo>
                  <a:pt x="20047" y="21190"/>
                  <a:pt x="20110" y="21380"/>
                  <a:pt x="20205" y="21602"/>
                </a:cubicBezTo>
                <a:cubicBezTo>
                  <a:pt x="20427" y="22109"/>
                  <a:pt x="20680" y="22742"/>
                  <a:pt x="20965" y="23027"/>
                </a:cubicBezTo>
                <a:cubicBezTo>
                  <a:pt x="20933" y="23217"/>
                  <a:pt x="20902" y="23407"/>
                  <a:pt x="20743" y="23566"/>
                </a:cubicBezTo>
                <a:cubicBezTo>
                  <a:pt x="20662" y="23627"/>
                  <a:pt x="20553" y="23662"/>
                  <a:pt x="20444" y="23662"/>
                </a:cubicBezTo>
                <a:cubicBezTo>
                  <a:pt x="20385" y="23662"/>
                  <a:pt x="20325" y="23651"/>
                  <a:pt x="20268" y="23629"/>
                </a:cubicBezTo>
                <a:cubicBezTo>
                  <a:pt x="20205" y="23566"/>
                  <a:pt x="20110" y="23502"/>
                  <a:pt x="20142" y="23344"/>
                </a:cubicBezTo>
                <a:cubicBezTo>
                  <a:pt x="20142" y="23281"/>
                  <a:pt x="20110" y="23249"/>
                  <a:pt x="20078" y="23249"/>
                </a:cubicBezTo>
                <a:lnTo>
                  <a:pt x="20015" y="23249"/>
                </a:lnTo>
                <a:cubicBezTo>
                  <a:pt x="19477" y="21697"/>
                  <a:pt x="18685" y="20019"/>
                  <a:pt x="17703" y="18403"/>
                </a:cubicBezTo>
                <a:close/>
                <a:moveTo>
                  <a:pt x="5606" y="19512"/>
                </a:moveTo>
                <a:lnTo>
                  <a:pt x="5606" y="19512"/>
                </a:lnTo>
                <a:cubicBezTo>
                  <a:pt x="4941" y="20874"/>
                  <a:pt x="4497" y="22330"/>
                  <a:pt x="4339" y="23692"/>
                </a:cubicBezTo>
                <a:cubicBezTo>
                  <a:pt x="4276" y="23692"/>
                  <a:pt x="4212" y="23692"/>
                  <a:pt x="4149" y="23661"/>
                </a:cubicBezTo>
                <a:cubicBezTo>
                  <a:pt x="4022" y="23629"/>
                  <a:pt x="3927" y="23629"/>
                  <a:pt x="3800" y="23502"/>
                </a:cubicBezTo>
                <a:cubicBezTo>
                  <a:pt x="3705" y="23407"/>
                  <a:pt x="3642" y="23281"/>
                  <a:pt x="3642" y="23154"/>
                </a:cubicBezTo>
                <a:lnTo>
                  <a:pt x="4117" y="23154"/>
                </a:lnTo>
                <a:cubicBezTo>
                  <a:pt x="4181" y="23154"/>
                  <a:pt x="4212" y="23154"/>
                  <a:pt x="4244" y="23090"/>
                </a:cubicBezTo>
                <a:cubicBezTo>
                  <a:pt x="4244" y="23059"/>
                  <a:pt x="4244" y="22995"/>
                  <a:pt x="4244" y="22964"/>
                </a:cubicBezTo>
                <a:cubicBezTo>
                  <a:pt x="4212" y="22932"/>
                  <a:pt x="4181" y="22900"/>
                  <a:pt x="4117" y="22900"/>
                </a:cubicBezTo>
                <a:lnTo>
                  <a:pt x="3642" y="22900"/>
                </a:lnTo>
                <a:cubicBezTo>
                  <a:pt x="3705" y="22774"/>
                  <a:pt x="3769" y="22647"/>
                  <a:pt x="3800" y="22520"/>
                </a:cubicBezTo>
                <a:cubicBezTo>
                  <a:pt x="3991" y="22520"/>
                  <a:pt x="4149" y="22489"/>
                  <a:pt x="4276" y="22457"/>
                </a:cubicBezTo>
                <a:cubicBezTo>
                  <a:pt x="4339" y="22425"/>
                  <a:pt x="4339" y="22394"/>
                  <a:pt x="4339" y="22330"/>
                </a:cubicBezTo>
                <a:cubicBezTo>
                  <a:pt x="4339" y="22308"/>
                  <a:pt x="4307" y="22286"/>
                  <a:pt x="4277" y="22286"/>
                </a:cubicBezTo>
                <a:cubicBezTo>
                  <a:pt x="4265" y="22286"/>
                  <a:pt x="4253" y="22289"/>
                  <a:pt x="4244" y="22299"/>
                </a:cubicBezTo>
                <a:cubicBezTo>
                  <a:pt x="4117" y="22299"/>
                  <a:pt x="4022" y="22330"/>
                  <a:pt x="3896" y="22330"/>
                </a:cubicBezTo>
                <a:cubicBezTo>
                  <a:pt x="3959" y="22172"/>
                  <a:pt x="3991" y="21982"/>
                  <a:pt x="4054" y="21824"/>
                </a:cubicBezTo>
                <a:cubicBezTo>
                  <a:pt x="4188" y="21801"/>
                  <a:pt x="4307" y="21779"/>
                  <a:pt x="4432" y="21779"/>
                </a:cubicBezTo>
                <a:cubicBezTo>
                  <a:pt x="4484" y="21779"/>
                  <a:pt x="4537" y="21783"/>
                  <a:pt x="4592" y="21792"/>
                </a:cubicBezTo>
                <a:cubicBezTo>
                  <a:pt x="4624" y="21792"/>
                  <a:pt x="4687" y="21760"/>
                  <a:pt x="4687" y="21697"/>
                </a:cubicBezTo>
                <a:cubicBezTo>
                  <a:pt x="4687" y="21665"/>
                  <a:pt x="4656" y="21602"/>
                  <a:pt x="4592" y="21602"/>
                </a:cubicBezTo>
                <a:cubicBezTo>
                  <a:pt x="4434" y="21602"/>
                  <a:pt x="4307" y="21602"/>
                  <a:pt x="4117" y="21634"/>
                </a:cubicBezTo>
                <a:lnTo>
                  <a:pt x="4244" y="21317"/>
                </a:lnTo>
                <a:lnTo>
                  <a:pt x="4339" y="21000"/>
                </a:lnTo>
                <a:cubicBezTo>
                  <a:pt x="4561" y="21000"/>
                  <a:pt x="4719" y="21000"/>
                  <a:pt x="4877" y="20937"/>
                </a:cubicBezTo>
                <a:cubicBezTo>
                  <a:pt x="4941" y="20937"/>
                  <a:pt x="4972" y="20874"/>
                  <a:pt x="4972" y="20810"/>
                </a:cubicBezTo>
                <a:cubicBezTo>
                  <a:pt x="4941" y="20779"/>
                  <a:pt x="4909" y="20747"/>
                  <a:pt x="4846" y="20747"/>
                </a:cubicBezTo>
                <a:cubicBezTo>
                  <a:pt x="4687" y="20779"/>
                  <a:pt x="4529" y="20779"/>
                  <a:pt x="4402" y="20779"/>
                </a:cubicBezTo>
                <a:cubicBezTo>
                  <a:pt x="4402" y="20779"/>
                  <a:pt x="4434" y="20747"/>
                  <a:pt x="4434" y="20715"/>
                </a:cubicBezTo>
                <a:lnTo>
                  <a:pt x="4561" y="20335"/>
                </a:lnTo>
                <a:cubicBezTo>
                  <a:pt x="4751" y="20335"/>
                  <a:pt x="4972" y="20304"/>
                  <a:pt x="5162" y="20272"/>
                </a:cubicBezTo>
                <a:cubicBezTo>
                  <a:pt x="5226" y="20272"/>
                  <a:pt x="5257" y="20209"/>
                  <a:pt x="5257" y="20177"/>
                </a:cubicBezTo>
                <a:cubicBezTo>
                  <a:pt x="5226" y="20114"/>
                  <a:pt x="5194" y="20050"/>
                  <a:pt x="5131" y="20050"/>
                </a:cubicBezTo>
                <a:cubicBezTo>
                  <a:pt x="4972" y="20050"/>
                  <a:pt x="4814" y="20082"/>
                  <a:pt x="4656" y="20114"/>
                </a:cubicBezTo>
                <a:lnTo>
                  <a:pt x="4814" y="19607"/>
                </a:lnTo>
                <a:lnTo>
                  <a:pt x="4941" y="19575"/>
                </a:lnTo>
                <a:cubicBezTo>
                  <a:pt x="5131" y="19575"/>
                  <a:pt x="5384" y="19544"/>
                  <a:pt x="5606" y="19512"/>
                </a:cubicBezTo>
                <a:close/>
                <a:moveTo>
                  <a:pt x="12252" y="1"/>
                </a:moveTo>
                <a:cubicBezTo>
                  <a:pt x="12233" y="1"/>
                  <a:pt x="12213" y="2"/>
                  <a:pt x="12193" y="4"/>
                </a:cubicBezTo>
                <a:cubicBezTo>
                  <a:pt x="11908" y="4"/>
                  <a:pt x="11686" y="131"/>
                  <a:pt x="11559" y="352"/>
                </a:cubicBezTo>
                <a:cubicBezTo>
                  <a:pt x="11306" y="701"/>
                  <a:pt x="11338" y="1302"/>
                  <a:pt x="11464" y="1746"/>
                </a:cubicBezTo>
                <a:cubicBezTo>
                  <a:pt x="8266" y="1619"/>
                  <a:pt x="4466" y="1492"/>
                  <a:pt x="602" y="1429"/>
                </a:cubicBezTo>
                <a:cubicBezTo>
                  <a:pt x="539" y="1429"/>
                  <a:pt x="475" y="1461"/>
                  <a:pt x="444" y="1524"/>
                </a:cubicBezTo>
                <a:cubicBezTo>
                  <a:pt x="444" y="1492"/>
                  <a:pt x="412" y="1492"/>
                  <a:pt x="380" y="1492"/>
                </a:cubicBezTo>
                <a:cubicBezTo>
                  <a:pt x="317" y="1492"/>
                  <a:pt x="254" y="1556"/>
                  <a:pt x="254" y="1619"/>
                </a:cubicBezTo>
                <a:cubicBezTo>
                  <a:pt x="254" y="2157"/>
                  <a:pt x="222" y="2664"/>
                  <a:pt x="222" y="3202"/>
                </a:cubicBezTo>
                <a:lnTo>
                  <a:pt x="222" y="3456"/>
                </a:lnTo>
                <a:cubicBezTo>
                  <a:pt x="190" y="3487"/>
                  <a:pt x="190" y="3487"/>
                  <a:pt x="159" y="3487"/>
                </a:cubicBezTo>
                <a:cubicBezTo>
                  <a:pt x="95" y="3487"/>
                  <a:pt x="64" y="3551"/>
                  <a:pt x="95" y="3582"/>
                </a:cubicBezTo>
                <a:cubicBezTo>
                  <a:pt x="95" y="3634"/>
                  <a:pt x="137" y="3686"/>
                  <a:pt x="187" y="3686"/>
                </a:cubicBezTo>
                <a:cubicBezTo>
                  <a:pt x="199" y="3686"/>
                  <a:pt x="210" y="3683"/>
                  <a:pt x="222" y="3677"/>
                </a:cubicBezTo>
                <a:lnTo>
                  <a:pt x="222" y="3677"/>
                </a:lnTo>
                <a:lnTo>
                  <a:pt x="190" y="4057"/>
                </a:lnTo>
                <a:cubicBezTo>
                  <a:pt x="190" y="4184"/>
                  <a:pt x="190" y="4343"/>
                  <a:pt x="190" y="4501"/>
                </a:cubicBezTo>
                <a:cubicBezTo>
                  <a:pt x="159" y="4533"/>
                  <a:pt x="159" y="4564"/>
                  <a:pt x="159" y="4564"/>
                </a:cubicBezTo>
                <a:cubicBezTo>
                  <a:pt x="159" y="4596"/>
                  <a:pt x="159" y="4659"/>
                  <a:pt x="190" y="4659"/>
                </a:cubicBezTo>
                <a:lnTo>
                  <a:pt x="190" y="4944"/>
                </a:lnTo>
                <a:cubicBezTo>
                  <a:pt x="159" y="5103"/>
                  <a:pt x="159" y="5261"/>
                  <a:pt x="159" y="5419"/>
                </a:cubicBezTo>
                <a:cubicBezTo>
                  <a:pt x="159" y="5451"/>
                  <a:pt x="159" y="5483"/>
                  <a:pt x="159" y="5514"/>
                </a:cubicBezTo>
                <a:cubicBezTo>
                  <a:pt x="127" y="6939"/>
                  <a:pt x="127" y="8206"/>
                  <a:pt x="127" y="9441"/>
                </a:cubicBezTo>
                <a:cubicBezTo>
                  <a:pt x="95" y="9473"/>
                  <a:pt x="64" y="9505"/>
                  <a:pt x="64" y="9536"/>
                </a:cubicBezTo>
                <a:cubicBezTo>
                  <a:pt x="64" y="9568"/>
                  <a:pt x="95" y="9600"/>
                  <a:pt x="127" y="9631"/>
                </a:cubicBezTo>
                <a:cubicBezTo>
                  <a:pt x="95" y="11753"/>
                  <a:pt x="95" y="13463"/>
                  <a:pt x="127" y="15047"/>
                </a:cubicBezTo>
                <a:cubicBezTo>
                  <a:pt x="115" y="15041"/>
                  <a:pt x="105" y="15038"/>
                  <a:pt x="95" y="15038"/>
                </a:cubicBezTo>
                <a:cubicBezTo>
                  <a:pt x="53" y="15038"/>
                  <a:pt x="32" y="15090"/>
                  <a:pt x="32" y="15142"/>
                </a:cubicBezTo>
                <a:cubicBezTo>
                  <a:pt x="0" y="15173"/>
                  <a:pt x="32" y="15237"/>
                  <a:pt x="95" y="15237"/>
                </a:cubicBezTo>
                <a:cubicBezTo>
                  <a:pt x="127" y="15268"/>
                  <a:pt x="127" y="15268"/>
                  <a:pt x="159" y="15268"/>
                </a:cubicBezTo>
                <a:cubicBezTo>
                  <a:pt x="159" y="15395"/>
                  <a:pt x="159" y="15490"/>
                  <a:pt x="159" y="15617"/>
                </a:cubicBezTo>
                <a:cubicBezTo>
                  <a:pt x="159" y="15807"/>
                  <a:pt x="159" y="15965"/>
                  <a:pt x="159" y="16155"/>
                </a:cubicBezTo>
                <a:cubicBezTo>
                  <a:pt x="127" y="16187"/>
                  <a:pt x="127" y="16250"/>
                  <a:pt x="159" y="16282"/>
                </a:cubicBezTo>
                <a:lnTo>
                  <a:pt x="159" y="16503"/>
                </a:lnTo>
                <a:cubicBezTo>
                  <a:pt x="190" y="16852"/>
                  <a:pt x="190" y="17232"/>
                  <a:pt x="190" y="17580"/>
                </a:cubicBezTo>
                <a:cubicBezTo>
                  <a:pt x="190" y="17643"/>
                  <a:pt x="222" y="17675"/>
                  <a:pt x="285" y="17707"/>
                </a:cubicBezTo>
                <a:cubicBezTo>
                  <a:pt x="301" y="17723"/>
                  <a:pt x="325" y="17731"/>
                  <a:pt x="349" y="17731"/>
                </a:cubicBezTo>
                <a:cubicBezTo>
                  <a:pt x="372" y="17731"/>
                  <a:pt x="396" y="17723"/>
                  <a:pt x="412" y="17707"/>
                </a:cubicBezTo>
                <a:cubicBezTo>
                  <a:pt x="1710" y="18055"/>
                  <a:pt x="3135" y="18213"/>
                  <a:pt x="4941" y="18245"/>
                </a:cubicBezTo>
                <a:cubicBezTo>
                  <a:pt x="4244" y="19765"/>
                  <a:pt x="3642" y="21507"/>
                  <a:pt x="3294" y="22995"/>
                </a:cubicBezTo>
                <a:cubicBezTo>
                  <a:pt x="3294" y="23059"/>
                  <a:pt x="3294" y="23122"/>
                  <a:pt x="3357" y="23154"/>
                </a:cubicBezTo>
                <a:cubicBezTo>
                  <a:pt x="3325" y="23344"/>
                  <a:pt x="3389" y="23534"/>
                  <a:pt x="3515" y="23692"/>
                </a:cubicBezTo>
                <a:cubicBezTo>
                  <a:pt x="3642" y="23882"/>
                  <a:pt x="3927" y="24041"/>
                  <a:pt x="4181" y="24041"/>
                </a:cubicBezTo>
                <a:cubicBezTo>
                  <a:pt x="4244" y="24041"/>
                  <a:pt x="4339" y="24009"/>
                  <a:pt x="4402" y="23977"/>
                </a:cubicBezTo>
                <a:cubicBezTo>
                  <a:pt x="4434" y="23946"/>
                  <a:pt x="4434" y="23946"/>
                  <a:pt x="4434" y="23946"/>
                </a:cubicBezTo>
                <a:lnTo>
                  <a:pt x="4561" y="23946"/>
                </a:lnTo>
                <a:cubicBezTo>
                  <a:pt x="4592" y="23914"/>
                  <a:pt x="4624" y="23882"/>
                  <a:pt x="4656" y="23851"/>
                </a:cubicBezTo>
                <a:cubicBezTo>
                  <a:pt x="5257" y="21634"/>
                  <a:pt x="5827" y="19892"/>
                  <a:pt x="6524" y="18213"/>
                </a:cubicBezTo>
                <a:cubicBezTo>
                  <a:pt x="7031" y="18213"/>
                  <a:pt x="7537" y="18182"/>
                  <a:pt x="8012" y="18182"/>
                </a:cubicBezTo>
                <a:cubicBezTo>
                  <a:pt x="8909" y="18156"/>
                  <a:pt x="9827" y="18110"/>
                  <a:pt x="10731" y="18110"/>
                </a:cubicBezTo>
                <a:cubicBezTo>
                  <a:pt x="10945" y="18110"/>
                  <a:pt x="11158" y="18112"/>
                  <a:pt x="11369" y="18118"/>
                </a:cubicBezTo>
                <a:cubicBezTo>
                  <a:pt x="12890" y="18150"/>
                  <a:pt x="14441" y="18213"/>
                  <a:pt x="15930" y="18308"/>
                </a:cubicBezTo>
                <a:cubicBezTo>
                  <a:pt x="16436" y="18340"/>
                  <a:pt x="16943" y="18372"/>
                  <a:pt x="17450" y="18372"/>
                </a:cubicBezTo>
                <a:lnTo>
                  <a:pt x="17608" y="18784"/>
                </a:lnTo>
                <a:cubicBezTo>
                  <a:pt x="18305" y="20399"/>
                  <a:pt x="19033" y="22045"/>
                  <a:pt x="19793" y="23597"/>
                </a:cubicBezTo>
                <a:cubicBezTo>
                  <a:pt x="19825" y="23661"/>
                  <a:pt x="19857" y="23661"/>
                  <a:pt x="19888" y="23692"/>
                </a:cubicBezTo>
                <a:lnTo>
                  <a:pt x="19983" y="23692"/>
                </a:lnTo>
                <a:cubicBezTo>
                  <a:pt x="20082" y="23889"/>
                  <a:pt x="20275" y="24009"/>
                  <a:pt x="20489" y="24009"/>
                </a:cubicBezTo>
                <a:cubicBezTo>
                  <a:pt x="20552" y="24009"/>
                  <a:pt x="20616" y="23999"/>
                  <a:pt x="20680" y="23977"/>
                </a:cubicBezTo>
                <a:cubicBezTo>
                  <a:pt x="21060" y="23882"/>
                  <a:pt x="21282" y="23502"/>
                  <a:pt x="21345" y="23154"/>
                </a:cubicBezTo>
                <a:cubicBezTo>
                  <a:pt x="21408" y="23122"/>
                  <a:pt x="21440" y="23059"/>
                  <a:pt x="21440" y="22995"/>
                </a:cubicBezTo>
                <a:cubicBezTo>
                  <a:pt x="21408" y="22964"/>
                  <a:pt x="21408" y="22900"/>
                  <a:pt x="21345" y="22869"/>
                </a:cubicBezTo>
                <a:cubicBezTo>
                  <a:pt x="21345" y="22869"/>
                  <a:pt x="21345" y="22837"/>
                  <a:pt x="21345" y="22805"/>
                </a:cubicBezTo>
                <a:cubicBezTo>
                  <a:pt x="21345" y="22742"/>
                  <a:pt x="21282" y="22679"/>
                  <a:pt x="21187" y="22679"/>
                </a:cubicBezTo>
                <a:cubicBezTo>
                  <a:pt x="20902" y="22140"/>
                  <a:pt x="20237" y="20779"/>
                  <a:pt x="20110" y="20557"/>
                </a:cubicBezTo>
                <a:cubicBezTo>
                  <a:pt x="19698" y="19765"/>
                  <a:pt x="19318" y="19069"/>
                  <a:pt x="18970" y="18467"/>
                </a:cubicBezTo>
                <a:lnTo>
                  <a:pt x="18970" y="18467"/>
                </a:lnTo>
                <a:cubicBezTo>
                  <a:pt x="19866" y="18485"/>
                  <a:pt x="20667" y="18503"/>
                  <a:pt x="21409" y="18503"/>
                </a:cubicBezTo>
                <a:cubicBezTo>
                  <a:pt x="21953" y="18503"/>
                  <a:pt x="22465" y="18494"/>
                  <a:pt x="22960" y="18467"/>
                </a:cubicBezTo>
                <a:cubicBezTo>
                  <a:pt x="23024" y="18467"/>
                  <a:pt x="23087" y="18435"/>
                  <a:pt x="23119" y="18403"/>
                </a:cubicBezTo>
                <a:cubicBezTo>
                  <a:pt x="23182" y="18403"/>
                  <a:pt x="23214" y="18403"/>
                  <a:pt x="23245" y="18372"/>
                </a:cubicBezTo>
                <a:cubicBezTo>
                  <a:pt x="23277" y="18340"/>
                  <a:pt x="23309" y="18308"/>
                  <a:pt x="23309" y="18245"/>
                </a:cubicBezTo>
                <a:cubicBezTo>
                  <a:pt x="23467" y="14382"/>
                  <a:pt x="23499" y="10455"/>
                  <a:pt x="23562" y="6654"/>
                </a:cubicBezTo>
                <a:cubicBezTo>
                  <a:pt x="23562" y="5261"/>
                  <a:pt x="23562" y="3836"/>
                  <a:pt x="23594" y="2411"/>
                </a:cubicBezTo>
                <a:cubicBezTo>
                  <a:pt x="23594" y="2379"/>
                  <a:pt x="23594" y="2347"/>
                  <a:pt x="23562" y="2316"/>
                </a:cubicBezTo>
                <a:cubicBezTo>
                  <a:pt x="23562" y="2221"/>
                  <a:pt x="23499" y="2157"/>
                  <a:pt x="23435" y="2157"/>
                </a:cubicBezTo>
                <a:cubicBezTo>
                  <a:pt x="23357" y="2135"/>
                  <a:pt x="23274" y="2124"/>
                  <a:pt x="23191" y="2124"/>
                </a:cubicBezTo>
                <a:cubicBezTo>
                  <a:pt x="23038" y="2124"/>
                  <a:pt x="22882" y="2159"/>
                  <a:pt x="22739" y="2221"/>
                </a:cubicBezTo>
                <a:cubicBezTo>
                  <a:pt x="20332" y="2126"/>
                  <a:pt x="17925" y="2031"/>
                  <a:pt x="15581" y="1936"/>
                </a:cubicBezTo>
                <a:cubicBezTo>
                  <a:pt x="14726" y="1904"/>
                  <a:pt x="13871" y="1841"/>
                  <a:pt x="12985" y="1809"/>
                </a:cubicBezTo>
                <a:cubicBezTo>
                  <a:pt x="13080" y="1429"/>
                  <a:pt x="13016" y="922"/>
                  <a:pt x="12890" y="574"/>
                </a:cubicBezTo>
                <a:cubicBezTo>
                  <a:pt x="12801" y="218"/>
                  <a:pt x="12545" y="1"/>
                  <a:pt x="122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1" name="Google Shape;781;p31"/>
          <p:cNvSpPr txBox="1"/>
          <p:nvPr/>
        </p:nvSpPr>
        <p:spPr>
          <a:xfrm>
            <a:off x="934845" y="183667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333" kern="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LESSONS LEARNED</a:t>
            </a:r>
            <a:endParaRPr sz="3333" kern="0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82" name="Google Shape;782;p31"/>
          <p:cNvSpPr txBox="1"/>
          <p:nvPr/>
        </p:nvSpPr>
        <p:spPr>
          <a:xfrm>
            <a:off x="3628500" y="2963800"/>
            <a:ext cx="1518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7733" kern="0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7733" kern="0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83" name="Google Shape;783;p31"/>
          <p:cNvSpPr/>
          <p:nvPr/>
        </p:nvSpPr>
        <p:spPr>
          <a:xfrm flipH="1">
            <a:off x="7145645" y="2921219"/>
            <a:ext cx="1293324" cy="1073164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31"/>
          <p:cNvSpPr/>
          <p:nvPr/>
        </p:nvSpPr>
        <p:spPr>
          <a:xfrm flipH="1">
            <a:off x="5340911" y="1848086"/>
            <a:ext cx="1293324" cy="1073164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5" name="Google Shape;785;p31"/>
          <p:cNvSpPr/>
          <p:nvPr/>
        </p:nvSpPr>
        <p:spPr>
          <a:xfrm flipH="1">
            <a:off x="4526445" y="4827119"/>
            <a:ext cx="1293324" cy="1073164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6" name="Google Shape;786;p31"/>
          <p:cNvSpPr/>
          <p:nvPr/>
        </p:nvSpPr>
        <p:spPr>
          <a:xfrm flipH="1">
            <a:off x="6709011" y="4873386"/>
            <a:ext cx="1293324" cy="1073164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7" name="Google Shape;787;p31"/>
          <p:cNvSpPr txBox="1"/>
          <p:nvPr/>
        </p:nvSpPr>
        <p:spPr>
          <a:xfrm>
            <a:off x="6960357" y="3105763"/>
            <a:ext cx="1518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7733" kern="0" dirty="0">
                <a:solidFill>
                  <a:srgbClr val="DD7E6B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05</a:t>
            </a:r>
            <a:endParaRPr sz="7733" kern="0" dirty="0">
              <a:solidFill>
                <a:srgbClr val="DD7E6B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88" name="Google Shape;788;p31"/>
          <p:cNvSpPr txBox="1"/>
          <p:nvPr/>
        </p:nvSpPr>
        <p:spPr>
          <a:xfrm>
            <a:off x="6538921" y="5116477"/>
            <a:ext cx="1518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7733" kern="0" dirty="0">
                <a:solidFill>
                  <a:srgbClr val="D5A6BD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7733" kern="0" dirty="0">
              <a:solidFill>
                <a:srgbClr val="D5A6BD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89" name="Google Shape;789;p31"/>
          <p:cNvSpPr txBox="1"/>
          <p:nvPr/>
        </p:nvSpPr>
        <p:spPr>
          <a:xfrm>
            <a:off x="4364149" y="5005400"/>
            <a:ext cx="1518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7733" kern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7733" kern="0">
              <a:solidFill>
                <a:srgbClr val="9FC5E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90" name="Google Shape;790;p31"/>
          <p:cNvSpPr txBox="1"/>
          <p:nvPr/>
        </p:nvSpPr>
        <p:spPr>
          <a:xfrm>
            <a:off x="5166333" y="1839984"/>
            <a:ext cx="1518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7733" kern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7733" kern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91" name="Google Shape;791;p31"/>
          <p:cNvSpPr txBox="1"/>
          <p:nvPr/>
        </p:nvSpPr>
        <p:spPr>
          <a:xfrm>
            <a:off x="3198585" y="1674286"/>
            <a:ext cx="20084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SDLC AGILE</a:t>
            </a:r>
            <a:endParaRPr sz="2400" kern="0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93" name="Google Shape;793;p31"/>
          <p:cNvSpPr txBox="1"/>
          <p:nvPr/>
        </p:nvSpPr>
        <p:spPr>
          <a:xfrm>
            <a:off x="967571" y="3406357"/>
            <a:ext cx="20084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REQUIREMENTS CAN CHANGE RAPIDLY</a:t>
            </a:r>
            <a:endParaRPr sz="2400" kern="0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95" name="Google Shape;795;p31"/>
          <p:cNvSpPr txBox="1"/>
          <p:nvPr/>
        </p:nvSpPr>
        <p:spPr>
          <a:xfrm>
            <a:off x="1105872" y="5335050"/>
            <a:ext cx="3449206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nl-NL" sz="2400" kern="0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FOLLOWING DEADLINES IS IMPORTANT</a:t>
            </a:r>
          </a:p>
        </p:txBody>
      </p:sp>
      <p:sp>
        <p:nvSpPr>
          <p:cNvPr id="797" name="Google Shape;797;p31"/>
          <p:cNvSpPr txBox="1"/>
          <p:nvPr/>
        </p:nvSpPr>
        <p:spPr>
          <a:xfrm>
            <a:off x="8212017" y="2572168"/>
            <a:ext cx="3141783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DD7E6B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CLIENT RELATIONSHIP</a:t>
            </a:r>
            <a:endParaRPr sz="2400" kern="0" dirty="0">
              <a:solidFill>
                <a:srgbClr val="DD7E6B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99" name="Google Shape;799;p31"/>
          <p:cNvSpPr txBox="1"/>
          <p:nvPr/>
        </p:nvSpPr>
        <p:spPr>
          <a:xfrm>
            <a:off x="6108157" y="5163065"/>
            <a:ext cx="4517746" cy="101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nl-NL" sz="2400" kern="0" dirty="0">
                <a:solidFill>
                  <a:srgbClr val="D5A6BD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NEW TECHNOLOGIES</a:t>
            </a:r>
            <a:endParaRPr sz="2400" kern="0" dirty="0">
              <a:solidFill>
                <a:srgbClr val="D5A6BD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692F45-7D10-612E-3770-5707C3571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556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33C852-86F2-594A-ACE4-8E5218C66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556000" cy="0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FE43F0-1A78-EAFF-F151-B95288AD3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" grpId="0" animBg="1"/>
      <p:bldP spid="775" grpId="0" animBg="1"/>
      <p:bldP spid="776" grpId="0" animBg="1"/>
      <p:bldP spid="777" grpId="0" animBg="1"/>
      <p:bldP spid="778" grpId="0" animBg="1"/>
      <p:bldP spid="779" grpId="0" animBg="1"/>
      <p:bldP spid="780" grpId="0" animBg="1"/>
      <p:bldP spid="781" grpId="0"/>
      <p:bldP spid="782" grpId="0"/>
      <p:bldP spid="783" grpId="0" animBg="1"/>
      <p:bldP spid="784" grpId="0" animBg="1"/>
      <p:bldP spid="785" grpId="0" animBg="1"/>
      <p:bldP spid="786" grpId="0" animBg="1"/>
      <p:bldP spid="787" grpId="0"/>
      <p:bldP spid="788" grpId="0"/>
      <p:bldP spid="789" grpId="0"/>
      <p:bldP spid="790" grpId="0"/>
      <p:bldP spid="791" grpId="0"/>
      <p:bldP spid="793" grpId="0"/>
      <p:bldP spid="795" grpId="0"/>
      <p:bldP spid="797" grpId="0"/>
      <p:bldP spid="79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41"/>
          <p:cNvSpPr/>
          <p:nvPr/>
        </p:nvSpPr>
        <p:spPr>
          <a:xfrm flipH="1">
            <a:off x="6704365" y="1511143"/>
            <a:ext cx="1414568" cy="1202491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2" name="Google Shape;1122;p41"/>
          <p:cNvSpPr/>
          <p:nvPr/>
        </p:nvSpPr>
        <p:spPr>
          <a:xfrm flipH="1">
            <a:off x="823610" y="1432486"/>
            <a:ext cx="1594399" cy="1310916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 flipH="1">
            <a:off x="3558625" y="4966242"/>
            <a:ext cx="1428729" cy="1293252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 flipH="1">
            <a:off x="9948555" y="4995738"/>
            <a:ext cx="1315664" cy="1216343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6" name="Google Shape;1126;p41"/>
          <p:cNvSpPr txBox="1"/>
          <p:nvPr/>
        </p:nvSpPr>
        <p:spPr>
          <a:xfrm>
            <a:off x="947000" y="164794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PROJECT DEMO</a:t>
            </a:r>
            <a:endParaRPr kumimoji="0" sz="33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34" name="Google Shape;1334;p41"/>
          <p:cNvSpPr/>
          <p:nvPr/>
        </p:nvSpPr>
        <p:spPr>
          <a:xfrm>
            <a:off x="6253810" y="4194443"/>
            <a:ext cx="62188" cy="1848639"/>
          </a:xfrm>
          <a:custGeom>
            <a:avLst/>
            <a:gdLst/>
            <a:ahLst/>
            <a:cxnLst/>
            <a:rect l="l" t="t" r="r" b="b"/>
            <a:pathLst>
              <a:path w="1458" h="43341" extrusionOk="0">
                <a:moveTo>
                  <a:pt x="513" y="1"/>
                </a:moveTo>
                <a:cubicBezTo>
                  <a:pt x="322" y="1"/>
                  <a:pt x="144" y="120"/>
                  <a:pt x="159" y="365"/>
                </a:cubicBezTo>
                <a:lnTo>
                  <a:pt x="602" y="9708"/>
                </a:lnTo>
                <a:cubicBezTo>
                  <a:pt x="697" y="12241"/>
                  <a:pt x="571" y="14806"/>
                  <a:pt x="507" y="17340"/>
                </a:cubicBezTo>
                <a:cubicBezTo>
                  <a:pt x="444" y="19747"/>
                  <a:pt x="381" y="22154"/>
                  <a:pt x="286" y="24560"/>
                </a:cubicBezTo>
                <a:cubicBezTo>
                  <a:pt x="191" y="27284"/>
                  <a:pt x="1" y="30039"/>
                  <a:pt x="1" y="32763"/>
                </a:cubicBezTo>
                <a:lnTo>
                  <a:pt x="1" y="42707"/>
                </a:lnTo>
                <a:lnTo>
                  <a:pt x="1" y="42960"/>
                </a:lnTo>
                <a:cubicBezTo>
                  <a:pt x="1" y="43213"/>
                  <a:pt x="199" y="43340"/>
                  <a:pt x="397" y="43340"/>
                </a:cubicBezTo>
                <a:cubicBezTo>
                  <a:pt x="595" y="43340"/>
                  <a:pt x="792" y="43213"/>
                  <a:pt x="792" y="42960"/>
                </a:cubicBezTo>
                <a:lnTo>
                  <a:pt x="792" y="33618"/>
                </a:lnTo>
                <a:cubicBezTo>
                  <a:pt x="792" y="31084"/>
                  <a:pt x="951" y="28551"/>
                  <a:pt x="1046" y="26017"/>
                </a:cubicBezTo>
                <a:cubicBezTo>
                  <a:pt x="1141" y="23610"/>
                  <a:pt x="1204" y="21203"/>
                  <a:pt x="1267" y="18765"/>
                </a:cubicBezTo>
                <a:cubicBezTo>
                  <a:pt x="1299" y="16833"/>
                  <a:pt x="1362" y="14870"/>
                  <a:pt x="1394" y="12906"/>
                </a:cubicBezTo>
                <a:cubicBezTo>
                  <a:pt x="1426" y="12146"/>
                  <a:pt x="1457" y="11354"/>
                  <a:pt x="1426" y="10594"/>
                </a:cubicBezTo>
                <a:cubicBezTo>
                  <a:pt x="1267" y="7269"/>
                  <a:pt x="1109" y="3976"/>
                  <a:pt x="982" y="650"/>
                </a:cubicBezTo>
                <a:lnTo>
                  <a:pt x="951" y="397"/>
                </a:lnTo>
                <a:cubicBezTo>
                  <a:pt x="934" y="136"/>
                  <a:pt x="716" y="1"/>
                  <a:pt x="5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6" name="Google Shape;1336;p41"/>
          <p:cNvSpPr/>
          <p:nvPr/>
        </p:nvSpPr>
        <p:spPr>
          <a:xfrm>
            <a:off x="3083799" y="1533389"/>
            <a:ext cx="62871" cy="1849277"/>
          </a:xfrm>
          <a:custGeom>
            <a:avLst/>
            <a:gdLst/>
            <a:ahLst/>
            <a:cxnLst/>
            <a:rect l="l" t="t" r="r" b="b"/>
            <a:pathLst>
              <a:path w="1474" h="43356" extrusionOk="0">
                <a:moveTo>
                  <a:pt x="1085" y="1"/>
                </a:moveTo>
                <a:cubicBezTo>
                  <a:pt x="887" y="1"/>
                  <a:pt x="681" y="128"/>
                  <a:pt x="666" y="381"/>
                </a:cubicBezTo>
                <a:lnTo>
                  <a:pt x="191" y="9723"/>
                </a:lnTo>
                <a:cubicBezTo>
                  <a:pt x="32" y="12257"/>
                  <a:pt x="96" y="14790"/>
                  <a:pt x="127" y="17324"/>
                </a:cubicBezTo>
                <a:cubicBezTo>
                  <a:pt x="127" y="19762"/>
                  <a:pt x="127" y="22169"/>
                  <a:pt x="127" y="24576"/>
                </a:cubicBezTo>
                <a:cubicBezTo>
                  <a:pt x="96" y="27299"/>
                  <a:pt x="0" y="30055"/>
                  <a:pt x="96" y="32778"/>
                </a:cubicBezTo>
                <a:lnTo>
                  <a:pt x="444" y="42691"/>
                </a:lnTo>
                <a:cubicBezTo>
                  <a:pt x="444" y="42786"/>
                  <a:pt x="444" y="42881"/>
                  <a:pt x="444" y="42976"/>
                </a:cubicBezTo>
                <a:cubicBezTo>
                  <a:pt x="460" y="43229"/>
                  <a:pt x="666" y="43356"/>
                  <a:pt x="863" y="43356"/>
                </a:cubicBezTo>
                <a:cubicBezTo>
                  <a:pt x="1061" y="43356"/>
                  <a:pt x="1251" y="43229"/>
                  <a:pt x="1236" y="42976"/>
                </a:cubicBezTo>
                <a:cubicBezTo>
                  <a:pt x="1141" y="39872"/>
                  <a:pt x="1014" y="36737"/>
                  <a:pt x="919" y="33633"/>
                </a:cubicBezTo>
                <a:cubicBezTo>
                  <a:pt x="824" y="31100"/>
                  <a:pt x="887" y="28566"/>
                  <a:pt x="887" y="26033"/>
                </a:cubicBezTo>
                <a:cubicBezTo>
                  <a:pt x="919" y="23626"/>
                  <a:pt x="919" y="21187"/>
                  <a:pt x="919" y="18781"/>
                </a:cubicBezTo>
                <a:cubicBezTo>
                  <a:pt x="919" y="16817"/>
                  <a:pt x="887" y="14885"/>
                  <a:pt x="887" y="12922"/>
                </a:cubicBezTo>
                <a:cubicBezTo>
                  <a:pt x="887" y="12130"/>
                  <a:pt x="887" y="11370"/>
                  <a:pt x="919" y="10578"/>
                </a:cubicBezTo>
                <a:cubicBezTo>
                  <a:pt x="1109" y="7285"/>
                  <a:pt x="1267" y="3960"/>
                  <a:pt x="1457" y="666"/>
                </a:cubicBezTo>
                <a:cubicBezTo>
                  <a:pt x="1457" y="571"/>
                  <a:pt x="1457" y="476"/>
                  <a:pt x="1457" y="381"/>
                </a:cubicBezTo>
                <a:cubicBezTo>
                  <a:pt x="1473" y="128"/>
                  <a:pt x="1283" y="1"/>
                  <a:pt x="10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7" name="Google Shape;1337;p41"/>
          <p:cNvSpPr/>
          <p:nvPr/>
        </p:nvSpPr>
        <p:spPr>
          <a:xfrm>
            <a:off x="9405601" y="1496859"/>
            <a:ext cx="64876" cy="1849277"/>
          </a:xfrm>
          <a:custGeom>
            <a:avLst/>
            <a:gdLst/>
            <a:ahLst/>
            <a:cxnLst/>
            <a:rect l="l" t="t" r="r" b="b"/>
            <a:pathLst>
              <a:path w="1521" h="43356" extrusionOk="0">
                <a:moveTo>
                  <a:pt x="832" y="1"/>
                </a:moveTo>
                <a:cubicBezTo>
                  <a:pt x="634" y="1"/>
                  <a:pt x="428" y="128"/>
                  <a:pt x="412" y="381"/>
                </a:cubicBezTo>
                <a:cubicBezTo>
                  <a:pt x="349" y="3516"/>
                  <a:pt x="285" y="6620"/>
                  <a:pt x="222" y="9723"/>
                </a:cubicBezTo>
                <a:cubicBezTo>
                  <a:pt x="159" y="12257"/>
                  <a:pt x="127" y="14790"/>
                  <a:pt x="64" y="17324"/>
                </a:cubicBezTo>
                <a:cubicBezTo>
                  <a:pt x="32" y="19762"/>
                  <a:pt x="0" y="22137"/>
                  <a:pt x="95" y="24576"/>
                </a:cubicBezTo>
                <a:cubicBezTo>
                  <a:pt x="190" y="27299"/>
                  <a:pt x="254" y="30055"/>
                  <a:pt x="349" y="32778"/>
                </a:cubicBezTo>
                <a:cubicBezTo>
                  <a:pt x="475" y="36072"/>
                  <a:pt x="602" y="39397"/>
                  <a:pt x="697" y="42691"/>
                </a:cubicBezTo>
                <a:cubicBezTo>
                  <a:pt x="729" y="42786"/>
                  <a:pt x="729" y="42881"/>
                  <a:pt x="729" y="42976"/>
                </a:cubicBezTo>
                <a:cubicBezTo>
                  <a:pt x="729" y="43229"/>
                  <a:pt x="927" y="43356"/>
                  <a:pt x="1125" y="43356"/>
                </a:cubicBezTo>
                <a:cubicBezTo>
                  <a:pt x="1322" y="43356"/>
                  <a:pt x="1520" y="43229"/>
                  <a:pt x="1520" y="42976"/>
                </a:cubicBezTo>
                <a:cubicBezTo>
                  <a:pt x="1394" y="39872"/>
                  <a:pt x="1299" y="36737"/>
                  <a:pt x="1172" y="33633"/>
                </a:cubicBezTo>
                <a:cubicBezTo>
                  <a:pt x="1077" y="31100"/>
                  <a:pt x="1014" y="28566"/>
                  <a:pt x="919" y="26033"/>
                </a:cubicBezTo>
                <a:cubicBezTo>
                  <a:pt x="855" y="23594"/>
                  <a:pt x="792" y="21219"/>
                  <a:pt x="824" y="18781"/>
                </a:cubicBezTo>
                <a:cubicBezTo>
                  <a:pt x="887" y="16057"/>
                  <a:pt x="919" y="13302"/>
                  <a:pt x="982" y="10578"/>
                </a:cubicBezTo>
                <a:cubicBezTo>
                  <a:pt x="1045" y="7285"/>
                  <a:pt x="1109" y="3960"/>
                  <a:pt x="1204" y="666"/>
                </a:cubicBezTo>
                <a:cubicBezTo>
                  <a:pt x="1204" y="571"/>
                  <a:pt x="1204" y="476"/>
                  <a:pt x="1204" y="381"/>
                </a:cubicBezTo>
                <a:cubicBezTo>
                  <a:pt x="1220" y="128"/>
                  <a:pt x="1030" y="1"/>
                  <a:pt x="8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8" name="Google Shape;1338;p41"/>
          <p:cNvSpPr/>
          <p:nvPr/>
        </p:nvSpPr>
        <p:spPr>
          <a:xfrm>
            <a:off x="4226045" y="4260503"/>
            <a:ext cx="35147" cy="596549"/>
          </a:xfrm>
          <a:custGeom>
            <a:avLst/>
            <a:gdLst/>
            <a:ahLst/>
            <a:cxnLst/>
            <a:rect l="l" t="t" r="r" b="b"/>
            <a:pathLst>
              <a:path w="824" h="13986" extrusionOk="0">
                <a:moveTo>
                  <a:pt x="418" y="0"/>
                </a:moveTo>
                <a:cubicBezTo>
                  <a:pt x="223" y="0"/>
                  <a:pt x="32" y="119"/>
                  <a:pt x="32" y="368"/>
                </a:cubicBezTo>
                <a:cubicBezTo>
                  <a:pt x="32" y="4232"/>
                  <a:pt x="0" y="8096"/>
                  <a:pt x="0" y="11959"/>
                </a:cubicBezTo>
                <a:cubicBezTo>
                  <a:pt x="0" y="12529"/>
                  <a:pt x="0" y="13068"/>
                  <a:pt x="0" y="13606"/>
                </a:cubicBezTo>
                <a:cubicBezTo>
                  <a:pt x="0" y="13859"/>
                  <a:pt x="198" y="13986"/>
                  <a:pt x="396" y="13986"/>
                </a:cubicBezTo>
                <a:cubicBezTo>
                  <a:pt x="594" y="13986"/>
                  <a:pt x="792" y="13859"/>
                  <a:pt x="792" y="13606"/>
                </a:cubicBezTo>
                <a:cubicBezTo>
                  <a:pt x="792" y="9742"/>
                  <a:pt x="792" y="5879"/>
                  <a:pt x="824" y="2015"/>
                </a:cubicBezTo>
                <a:cubicBezTo>
                  <a:pt x="824" y="1477"/>
                  <a:pt x="824" y="938"/>
                  <a:pt x="824" y="368"/>
                </a:cubicBezTo>
                <a:cubicBezTo>
                  <a:pt x="824" y="127"/>
                  <a:pt x="619" y="0"/>
                  <a:pt x="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9" name="Google Shape;1339;p41"/>
          <p:cNvSpPr/>
          <p:nvPr/>
        </p:nvSpPr>
        <p:spPr>
          <a:xfrm>
            <a:off x="1487088" y="2750429"/>
            <a:ext cx="35147" cy="595739"/>
          </a:xfrm>
          <a:custGeom>
            <a:avLst/>
            <a:gdLst/>
            <a:ahLst/>
            <a:cxnLst/>
            <a:rect l="l" t="t" r="r" b="b"/>
            <a:pathLst>
              <a:path w="824" h="13967" extrusionOk="0">
                <a:moveTo>
                  <a:pt x="396" y="1"/>
                </a:moveTo>
                <a:cubicBezTo>
                  <a:pt x="198" y="1"/>
                  <a:pt x="0" y="127"/>
                  <a:pt x="0" y="381"/>
                </a:cubicBezTo>
                <a:lnTo>
                  <a:pt x="32" y="11971"/>
                </a:lnTo>
                <a:cubicBezTo>
                  <a:pt x="32" y="12510"/>
                  <a:pt x="32" y="13048"/>
                  <a:pt x="32" y="13587"/>
                </a:cubicBezTo>
                <a:cubicBezTo>
                  <a:pt x="32" y="13840"/>
                  <a:pt x="230" y="13967"/>
                  <a:pt x="428" y="13967"/>
                </a:cubicBezTo>
                <a:cubicBezTo>
                  <a:pt x="626" y="13967"/>
                  <a:pt x="824" y="13840"/>
                  <a:pt x="824" y="13587"/>
                </a:cubicBezTo>
                <a:lnTo>
                  <a:pt x="792" y="1996"/>
                </a:lnTo>
                <a:cubicBezTo>
                  <a:pt x="792" y="1457"/>
                  <a:pt x="792" y="919"/>
                  <a:pt x="792" y="381"/>
                </a:cubicBezTo>
                <a:cubicBezTo>
                  <a:pt x="792" y="127"/>
                  <a:pt x="594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40" name="Google Shape;1340;p41"/>
          <p:cNvSpPr/>
          <p:nvPr/>
        </p:nvSpPr>
        <p:spPr>
          <a:xfrm>
            <a:off x="7385129" y="2829085"/>
            <a:ext cx="34464" cy="595739"/>
          </a:xfrm>
          <a:custGeom>
            <a:avLst/>
            <a:gdLst/>
            <a:ahLst/>
            <a:cxnLst/>
            <a:rect l="l" t="t" r="r" b="b"/>
            <a:pathLst>
              <a:path w="808" h="13967" extrusionOk="0">
                <a:moveTo>
                  <a:pt x="396" y="1"/>
                </a:moveTo>
                <a:cubicBezTo>
                  <a:pt x="198" y="1"/>
                  <a:pt x="0" y="127"/>
                  <a:pt x="0" y="381"/>
                </a:cubicBezTo>
                <a:lnTo>
                  <a:pt x="0" y="11971"/>
                </a:lnTo>
                <a:cubicBezTo>
                  <a:pt x="0" y="12510"/>
                  <a:pt x="0" y="13048"/>
                  <a:pt x="0" y="13587"/>
                </a:cubicBezTo>
                <a:cubicBezTo>
                  <a:pt x="16" y="13840"/>
                  <a:pt x="222" y="13967"/>
                  <a:pt x="420" y="13967"/>
                </a:cubicBezTo>
                <a:cubicBezTo>
                  <a:pt x="618" y="13967"/>
                  <a:pt x="808" y="13840"/>
                  <a:pt x="792" y="13587"/>
                </a:cubicBezTo>
                <a:lnTo>
                  <a:pt x="792" y="1996"/>
                </a:lnTo>
                <a:cubicBezTo>
                  <a:pt x="792" y="1457"/>
                  <a:pt x="792" y="919"/>
                  <a:pt x="792" y="381"/>
                </a:cubicBezTo>
                <a:cubicBezTo>
                  <a:pt x="792" y="127"/>
                  <a:pt x="594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41" name="Google Shape;1341;p41"/>
          <p:cNvSpPr/>
          <p:nvPr/>
        </p:nvSpPr>
        <p:spPr>
          <a:xfrm>
            <a:off x="10501093" y="4289999"/>
            <a:ext cx="33824" cy="596549"/>
          </a:xfrm>
          <a:custGeom>
            <a:avLst/>
            <a:gdLst/>
            <a:ahLst/>
            <a:cxnLst/>
            <a:rect l="l" t="t" r="r" b="b"/>
            <a:pathLst>
              <a:path w="793" h="13986" extrusionOk="0">
                <a:moveTo>
                  <a:pt x="387" y="0"/>
                </a:moveTo>
                <a:cubicBezTo>
                  <a:pt x="193" y="0"/>
                  <a:pt x="1" y="119"/>
                  <a:pt x="1" y="368"/>
                </a:cubicBezTo>
                <a:cubicBezTo>
                  <a:pt x="1" y="4232"/>
                  <a:pt x="1" y="8096"/>
                  <a:pt x="1" y="11959"/>
                </a:cubicBezTo>
                <a:lnTo>
                  <a:pt x="1" y="13606"/>
                </a:lnTo>
                <a:cubicBezTo>
                  <a:pt x="1" y="13859"/>
                  <a:pt x="199" y="13986"/>
                  <a:pt x="397" y="13986"/>
                </a:cubicBezTo>
                <a:cubicBezTo>
                  <a:pt x="595" y="13986"/>
                  <a:pt x="793" y="13859"/>
                  <a:pt x="793" y="13606"/>
                </a:cubicBezTo>
                <a:cubicBezTo>
                  <a:pt x="793" y="9742"/>
                  <a:pt x="793" y="5879"/>
                  <a:pt x="793" y="2015"/>
                </a:cubicBezTo>
                <a:lnTo>
                  <a:pt x="793" y="368"/>
                </a:lnTo>
                <a:cubicBezTo>
                  <a:pt x="793" y="127"/>
                  <a:pt x="588" y="0"/>
                  <a:pt x="3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3E53A021-DE27-A23B-CEEF-3DBA551D4A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41080" y="3019648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34D1B5-758D-E559-85DD-1BB9A411E193}"/>
              </a:ext>
            </a:extLst>
          </p:cNvPr>
          <p:cNvSpPr/>
          <p:nvPr/>
        </p:nvSpPr>
        <p:spPr>
          <a:xfrm>
            <a:off x="351859" y="3419563"/>
            <a:ext cx="2188111" cy="822960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     </a:t>
            </a:r>
            <a:r>
              <a:rPr lang="en-US" sz="1867" kern="0" dirty="0">
                <a:solidFill>
                  <a:srgbClr val="FFFFFF"/>
                </a:solidFill>
                <a:latin typeface="Sue Ellen Francisco " panose="02000000000000000000" pitchFamily="2" charset="0"/>
                <a:cs typeface="Arial"/>
                <a:sym typeface="Arial"/>
              </a:rPr>
              <a:t>ETSY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519870-0AFB-4581-2867-55F9D4D95D93}"/>
              </a:ext>
            </a:extLst>
          </p:cNvPr>
          <p:cNvSpPr/>
          <p:nvPr/>
        </p:nvSpPr>
        <p:spPr>
          <a:xfrm>
            <a:off x="3137480" y="3426433"/>
            <a:ext cx="2188111" cy="840109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WISE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1144F9-16F5-10F8-CDEA-D8DD7EB40B89}"/>
              </a:ext>
            </a:extLst>
          </p:cNvPr>
          <p:cNvSpPr/>
          <p:nvPr/>
        </p:nvSpPr>
        <p:spPr>
          <a:xfrm>
            <a:off x="6284904" y="3410562"/>
            <a:ext cx="2188111" cy="840109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REVOLUT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CDEB50-71C7-9AAF-79A8-54AB802CADBE}"/>
              </a:ext>
            </a:extLst>
          </p:cNvPr>
          <p:cNvSpPr/>
          <p:nvPr/>
        </p:nvSpPr>
        <p:spPr>
          <a:xfrm>
            <a:off x="9423949" y="3449889"/>
            <a:ext cx="2188111" cy="840109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END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2" name="Google Shape;1369;p41">
            <a:extLst>
              <a:ext uri="{FF2B5EF4-FFF2-40B4-BE49-F238E27FC236}">
                <a16:creationId xmlns:a16="http://schemas.microsoft.com/office/drawing/2014/main" id="{0E9D3626-2E93-C23B-D4AE-CF9717C12ACF}"/>
              </a:ext>
            </a:extLst>
          </p:cNvPr>
          <p:cNvSpPr/>
          <p:nvPr/>
        </p:nvSpPr>
        <p:spPr>
          <a:xfrm>
            <a:off x="1257602" y="1654013"/>
            <a:ext cx="640502" cy="867862"/>
          </a:xfrm>
          <a:custGeom>
            <a:avLst/>
            <a:gdLst/>
            <a:ahLst/>
            <a:cxnLst/>
            <a:rect l="l" t="t" r="r" b="b"/>
            <a:pathLst>
              <a:path w="11909" h="16850" extrusionOk="0">
                <a:moveTo>
                  <a:pt x="9027" y="509"/>
                </a:moveTo>
                <a:cubicBezTo>
                  <a:pt x="9217" y="572"/>
                  <a:pt x="9375" y="635"/>
                  <a:pt x="9533" y="730"/>
                </a:cubicBezTo>
                <a:lnTo>
                  <a:pt x="8868" y="730"/>
                </a:lnTo>
                <a:cubicBezTo>
                  <a:pt x="8932" y="667"/>
                  <a:pt x="8963" y="572"/>
                  <a:pt x="9027" y="509"/>
                </a:cubicBezTo>
                <a:close/>
                <a:moveTo>
                  <a:pt x="9755" y="857"/>
                </a:moveTo>
                <a:lnTo>
                  <a:pt x="9723" y="889"/>
                </a:lnTo>
                <a:lnTo>
                  <a:pt x="9723" y="857"/>
                </a:lnTo>
                <a:close/>
                <a:moveTo>
                  <a:pt x="9628" y="1015"/>
                </a:moveTo>
                <a:lnTo>
                  <a:pt x="9407" y="1300"/>
                </a:lnTo>
                <a:cubicBezTo>
                  <a:pt x="9122" y="1269"/>
                  <a:pt x="8837" y="1269"/>
                  <a:pt x="8520" y="1269"/>
                </a:cubicBezTo>
                <a:lnTo>
                  <a:pt x="8710" y="1015"/>
                </a:lnTo>
                <a:close/>
                <a:moveTo>
                  <a:pt x="8393" y="1585"/>
                </a:moveTo>
                <a:cubicBezTo>
                  <a:pt x="8647" y="1585"/>
                  <a:pt x="8932" y="1617"/>
                  <a:pt x="9185" y="1617"/>
                </a:cubicBezTo>
                <a:lnTo>
                  <a:pt x="9122" y="1712"/>
                </a:lnTo>
                <a:cubicBezTo>
                  <a:pt x="9027" y="1807"/>
                  <a:pt x="8963" y="1902"/>
                  <a:pt x="8900" y="2029"/>
                </a:cubicBezTo>
                <a:cubicBezTo>
                  <a:pt x="8868" y="1965"/>
                  <a:pt x="8837" y="1902"/>
                  <a:pt x="8773" y="1902"/>
                </a:cubicBezTo>
                <a:lnTo>
                  <a:pt x="8140" y="1902"/>
                </a:lnTo>
                <a:cubicBezTo>
                  <a:pt x="8172" y="1839"/>
                  <a:pt x="8203" y="1807"/>
                  <a:pt x="8203" y="1744"/>
                </a:cubicBezTo>
                <a:lnTo>
                  <a:pt x="8330" y="1585"/>
                </a:lnTo>
                <a:close/>
                <a:moveTo>
                  <a:pt x="8773" y="2187"/>
                </a:moveTo>
                <a:cubicBezTo>
                  <a:pt x="8678" y="2282"/>
                  <a:pt x="8583" y="2409"/>
                  <a:pt x="8488" y="2535"/>
                </a:cubicBezTo>
                <a:cubicBezTo>
                  <a:pt x="8488" y="2472"/>
                  <a:pt x="8457" y="2440"/>
                  <a:pt x="8393" y="2440"/>
                </a:cubicBezTo>
                <a:cubicBezTo>
                  <a:pt x="8330" y="2430"/>
                  <a:pt x="8267" y="2426"/>
                  <a:pt x="8204" y="2426"/>
                </a:cubicBezTo>
                <a:cubicBezTo>
                  <a:pt x="8080" y="2426"/>
                  <a:pt x="7960" y="2440"/>
                  <a:pt x="7855" y="2440"/>
                </a:cubicBezTo>
                <a:lnTo>
                  <a:pt x="7760" y="2440"/>
                </a:lnTo>
                <a:cubicBezTo>
                  <a:pt x="7823" y="2345"/>
                  <a:pt x="7887" y="2282"/>
                  <a:pt x="7918" y="2187"/>
                </a:cubicBezTo>
                <a:close/>
                <a:moveTo>
                  <a:pt x="7665" y="2725"/>
                </a:moveTo>
                <a:lnTo>
                  <a:pt x="7855" y="2757"/>
                </a:lnTo>
                <a:lnTo>
                  <a:pt x="8077" y="2757"/>
                </a:lnTo>
                <a:cubicBezTo>
                  <a:pt x="8172" y="2757"/>
                  <a:pt x="8267" y="2757"/>
                  <a:pt x="8362" y="2725"/>
                </a:cubicBezTo>
                <a:lnTo>
                  <a:pt x="8362" y="2725"/>
                </a:lnTo>
                <a:cubicBezTo>
                  <a:pt x="8298" y="2820"/>
                  <a:pt x="8235" y="2884"/>
                  <a:pt x="8172" y="2979"/>
                </a:cubicBezTo>
                <a:cubicBezTo>
                  <a:pt x="7918" y="2979"/>
                  <a:pt x="7665" y="2979"/>
                  <a:pt x="7411" y="3010"/>
                </a:cubicBezTo>
                <a:cubicBezTo>
                  <a:pt x="7475" y="2915"/>
                  <a:pt x="7538" y="2820"/>
                  <a:pt x="7602" y="2725"/>
                </a:cubicBezTo>
                <a:close/>
                <a:moveTo>
                  <a:pt x="7950" y="3264"/>
                </a:moveTo>
                <a:cubicBezTo>
                  <a:pt x="7728" y="3580"/>
                  <a:pt x="7475" y="3929"/>
                  <a:pt x="7253" y="4245"/>
                </a:cubicBezTo>
                <a:lnTo>
                  <a:pt x="7158" y="4245"/>
                </a:lnTo>
                <a:cubicBezTo>
                  <a:pt x="7063" y="4214"/>
                  <a:pt x="6936" y="4214"/>
                  <a:pt x="6810" y="4214"/>
                </a:cubicBezTo>
                <a:cubicBezTo>
                  <a:pt x="6746" y="4214"/>
                  <a:pt x="6651" y="4214"/>
                  <a:pt x="6588" y="4245"/>
                </a:cubicBezTo>
                <a:cubicBezTo>
                  <a:pt x="6620" y="4182"/>
                  <a:pt x="6651" y="4150"/>
                  <a:pt x="6651" y="4119"/>
                </a:cubicBezTo>
                <a:lnTo>
                  <a:pt x="6778" y="3929"/>
                </a:lnTo>
                <a:cubicBezTo>
                  <a:pt x="6870" y="3942"/>
                  <a:pt x="6962" y="3950"/>
                  <a:pt x="7051" y="3950"/>
                </a:cubicBezTo>
                <a:cubicBezTo>
                  <a:pt x="7178" y="3950"/>
                  <a:pt x="7300" y="3934"/>
                  <a:pt x="7411" y="3897"/>
                </a:cubicBezTo>
                <a:cubicBezTo>
                  <a:pt x="7506" y="3865"/>
                  <a:pt x="7538" y="3802"/>
                  <a:pt x="7506" y="3707"/>
                </a:cubicBezTo>
                <a:cubicBezTo>
                  <a:pt x="7506" y="3644"/>
                  <a:pt x="7411" y="3612"/>
                  <a:pt x="7348" y="3612"/>
                </a:cubicBezTo>
                <a:cubicBezTo>
                  <a:pt x="7221" y="3644"/>
                  <a:pt x="7095" y="3644"/>
                  <a:pt x="6968" y="3644"/>
                </a:cubicBezTo>
                <a:cubicBezTo>
                  <a:pt x="7000" y="3580"/>
                  <a:pt x="7031" y="3549"/>
                  <a:pt x="7095" y="3485"/>
                </a:cubicBezTo>
                <a:lnTo>
                  <a:pt x="7190" y="3295"/>
                </a:lnTo>
                <a:cubicBezTo>
                  <a:pt x="7475" y="3295"/>
                  <a:pt x="7697" y="3264"/>
                  <a:pt x="7950" y="3264"/>
                </a:cubicBezTo>
                <a:close/>
                <a:moveTo>
                  <a:pt x="7031" y="4530"/>
                </a:moveTo>
                <a:cubicBezTo>
                  <a:pt x="6968" y="4625"/>
                  <a:pt x="6905" y="4720"/>
                  <a:pt x="6841" y="4784"/>
                </a:cubicBezTo>
                <a:lnTo>
                  <a:pt x="6208" y="4784"/>
                </a:lnTo>
                <a:cubicBezTo>
                  <a:pt x="6240" y="4752"/>
                  <a:pt x="6271" y="4720"/>
                  <a:pt x="6271" y="4657"/>
                </a:cubicBezTo>
                <a:lnTo>
                  <a:pt x="6366" y="4530"/>
                </a:lnTo>
                <a:close/>
                <a:moveTo>
                  <a:pt x="6683" y="5069"/>
                </a:moveTo>
                <a:cubicBezTo>
                  <a:pt x="6588" y="5196"/>
                  <a:pt x="6493" y="5291"/>
                  <a:pt x="6430" y="5417"/>
                </a:cubicBezTo>
                <a:cubicBezTo>
                  <a:pt x="6398" y="5354"/>
                  <a:pt x="6366" y="5322"/>
                  <a:pt x="6303" y="5322"/>
                </a:cubicBezTo>
                <a:lnTo>
                  <a:pt x="5828" y="5322"/>
                </a:lnTo>
                <a:cubicBezTo>
                  <a:pt x="5860" y="5291"/>
                  <a:pt x="5891" y="5259"/>
                  <a:pt x="5923" y="5196"/>
                </a:cubicBezTo>
                <a:lnTo>
                  <a:pt x="6018" y="5069"/>
                </a:lnTo>
                <a:close/>
                <a:moveTo>
                  <a:pt x="6303" y="5607"/>
                </a:moveTo>
                <a:cubicBezTo>
                  <a:pt x="6176" y="5766"/>
                  <a:pt x="6050" y="5956"/>
                  <a:pt x="5923" y="6146"/>
                </a:cubicBezTo>
                <a:cubicBezTo>
                  <a:pt x="5891" y="6114"/>
                  <a:pt x="5860" y="6114"/>
                  <a:pt x="5828" y="6114"/>
                </a:cubicBezTo>
                <a:lnTo>
                  <a:pt x="5290" y="6114"/>
                </a:lnTo>
                <a:lnTo>
                  <a:pt x="5480" y="5829"/>
                </a:lnTo>
                <a:lnTo>
                  <a:pt x="5638" y="5607"/>
                </a:lnTo>
                <a:close/>
                <a:moveTo>
                  <a:pt x="5733" y="6399"/>
                </a:moveTo>
                <a:cubicBezTo>
                  <a:pt x="5670" y="6494"/>
                  <a:pt x="5638" y="6589"/>
                  <a:pt x="5575" y="6684"/>
                </a:cubicBezTo>
                <a:cubicBezTo>
                  <a:pt x="5575" y="6684"/>
                  <a:pt x="5543" y="6652"/>
                  <a:pt x="5543" y="6652"/>
                </a:cubicBezTo>
                <a:lnTo>
                  <a:pt x="4878" y="6652"/>
                </a:lnTo>
                <a:lnTo>
                  <a:pt x="4910" y="6621"/>
                </a:lnTo>
                <a:lnTo>
                  <a:pt x="5068" y="6431"/>
                </a:lnTo>
                <a:lnTo>
                  <a:pt x="5131" y="6431"/>
                </a:lnTo>
                <a:cubicBezTo>
                  <a:pt x="5353" y="6431"/>
                  <a:pt x="5543" y="6431"/>
                  <a:pt x="5733" y="6399"/>
                </a:cubicBezTo>
                <a:close/>
                <a:moveTo>
                  <a:pt x="4720" y="6906"/>
                </a:moveTo>
                <a:cubicBezTo>
                  <a:pt x="4720" y="6937"/>
                  <a:pt x="4751" y="6937"/>
                  <a:pt x="4783" y="6937"/>
                </a:cubicBezTo>
                <a:lnTo>
                  <a:pt x="5416" y="6937"/>
                </a:lnTo>
                <a:cubicBezTo>
                  <a:pt x="5258" y="7159"/>
                  <a:pt x="5131" y="7349"/>
                  <a:pt x="5005" y="7571"/>
                </a:cubicBezTo>
                <a:lnTo>
                  <a:pt x="4910" y="7571"/>
                </a:lnTo>
                <a:cubicBezTo>
                  <a:pt x="4688" y="7571"/>
                  <a:pt x="4435" y="7571"/>
                  <a:pt x="4213" y="7602"/>
                </a:cubicBezTo>
                <a:cubicBezTo>
                  <a:pt x="4245" y="7571"/>
                  <a:pt x="4245" y="7507"/>
                  <a:pt x="4276" y="7476"/>
                </a:cubicBezTo>
                <a:cubicBezTo>
                  <a:pt x="4340" y="7444"/>
                  <a:pt x="4371" y="7381"/>
                  <a:pt x="4403" y="7317"/>
                </a:cubicBezTo>
                <a:cubicBezTo>
                  <a:pt x="4533" y="7354"/>
                  <a:pt x="4663" y="7370"/>
                  <a:pt x="4793" y="7370"/>
                </a:cubicBezTo>
                <a:cubicBezTo>
                  <a:pt x="4884" y="7370"/>
                  <a:pt x="4976" y="7362"/>
                  <a:pt x="5068" y="7349"/>
                </a:cubicBezTo>
                <a:cubicBezTo>
                  <a:pt x="5131" y="7349"/>
                  <a:pt x="5195" y="7286"/>
                  <a:pt x="5195" y="7191"/>
                </a:cubicBezTo>
                <a:cubicBezTo>
                  <a:pt x="5163" y="7127"/>
                  <a:pt x="5100" y="7064"/>
                  <a:pt x="5036" y="7064"/>
                </a:cubicBezTo>
                <a:lnTo>
                  <a:pt x="4593" y="7064"/>
                </a:lnTo>
                <a:cubicBezTo>
                  <a:pt x="4625" y="7001"/>
                  <a:pt x="4656" y="6969"/>
                  <a:pt x="4720" y="6906"/>
                </a:cubicBezTo>
                <a:close/>
                <a:moveTo>
                  <a:pt x="8415" y="398"/>
                </a:moveTo>
                <a:cubicBezTo>
                  <a:pt x="8491" y="398"/>
                  <a:pt x="8568" y="403"/>
                  <a:pt x="8647" y="414"/>
                </a:cubicBezTo>
                <a:cubicBezTo>
                  <a:pt x="7031" y="2915"/>
                  <a:pt x="5290" y="5386"/>
                  <a:pt x="3643" y="7761"/>
                </a:cubicBezTo>
                <a:lnTo>
                  <a:pt x="2978" y="8679"/>
                </a:lnTo>
                <a:cubicBezTo>
                  <a:pt x="2946" y="8552"/>
                  <a:pt x="2883" y="8426"/>
                  <a:pt x="2819" y="8362"/>
                </a:cubicBezTo>
                <a:cubicBezTo>
                  <a:pt x="2661" y="8236"/>
                  <a:pt x="2471" y="8141"/>
                  <a:pt x="2249" y="8109"/>
                </a:cubicBezTo>
                <a:cubicBezTo>
                  <a:pt x="2629" y="7539"/>
                  <a:pt x="3041" y="6969"/>
                  <a:pt x="3421" y="6399"/>
                </a:cubicBezTo>
                <a:cubicBezTo>
                  <a:pt x="4656" y="4594"/>
                  <a:pt x="5955" y="2694"/>
                  <a:pt x="7285" y="857"/>
                </a:cubicBezTo>
                <a:cubicBezTo>
                  <a:pt x="7285" y="857"/>
                  <a:pt x="7285" y="825"/>
                  <a:pt x="7285" y="825"/>
                </a:cubicBezTo>
                <a:cubicBezTo>
                  <a:pt x="7655" y="534"/>
                  <a:pt x="8026" y="398"/>
                  <a:pt x="8415" y="398"/>
                </a:cubicBezTo>
                <a:close/>
                <a:moveTo>
                  <a:pt x="4815" y="7856"/>
                </a:moveTo>
                <a:cubicBezTo>
                  <a:pt x="4656" y="8141"/>
                  <a:pt x="4466" y="8426"/>
                  <a:pt x="4276" y="8711"/>
                </a:cubicBezTo>
                <a:cubicBezTo>
                  <a:pt x="4276" y="8647"/>
                  <a:pt x="4213" y="8584"/>
                  <a:pt x="4150" y="8584"/>
                </a:cubicBezTo>
                <a:cubicBezTo>
                  <a:pt x="3896" y="8616"/>
                  <a:pt x="3675" y="8647"/>
                  <a:pt x="3421" y="8647"/>
                </a:cubicBezTo>
                <a:cubicBezTo>
                  <a:pt x="3453" y="8584"/>
                  <a:pt x="3485" y="8521"/>
                  <a:pt x="3548" y="8489"/>
                </a:cubicBezTo>
                <a:lnTo>
                  <a:pt x="3643" y="8362"/>
                </a:lnTo>
                <a:lnTo>
                  <a:pt x="4245" y="8362"/>
                </a:lnTo>
                <a:cubicBezTo>
                  <a:pt x="4308" y="8362"/>
                  <a:pt x="4371" y="8299"/>
                  <a:pt x="4371" y="8236"/>
                </a:cubicBezTo>
                <a:cubicBezTo>
                  <a:pt x="4371" y="8141"/>
                  <a:pt x="4308" y="8077"/>
                  <a:pt x="4245" y="8077"/>
                </a:cubicBezTo>
                <a:lnTo>
                  <a:pt x="3833" y="8077"/>
                </a:lnTo>
                <a:cubicBezTo>
                  <a:pt x="3865" y="8046"/>
                  <a:pt x="3896" y="8014"/>
                  <a:pt x="3896" y="8014"/>
                </a:cubicBezTo>
                <a:lnTo>
                  <a:pt x="3991" y="7919"/>
                </a:lnTo>
                <a:cubicBezTo>
                  <a:pt x="4245" y="7887"/>
                  <a:pt x="4530" y="7856"/>
                  <a:pt x="4815" y="7856"/>
                </a:cubicBezTo>
                <a:close/>
                <a:moveTo>
                  <a:pt x="4213" y="8869"/>
                </a:moveTo>
                <a:cubicBezTo>
                  <a:pt x="4150" y="8932"/>
                  <a:pt x="4118" y="9027"/>
                  <a:pt x="4055" y="9122"/>
                </a:cubicBezTo>
                <a:cubicBezTo>
                  <a:pt x="3991" y="9027"/>
                  <a:pt x="3928" y="8964"/>
                  <a:pt x="3865" y="8932"/>
                </a:cubicBezTo>
                <a:cubicBezTo>
                  <a:pt x="3865" y="8932"/>
                  <a:pt x="3865" y="8901"/>
                  <a:pt x="3833" y="8901"/>
                </a:cubicBezTo>
                <a:cubicBezTo>
                  <a:pt x="3960" y="8901"/>
                  <a:pt x="4055" y="8869"/>
                  <a:pt x="4181" y="8869"/>
                </a:cubicBezTo>
                <a:close/>
                <a:moveTo>
                  <a:pt x="10008" y="1142"/>
                </a:moveTo>
                <a:cubicBezTo>
                  <a:pt x="10198" y="1364"/>
                  <a:pt x="10293" y="1617"/>
                  <a:pt x="10262" y="1870"/>
                </a:cubicBezTo>
                <a:cubicBezTo>
                  <a:pt x="10262" y="1870"/>
                  <a:pt x="10262" y="1870"/>
                  <a:pt x="10262" y="1902"/>
                </a:cubicBezTo>
                <a:cubicBezTo>
                  <a:pt x="9787" y="2599"/>
                  <a:pt x="9280" y="3295"/>
                  <a:pt x="8805" y="3992"/>
                </a:cubicBezTo>
                <a:cubicBezTo>
                  <a:pt x="7538" y="5861"/>
                  <a:pt x="6240" y="7761"/>
                  <a:pt x="5068" y="9724"/>
                </a:cubicBezTo>
                <a:cubicBezTo>
                  <a:pt x="4973" y="9566"/>
                  <a:pt x="4783" y="9439"/>
                  <a:pt x="4593" y="9376"/>
                </a:cubicBezTo>
                <a:cubicBezTo>
                  <a:pt x="4530" y="9376"/>
                  <a:pt x="4435" y="9344"/>
                  <a:pt x="4371" y="9344"/>
                </a:cubicBezTo>
                <a:cubicBezTo>
                  <a:pt x="4355" y="9344"/>
                  <a:pt x="4339" y="9344"/>
                  <a:pt x="4327" y="9348"/>
                </a:cubicBezTo>
                <a:lnTo>
                  <a:pt x="4327" y="9348"/>
                </a:lnTo>
                <a:cubicBezTo>
                  <a:pt x="5398" y="7837"/>
                  <a:pt x="6468" y="6295"/>
                  <a:pt x="7475" y="4816"/>
                </a:cubicBezTo>
                <a:cubicBezTo>
                  <a:pt x="8298" y="3580"/>
                  <a:pt x="9153" y="2345"/>
                  <a:pt x="10008" y="1142"/>
                </a:cubicBezTo>
                <a:close/>
                <a:moveTo>
                  <a:pt x="1996" y="10643"/>
                </a:moveTo>
                <a:cubicBezTo>
                  <a:pt x="2123" y="10674"/>
                  <a:pt x="2281" y="10738"/>
                  <a:pt x="2376" y="10801"/>
                </a:cubicBezTo>
                <a:lnTo>
                  <a:pt x="1996" y="10801"/>
                </a:lnTo>
                <a:lnTo>
                  <a:pt x="1996" y="10643"/>
                </a:lnTo>
                <a:close/>
                <a:moveTo>
                  <a:pt x="2091" y="8489"/>
                </a:moveTo>
                <a:cubicBezTo>
                  <a:pt x="2249" y="8489"/>
                  <a:pt x="2408" y="8521"/>
                  <a:pt x="2534" y="8647"/>
                </a:cubicBezTo>
                <a:cubicBezTo>
                  <a:pt x="2598" y="8711"/>
                  <a:pt x="2629" y="8806"/>
                  <a:pt x="2629" y="8932"/>
                </a:cubicBezTo>
                <a:cubicBezTo>
                  <a:pt x="2629" y="8932"/>
                  <a:pt x="2629" y="8964"/>
                  <a:pt x="2629" y="8996"/>
                </a:cubicBezTo>
                <a:cubicBezTo>
                  <a:pt x="2629" y="9059"/>
                  <a:pt x="2629" y="9122"/>
                  <a:pt x="2693" y="9186"/>
                </a:cubicBezTo>
                <a:cubicBezTo>
                  <a:pt x="2733" y="9246"/>
                  <a:pt x="2786" y="9268"/>
                  <a:pt x="2835" y="9268"/>
                </a:cubicBezTo>
                <a:cubicBezTo>
                  <a:pt x="2864" y="9268"/>
                  <a:pt x="2891" y="9261"/>
                  <a:pt x="2914" y="9249"/>
                </a:cubicBezTo>
                <a:cubicBezTo>
                  <a:pt x="2946" y="9217"/>
                  <a:pt x="2978" y="9217"/>
                  <a:pt x="2978" y="9186"/>
                </a:cubicBezTo>
                <a:cubicBezTo>
                  <a:pt x="3062" y="9175"/>
                  <a:pt x="3154" y="9168"/>
                  <a:pt x="3244" y="9168"/>
                </a:cubicBezTo>
                <a:cubicBezTo>
                  <a:pt x="3425" y="9168"/>
                  <a:pt x="3601" y="9196"/>
                  <a:pt x="3706" y="9281"/>
                </a:cubicBezTo>
                <a:cubicBezTo>
                  <a:pt x="3770" y="9376"/>
                  <a:pt x="3801" y="9471"/>
                  <a:pt x="3770" y="9598"/>
                </a:cubicBezTo>
                <a:cubicBezTo>
                  <a:pt x="3770" y="9598"/>
                  <a:pt x="3770" y="9629"/>
                  <a:pt x="3770" y="9661"/>
                </a:cubicBezTo>
                <a:cubicBezTo>
                  <a:pt x="3770" y="9724"/>
                  <a:pt x="3801" y="9788"/>
                  <a:pt x="3833" y="9819"/>
                </a:cubicBezTo>
                <a:cubicBezTo>
                  <a:pt x="3865" y="9835"/>
                  <a:pt x="3896" y="9843"/>
                  <a:pt x="3928" y="9843"/>
                </a:cubicBezTo>
                <a:cubicBezTo>
                  <a:pt x="3960" y="9843"/>
                  <a:pt x="3991" y="9835"/>
                  <a:pt x="4023" y="9819"/>
                </a:cubicBezTo>
                <a:cubicBezTo>
                  <a:pt x="4121" y="9780"/>
                  <a:pt x="4207" y="9753"/>
                  <a:pt x="4295" y="9753"/>
                </a:cubicBezTo>
                <a:cubicBezTo>
                  <a:pt x="4350" y="9753"/>
                  <a:pt x="4406" y="9763"/>
                  <a:pt x="4466" y="9788"/>
                </a:cubicBezTo>
                <a:cubicBezTo>
                  <a:pt x="4593" y="9819"/>
                  <a:pt x="4656" y="9883"/>
                  <a:pt x="4751" y="9978"/>
                </a:cubicBezTo>
                <a:cubicBezTo>
                  <a:pt x="4498" y="10136"/>
                  <a:pt x="4245" y="10326"/>
                  <a:pt x="4023" y="10516"/>
                </a:cubicBezTo>
                <a:cubicBezTo>
                  <a:pt x="3770" y="10706"/>
                  <a:pt x="3485" y="10896"/>
                  <a:pt x="3231" y="11086"/>
                </a:cubicBezTo>
                <a:cubicBezTo>
                  <a:pt x="3104" y="10864"/>
                  <a:pt x="2883" y="10674"/>
                  <a:pt x="2788" y="10579"/>
                </a:cubicBezTo>
                <a:cubicBezTo>
                  <a:pt x="2566" y="10421"/>
                  <a:pt x="2281" y="10326"/>
                  <a:pt x="1996" y="10294"/>
                </a:cubicBezTo>
                <a:cubicBezTo>
                  <a:pt x="2028" y="9756"/>
                  <a:pt x="2059" y="9122"/>
                  <a:pt x="2091" y="8489"/>
                </a:cubicBezTo>
                <a:close/>
                <a:moveTo>
                  <a:pt x="2028" y="11403"/>
                </a:moveTo>
                <a:cubicBezTo>
                  <a:pt x="2028" y="11434"/>
                  <a:pt x="1996" y="11434"/>
                  <a:pt x="1964" y="11434"/>
                </a:cubicBezTo>
                <a:lnTo>
                  <a:pt x="1964" y="11403"/>
                </a:lnTo>
                <a:close/>
                <a:moveTo>
                  <a:pt x="2661" y="11023"/>
                </a:moveTo>
                <a:cubicBezTo>
                  <a:pt x="2724" y="11086"/>
                  <a:pt x="2756" y="11118"/>
                  <a:pt x="2788" y="11181"/>
                </a:cubicBezTo>
                <a:cubicBezTo>
                  <a:pt x="2819" y="11244"/>
                  <a:pt x="2851" y="11276"/>
                  <a:pt x="2883" y="11308"/>
                </a:cubicBezTo>
                <a:cubicBezTo>
                  <a:pt x="2724" y="11403"/>
                  <a:pt x="2598" y="11498"/>
                  <a:pt x="2439" y="11561"/>
                </a:cubicBezTo>
                <a:cubicBezTo>
                  <a:pt x="2471" y="11529"/>
                  <a:pt x="2471" y="11498"/>
                  <a:pt x="2471" y="11466"/>
                </a:cubicBezTo>
                <a:cubicBezTo>
                  <a:pt x="2439" y="11466"/>
                  <a:pt x="2439" y="11434"/>
                  <a:pt x="2408" y="11403"/>
                </a:cubicBezTo>
                <a:lnTo>
                  <a:pt x="2566" y="11403"/>
                </a:lnTo>
                <a:cubicBezTo>
                  <a:pt x="2661" y="11403"/>
                  <a:pt x="2724" y="11339"/>
                  <a:pt x="2724" y="11276"/>
                </a:cubicBezTo>
                <a:cubicBezTo>
                  <a:pt x="2724" y="11181"/>
                  <a:pt x="2661" y="11149"/>
                  <a:pt x="2566" y="11118"/>
                </a:cubicBezTo>
                <a:lnTo>
                  <a:pt x="1964" y="11118"/>
                </a:lnTo>
                <a:lnTo>
                  <a:pt x="1964" y="11086"/>
                </a:lnTo>
                <a:cubicBezTo>
                  <a:pt x="2186" y="11086"/>
                  <a:pt x="2376" y="11086"/>
                  <a:pt x="2566" y="11054"/>
                </a:cubicBezTo>
                <a:cubicBezTo>
                  <a:pt x="2598" y="11054"/>
                  <a:pt x="2629" y="11054"/>
                  <a:pt x="2661" y="11023"/>
                </a:cubicBezTo>
                <a:close/>
                <a:moveTo>
                  <a:pt x="2186" y="11688"/>
                </a:moveTo>
                <a:cubicBezTo>
                  <a:pt x="2091" y="11719"/>
                  <a:pt x="2028" y="11751"/>
                  <a:pt x="1933" y="11783"/>
                </a:cubicBezTo>
                <a:lnTo>
                  <a:pt x="1933" y="11719"/>
                </a:lnTo>
                <a:cubicBezTo>
                  <a:pt x="2028" y="11719"/>
                  <a:pt x="2091" y="11688"/>
                  <a:pt x="2186" y="11688"/>
                </a:cubicBezTo>
                <a:close/>
                <a:moveTo>
                  <a:pt x="1584" y="11846"/>
                </a:moveTo>
                <a:lnTo>
                  <a:pt x="1584" y="11941"/>
                </a:lnTo>
                <a:cubicBezTo>
                  <a:pt x="1584" y="11973"/>
                  <a:pt x="1584" y="12004"/>
                  <a:pt x="1616" y="12036"/>
                </a:cubicBezTo>
                <a:cubicBezTo>
                  <a:pt x="1584" y="12036"/>
                  <a:pt x="1553" y="12068"/>
                  <a:pt x="1521" y="12099"/>
                </a:cubicBezTo>
                <a:cubicBezTo>
                  <a:pt x="1521" y="12099"/>
                  <a:pt x="1521" y="12068"/>
                  <a:pt x="1521" y="12036"/>
                </a:cubicBezTo>
                <a:cubicBezTo>
                  <a:pt x="1521" y="12004"/>
                  <a:pt x="1489" y="11941"/>
                  <a:pt x="1426" y="11941"/>
                </a:cubicBezTo>
                <a:cubicBezTo>
                  <a:pt x="1489" y="11909"/>
                  <a:pt x="1553" y="11878"/>
                  <a:pt x="1584" y="11846"/>
                </a:cubicBezTo>
                <a:close/>
                <a:moveTo>
                  <a:pt x="1458" y="12163"/>
                </a:moveTo>
                <a:lnTo>
                  <a:pt x="1458" y="12163"/>
                </a:lnTo>
                <a:cubicBezTo>
                  <a:pt x="1394" y="12258"/>
                  <a:pt x="1331" y="12321"/>
                  <a:pt x="1268" y="12384"/>
                </a:cubicBezTo>
                <a:cubicBezTo>
                  <a:pt x="1268" y="12353"/>
                  <a:pt x="1204" y="12321"/>
                  <a:pt x="1141" y="12321"/>
                </a:cubicBezTo>
                <a:lnTo>
                  <a:pt x="1014" y="12321"/>
                </a:lnTo>
                <a:cubicBezTo>
                  <a:pt x="1046" y="12289"/>
                  <a:pt x="1078" y="12258"/>
                  <a:pt x="1109" y="12226"/>
                </a:cubicBezTo>
                <a:cubicBezTo>
                  <a:pt x="1204" y="12194"/>
                  <a:pt x="1299" y="12194"/>
                  <a:pt x="1426" y="12194"/>
                </a:cubicBezTo>
                <a:cubicBezTo>
                  <a:pt x="1426" y="12194"/>
                  <a:pt x="1426" y="12194"/>
                  <a:pt x="1458" y="12163"/>
                </a:cubicBezTo>
                <a:close/>
                <a:moveTo>
                  <a:pt x="1173" y="12574"/>
                </a:moveTo>
                <a:cubicBezTo>
                  <a:pt x="1141" y="12606"/>
                  <a:pt x="1109" y="12669"/>
                  <a:pt x="1078" y="12733"/>
                </a:cubicBezTo>
                <a:lnTo>
                  <a:pt x="698" y="12733"/>
                </a:lnTo>
                <a:cubicBezTo>
                  <a:pt x="729" y="12669"/>
                  <a:pt x="761" y="12638"/>
                  <a:pt x="793" y="12606"/>
                </a:cubicBezTo>
                <a:cubicBezTo>
                  <a:pt x="919" y="12574"/>
                  <a:pt x="1046" y="12574"/>
                  <a:pt x="1173" y="12574"/>
                </a:cubicBezTo>
                <a:close/>
                <a:moveTo>
                  <a:pt x="983" y="12986"/>
                </a:moveTo>
                <a:cubicBezTo>
                  <a:pt x="983" y="13049"/>
                  <a:pt x="951" y="13144"/>
                  <a:pt x="951" y="13208"/>
                </a:cubicBezTo>
                <a:cubicBezTo>
                  <a:pt x="919" y="13176"/>
                  <a:pt x="919" y="13176"/>
                  <a:pt x="919" y="13176"/>
                </a:cubicBezTo>
                <a:cubicBezTo>
                  <a:pt x="761" y="13176"/>
                  <a:pt x="634" y="13144"/>
                  <a:pt x="476" y="13144"/>
                </a:cubicBezTo>
                <a:cubicBezTo>
                  <a:pt x="508" y="13113"/>
                  <a:pt x="508" y="13049"/>
                  <a:pt x="539" y="12986"/>
                </a:cubicBezTo>
                <a:close/>
                <a:moveTo>
                  <a:pt x="3905" y="13455"/>
                </a:moveTo>
                <a:cubicBezTo>
                  <a:pt x="4735" y="13455"/>
                  <a:pt x="5480" y="13976"/>
                  <a:pt x="5891" y="14855"/>
                </a:cubicBezTo>
                <a:cubicBezTo>
                  <a:pt x="5923" y="14918"/>
                  <a:pt x="5986" y="14950"/>
                  <a:pt x="6050" y="14981"/>
                </a:cubicBezTo>
                <a:cubicBezTo>
                  <a:pt x="6253" y="15210"/>
                  <a:pt x="6559" y="15317"/>
                  <a:pt x="6935" y="15317"/>
                </a:cubicBezTo>
                <a:cubicBezTo>
                  <a:pt x="7026" y="15317"/>
                  <a:pt x="7122" y="15310"/>
                  <a:pt x="7221" y="15298"/>
                </a:cubicBezTo>
                <a:cubicBezTo>
                  <a:pt x="7506" y="15266"/>
                  <a:pt x="7760" y="15171"/>
                  <a:pt x="7982" y="15108"/>
                </a:cubicBezTo>
                <a:cubicBezTo>
                  <a:pt x="8337" y="15019"/>
                  <a:pt x="8661" y="14915"/>
                  <a:pt x="9019" y="14915"/>
                </a:cubicBezTo>
                <a:cubicBezTo>
                  <a:pt x="9172" y="14915"/>
                  <a:pt x="9331" y="14934"/>
                  <a:pt x="9502" y="14981"/>
                </a:cubicBezTo>
                <a:cubicBezTo>
                  <a:pt x="9945" y="15140"/>
                  <a:pt x="10388" y="15425"/>
                  <a:pt x="10800" y="15678"/>
                </a:cubicBezTo>
                <a:cubicBezTo>
                  <a:pt x="10958" y="15773"/>
                  <a:pt x="11085" y="15868"/>
                  <a:pt x="11212" y="15931"/>
                </a:cubicBezTo>
                <a:cubicBezTo>
                  <a:pt x="11243" y="15995"/>
                  <a:pt x="11275" y="16026"/>
                  <a:pt x="11307" y="16058"/>
                </a:cubicBezTo>
                <a:cubicBezTo>
                  <a:pt x="11370" y="16121"/>
                  <a:pt x="11433" y="16153"/>
                  <a:pt x="11465" y="16216"/>
                </a:cubicBezTo>
                <a:cubicBezTo>
                  <a:pt x="11465" y="16311"/>
                  <a:pt x="11497" y="16375"/>
                  <a:pt x="11465" y="16470"/>
                </a:cubicBezTo>
                <a:cubicBezTo>
                  <a:pt x="11117" y="16343"/>
                  <a:pt x="10800" y="16153"/>
                  <a:pt x="10483" y="15963"/>
                </a:cubicBezTo>
                <a:cubicBezTo>
                  <a:pt x="10072" y="15710"/>
                  <a:pt x="9660" y="15456"/>
                  <a:pt x="9153" y="15361"/>
                </a:cubicBezTo>
                <a:cubicBezTo>
                  <a:pt x="9058" y="15330"/>
                  <a:pt x="8963" y="15330"/>
                  <a:pt x="8837" y="15330"/>
                </a:cubicBezTo>
                <a:cubicBezTo>
                  <a:pt x="8393" y="15330"/>
                  <a:pt x="7982" y="15488"/>
                  <a:pt x="7538" y="15646"/>
                </a:cubicBezTo>
                <a:cubicBezTo>
                  <a:pt x="7149" y="15798"/>
                  <a:pt x="6759" y="15949"/>
                  <a:pt x="6400" y="15949"/>
                </a:cubicBezTo>
                <a:cubicBezTo>
                  <a:pt x="6234" y="15949"/>
                  <a:pt x="6074" y="15917"/>
                  <a:pt x="5923" y="15836"/>
                </a:cubicBezTo>
                <a:cubicBezTo>
                  <a:pt x="5923" y="15805"/>
                  <a:pt x="5923" y="15773"/>
                  <a:pt x="5891" y="15773"/>
                </a:cubicBezTo>
                <a:cubicBezTo>
                  <a:pt x="5638" y="15583"/>
                  <a:pt x="5448" y="15330"/>
                  <a:pt x="5226" y="15076"/>
                </a:cubicBezTo>
                <a:cubicBezTo>
                  <a:pt x="4878" y="14633"/>
                  <a:pt x="4498" y="14189"/>
                  <a:pt x="3928" y="14094"/>
                </a:cubicBezTo>
                <a:cubicBezTo>
                  <a:pt x="3815" y="14075"/>
                  <a:pt x="3707" y="14066"/>
                  <a:pt x="3601" y="14066"/>
                </a:cubicBezTo>
                <a:cubicBezTo>
                  <a:pt x="3204" y="14066"/>
                  <a:pt x="2853" y="14191"/>
                  <a:pt x="2503" y="14316"/>
                </a:cubicBezTo>
                <a:cubicBezTo>
                  <a:pt x="2281" y="14411"/>
                  <a:pt x="2028" y="14506"/>
                  <a:pt x="1774" y="14538"/>
                </a:cubicBezTo>
                <a:cubicBezTo>
                  <a:pt x="1774" y="14506"/>
                  <a:pt x="1743" y="14475"/>
                  <a:pt x="1679" y="14443"/>
                </a:cubicBezTo>
                <a:cubicBezTo>
                  <a:pt x="1331" y="14380"/>
                  <a:pt x="1014" y="14316"/>
                  <a:pt x="729" y="14285"/>
                </a:cubicBezTo>
                <a:cubicBezTo>
                  <a:pt x="888" y="14285"/>
                  <a:pt x="1046" y="14316"/>
                  <a:pt x="1236" y="14316"/>
                </a:cubicBezTo>
                <a:cubicBezTo>
                  <a:pt x="1248" y="14322"/>
                  <a:pt x="1259" y="14325"/>
                  <a:pt x="1270" y="14325"/>
                </a:cubicBezTo>
                <a:cubicBezTo>
                  <a:pt x="1320" y="14325"/>
                  <a:pt x="1363" y="14273"/>
                  <a:pt x="1363" y="14221"/>
                </a:cubicBezTo>
                <a:cubicBezTo>
                  <a:pt x="1363" y="14126"/>
                  <a:pt x="1331" y="14063"/>
                  <a:pt x="1268" y="14063"/>
                </a:cubicBezTo>
                <a:cubicBezTo>
                  <a:pt x="1014" y="14031"/>
                  <a:pt x="761" y="13999"/>
                  <a:pt x="539" y="13968"/>
                </a:cubicBezTo>
                <a:lnTo>
                  <a:pt x="476" y="13968"/>
                </a:lnTo>
                <a:cubicBezTo>
                  <a:pt x="476" y="13936"/>
                  <a:pt x="476" y="13936"/>
                  <a:pt x="444" y="13904"/>
                </a:cubicBezTo>
                <a:cubicBezTo>
                  <a:pt x="550" y="13904"/>
                  <a:pt x="641" y="13919"/>
                  <a:pt x="728" y="13919"/>
                </a:cubicBezTo>
                <a:cubicBezTo>
                  <a:pt x="772" y="13919"/>
                  <a:pt x="814" y="13915"/>
                  <a:pt x="856" y="13904"/>
                </a:cubicBezTo>
                <a:cubicBezTo>
                  <a:pt x="919" y="13904"/>
                  <a:pt x="983" y="13873"/>
                  <a:pt x="983" y="13778"/>
                </a:cubicBezTo>
                <a:cubicBezTo>
                  <a:pt x="983" y="13714"/>
                  <a:pt x="919" y="13651"/>
                  <a:pt x="856" y="13651"/>
                </a:cubicBezTo>
                <a:lnTo>
                  <a:pt x="413" y="13651"/>
                </a:lnTo>
                <a:cubicBezTo>
                  <a:pt x="381" y="13588"/>
                  <a:pt x="413" y="13524"/>
                  <a:pt x="413" y="13461"/>
                </a:cubicBezTo>
                <a:lnTo>
                  <a:pt x="919" y="13461"/>
                </a:lnTo>
                <a:cubicBezTo>
                  <a:pt x="951" y="13683"/>
                  <a:pt x="1046" y="13873"/>
                  <a:pt x="1204" y="13968"/>
                </a:cubicBezTo>
                <a:cubicBezTo>
                  <a:pt x="1299" y="14031"/>
                  <a:pt x="1402" y="14063"/>
                  <a:pt x="1505" y="14063"/>
                </a:cubicBezTo>
                <a:cubicBezTo>
                  <a:pt x="1608" y="14063"/>
                  <a:pt x="1711" y="14031"/>
                  <a:pt x="1806" y="13968"/>
                </a:cubicBezTo>
                <a:lnTo>
                  <a:pt x="1838" y="13968"/>
                </a:lnTo>
                <a:cubicBezTo>
                  <a:pt x="2123" y="13904"/>
                  <a:pt x="2408" y="13809"/>
                  <a:pt x="2661" y="13714"/>
                </a:cubicBezTo>
                <a:cubicBezTo>
                  <a:pt x="2946" y="13619"/>
                  <a:pt x="3200" y="13524"/>
                  <a:pt x="3516" y="13493"/>
                </a:cubicBezTo>
                <a:cubicBezTo>
                  <a:pt x="3647" y="13467"/>
                  <a:pt x="3777" y="13455"/>
                  <a:pt x="3905" y="13455"/>
                </a:cubicBezTo>
                <a:close/>
                <a:moveTo>
                  <a:pt x="8448" y="1"/>
                </a:moveTo>
                <a:cubicBezTo>
                  <a:pt x="7923" y="1"/>
                  <a:pt x="7409" y="171"/>
                  <a:pt x="7063" y="572"/>
                </a:cubicBezTo>
                <a:cubicBezTo>
                  <a:pt x="7031" y="572"/>
                  <a:pt x="7000" y="604"/>
                  <a:pt x="6968" y="635"/>
                </a:cubicBezTo>
                <a:cubicBezTo>
                  <a:pt x="4815" y="3485"/>
                  <a:pt x="3200" y="5861"/>
                  <a:pt x="1838" y="8077"/>
                </a:cubicBezTo>
                <a:cubicBezTo>
                  <a:pt x="1838" y="8109"/>
                  <a:pt x="1806" y="8109"/>
                  <a:pt x="1806" y="8141"/>
                </a:cubicBezTo>
                <a:cubicBezTo>
                  <a:pt x="1774" y="8172"/>
                  <a:pt x="1743" y="8204"/>
                  <a:pt x="1743" y="8267"/>
                </a:cubicBezTo>
                <a:cubicBezTo>
                  <a:pt x="1679" y="9312"/>
                  <a:pt x="1584" y="10421"/>
                  <a:pt x="1616" y="11529"/>
                </a:cubicBezTo>
                <a:cubicBezTo>
                  <a:pt x="1109" y="11624"/>
                  <a:pt x="539" y="12099"/>
                  <a:pt x="254" y="12764"/>
                </a:cubicBezTo>
                <a:cubicBezTo>
                  <a:pt x="223" y="12764"/>
                  <a:pt x="223" y="12764"/>
                  <a:pt x="191" y="12796"/>
                </a:cubicBezTo>
                <a:cubicBezTo>
                  <a:pt x="191" y="12828"/>
                  <a:pt x="191" y="12859"/>
                  <a:pt x="191" y="12859"/>
                </a:cubicBezTo>
                <a:cubicBezTo>
                  <a:pt x="128" y="12986"/>
                  <a:pt x="96" y="13081"/>
                  <a:pt x="96" y="13176"/>
                </a:cubicBezTo>
                <a:cubicBezTo>
                  <a:pt x="64" y="13208"/>
                  <a:pt x="64" y="13271"/>
                  <a:pt x="64" y="13303"/>
                </a:cubicBezTo>
                <a:cubicBezTo>
                  <a:pt x="33" y="13461"/>
                  <a:pt x="1" y="13619"/>
                  <a:pt x="33" y="13778"/>
                </a:cubicBezTo>
                <a:cubicBezTo>
                  <a:pt x="33" y="13778"/>
                  <a:pt x="33" y="13809"/>
                  <a:pt x="33" y="13809"/>
                </a:cubicBezTo>
                <a:cubicBezTo>
                  <a:pt x="96" y="14253"/>
                  <a:pt x="318" y="14538"/>
                  <a:pt x="729" y="14696"/>
                </a:cubicBezTo>
                <a:lnTo>
                  <a:pt x="793" y="14696"/>
                </a:lnTo>
                <a:cubicBezTo>
                  <a:pt x="1065" y="14882"/>
                  <a:pt x="1343" y="14952"/>
                  <a:pt x="1622" y="14952"/>
                </a:cubicBezTo>
                <a:cubicBezTo>
                  <a:pt x="1960" y="14952"/>
                  <a:pt x="2300" y="14849"/>
                  <a:pt x="2629" y="14728"/>
                </a:cubicBezTo>
                <a:cubicBezTo>
                  <a:pt x="2974" y="14613"/>
                  <a:pt x="3268" y="14553"/>
                  <a:pt x="3529" y="14553"/>
                </a:cubicBezTo>
                <a:cubicBezTo>
                  <a:pt x="4058" y="14553"/>
                  <a:pt x="4454" y="14799"/>
                  <a:pt x="4878" y="15330"/>
                </a:cubicBezTo>
                <a:cubicBezTo>
                  <a:pt x="5068" y="15583"/>
                  <a:pt x="5290" y="15805"/>
                  <a:pt x="5575" y="15995"/>
                </a:cubicBezTo>
                <a:cubicBezTo>
                  <a:pt x="5872" y="16292"/>
                  <a:pt x="6219" y="16441"/>
                  <a:pt x="6603" y="16441"/>
                </a:cubicBezTo>
                <a:cubicBezTo>
                  <a:pt x="6751" y="16441"/>
                  <a:pt x="6905" y="16419"/>
                  <a:pt x="7063" y="16375"/>
                </a:cubicBezTo>
                <a:cubicBezTo>
                  <a:pt x="7221" y="16311"/>
                  <a:pt x="7348" y="16216"/>
                  <a:pt x="7443" y="16153"/>
                </a:cubicBezTo>
                <a:cubicBezTo>
                  <a:pt x="7570" y="16090"/>
                  <a:pt x="7633" y="16026"/>
                  <a:pt x="7760" y="15963"/>
                </a:cubicBezTo>
                <a:cubicBezTo>
                  <a:pt x="8102" y="15829"/>
                  <a:pt x="8401" y="15770"/>
                  <a:pt x="8682" y="15770"/>
                </a:cubicBezTo>
                <a:cubicBezTo>
                  <a:pt x="9129" y="15770"/>
                  <a:pt x="9529" y="15919"/>
                  <a:pt x="9977" y="16153"/>
                </a:cubicBezTo>
                <a:cubicBezTo>
                  <a:pt x="10135" y="16216"/>
                  <a:pt x="10262" y="16311"/>
                  <a:pt x="10388" y="16375"/>
                </a:cubicBezTo>
                <a:cubicBezTo>
                  <a:pt x="10737" y="16596"/>
                  <a:pt x="11022" y="16786"/>
                  <a:pt x="11497" y="16850"/>
                </a:cubicBezTo>
                <a:lnTo>
                  <a:pt x="11560" y="16850"/>
                </a:lnTo>
                <a:cubicBezTo>
                  <a:pt x="11623" y="16850"/>
                  <a:pt x="11687" y="16818"/>
                  <a:pt x="11718" y="16755"/>
                </a:cubicBezTo>
                <a:cubicBezTo>
                  <a:pt x="11845" y="16596"/>
                  <a:pt x="11908" y="16343"/>
                  <a:pt x="11813" y="16090"/>
                </a:cubicBezTo>
                <a:cubicBezTo>
                  <a:pt x="11750" y="15868"/>
                  <a:pt x="11592" y="15646"/>
                  <a:pt x="11370" y="15615"/>
                </a:cubicBezTo>
                <a:cubicBezTo>
                  <a:pt x="10610" y="15013"/>
                  <a:pt x="9913" y="14633"/>
                  <a:pt x="9312" y="14506"/>
                </a:cubicBezTo>
                <a:cubicBezTo>
                  <a:pt x="9206" y="14484"/>
                  <a:pt x="9096" y="14473"/>
                  <a:pt x="8985" y="14473"/>
                </a:cubicBezTo>
                <a:cubicBezTo>
                  <a:pt x="8628" y="14473"/>
                  <a:pt x="8248" y="14576"/>
                  <a:pt x="7887" y="14696"/>
                </a:cubicBezTo>
                <a:cubicBezTo>
                  <a:pt x="7540" y="14800"/>
                  <a:pt x="7193" y="14904"/>
                  <a:pt x="6882" y="14904"/>
                </a:cubicBezTo>
                <a:cubicBezTo>
                  <a:pt x="6626" y="14904"/>
                  <a:pt x="6394" y="14833"/>
                  <a:pt x="6208" y="14633"/>
                </a:cubicBezTo>
                <a:cubicBezTo>
                  <a:pt x="5923" y="13873"/>
                  <a:pt x="5321" y="13334"/>
                  <a:pt x="4561" y="13113"/>
                </a:cubicBezTo>
                <a:cubicBezTo>
                  <a:pt x="4356" y="13053"/>
                  <a:pt x="4156" y="13028"/>
                  <a:pt x="3959" y="13028"/>
                </a:cubicBezTo>
                <a:cubicBezTo>
                  <a:pt x="3425" y="13028"/>
                  <a:pt x="2917" y="13213"/>
                  <a:pt x="2408" y="13398"/>
                </a:cubicBezTo>
                <a:cubicBezTo>
                  <a:pt x="2123" y="13493"/>
                  <a:pt x="1806" y="13588"/>
                  <a:pt x="1553" y="13651"/>
                </a:cubicBezTo>
                <a:cubicBezTo>
                  <a:pt x="1426" y="13651"/>
                  <a:pt x="1394" y="13619"/>
                  <a:pt x="1363" y="13588"/>
                </a:cubicBezTo>
                <a:cubicBezTo>
                  <a:pt x="1268" y="13429"/>
                  <a:pt x="1394" y="12986"/>
                  <a:pt x="1521" y="12733"/>
                </a:cubicBezTo>
                <a:cubicBezTo>
                  <a:pt x="1648" y="12511"/>
                  <a:pt x="1806" y="12321"/>
                  <a:pt x="2028" y="12131"/>
                </a:cubicBezTo>
                <a:cubicBezTo>
                  <a:pt x="2534" y="12004"/>
                  <a:pt x="2978" y="11719"/>
                  <a:pt x="3421" y="11434"/>
                </a:cubicBezTo>
                <a:lnTo>
                  <a:pt x="3738" y="11244"/>
                </a:lnTo>
                <a:cubicBezTo>
                  <a:pt x="4086" y="10991"/>
                  <a:pt x="4466" y="10769"/>
                  <a:pt x="4783" y="10484"/>
                </a:cubicBezTo>
                <a:lnTo>
                  <a:pt x="4783" y="10484"/>
                </a:lnTo>
                <a:lnTo>
                  <a:pt x="4720" y="10738"/>
                </a:lnTo>
                <a:lnTo>
                  <a:pt x="4941" y="10326"/>
                </a:lnTo>
                <a:cubicBezTo>
                  <a:pt x="5005" y="10294"/>
                  <a:pt x="5036" y="10231"/>
                  <a:pt x="5100" y="10199"/>
                </a:cubicBezTo>
                <a:cubicBezTo>
                  <a:pt x="5131" y="10199"/>
                  <a:pt x="5163" y="10168"/>
                  <a:pt x="5195" y="10136"/>
                </a:cubicBezTo>
                <a:cubicBezTo>
                  <a:pt x="6620" y="8236"/>
                  <a:pt x="7950" y="6209"/>
                  <a:pt x="9217" y="4245"/>
                </a:cubicBezTo>
                <a:cubicBezTo>
                  <a:pt x="9660" y="3549"/>
                  <a:pt x="10135" y="2820"/>
                  <a:pt x="10610" y="2124"/>
                </a:cubicBezTo>
                <a:lnTo>
                  <a:pt x="10610" y="2092"/>
                </a:lnTo>
                <a:cubicBezTo>
                  <a:pt x="10642" y="2060"/>
                  <a:pt x="10642" y="2029"/>
                  <a:pt x="10673" y="1997"/>
                </a:cubicBezTo>
                <a:cubicBezTo>
                  <a:pt x="10768" y="1269"/>
                  <a:pt x="10357" y="604"/>
                  <a:pt x="9565" y="255"/>
                </a:cubicBezTo>
                <a:cubicBezTo>
                  <a:pt x="9229" y="94"/>
                  <a:pt x="8835" y="1"/>
                  <a:pt x="84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62;p41">
            <a:extLst>
              <a:ext uri="{FF2B5EF4-FFF2-40B4-BE49-F238E27FC236}">
                <a16:creationId xmlns:a16="http://schemas.microsoft.com/office/drawing/2014/main" id="{13565D92-B96B-603C-B2F3-465EFA0C6D80}"/>
              </a:ext>
            </a:extLst>
          </p:cNvPr>
          <p:cNvSpPr/>
          <p:nvPr/>
        </p:nvSpPr>
        <p:spPr>
          <a:xfrm>
            <a:off x="3948565" y="5287187"/>
            <a:ext cx="620835" cy="745131"/>
          </a:xfrm>
          <a:custGeom>
            <a:avLst/>
            <a:gdLst/>
            <a:ahLst/>
            <a:cxnLst/>
            <a:rect l="l" t="t" r="r" b="b"/>
            <a:pathLst>
              <a:path w="16153" h="16849" extrusionOk="0">
                <a:moveTo>
                  <a:pt x="1933" y="1774"/>
                </a:moveTo>
                <a:cubicBezTo>
                  <a:pt x="2186" y="1774"/>
                  <a:pt x="2408" y="1901"/>
                  <a:pt x="2598" y="2091"/>
                </a:cubicBezTo>
                <a:cubicBezTo>
                  <a:pt x="2506" y="2078"/>
                  <a:pt x="2409" y="2070"/>
                  <a:pt x="2308" y="2070"/>
                </a:cubicBezTo>
                <a:cubicBezTo>
                  <a:pt x="2166" y="2070"/>
                  <a:pt x="2018" y="2085"/>
                  <a:pt x="1869" y="2122"/>
                </a:cubicBezTo>
                <a:cubicBezTo>
                  <a:pt x="1869" y="1996"/>
                  <a:pt x="1869" y="1901"/>
                  <a:pt x="1869" y="1806"/>
                </a:cubicBezTo>
                <a:cubicBezTo>
                  <a:pt x="1869" y="1774"/>
                  <a:pt x="1901" y="1774"/>
                  <a:pt x="1933" y="1774"/>
                </a:cubicBezTo>
                <a:close/>
                <a:moveTo>
                  <a:pt x="1990" y="1321"/>
                </a:moveTo>
                <a:cubicBezTo>
                  <a:pt x="2439" y="1321"/>
                  <a:pt x="2851" y="1572"/>
                  <a:pt x="3136" y="2027"/>
                </a:cubicBezTo>
                <a:cubicBezTo>
                  <a:pt x="3136" y="2027"/>
                  <a:pt x="3136" y="2059"/>
                  <a:pt x="3168" y="2091"/>
                </a:cubicBezTo>
                <a:cubicBezTo>
                  <a:pt x="3168" y="2122"/>
                  <a:pt x="3168" y="2122"/>
                  <a:pt x="3168" y="2122"/>
                </a:cubicBezTo>
                <a:cubicBezTo>
                  <a:pt x="2946" y="1774"/>
                  <a:pt x="2598" y="1521"/>
                  <a:pt x="2218" y="1426"/>
                </a:cubicBezTo>
                <a:cubicBezTo>
                  <a:pt x="2128" y="1403"/>
                  <a:pt x="2039" y="1381"/>
                  <a:pt x="1938" y="1381"/>
                </a:cubicBezTo>
                <a:cubicBezTo>
                  <a:pt x="1896" y="1381"/>
                  <a:pt x="1852" y="1385"/>
                  <a:pt x="1806" y="1394"/>
                </a:cubicBezTo>
                <a:cubicBezTo>
                  <a:pt x="1838" y="1362"/>
                  <a:pt x="1838" y="1362"/>
                  <a:pt x="1838" y="1362"/>
                </a:cubicBezTo>
                <a:lnTo>
                  <a:pt x="1838" y="1331"/>
                </a:lnTo>
                <a:cubicBezTo>
                  <a:pt x="1889" y="1324"/>
                  <a:pt x="1940" y="1321"/>
                  <a:pt x="1990" y="1321"/>
                </a:cubicBezTo>
                <a:close/>
                <a:moveTo>
                  <a:pt x="1521" y="1426"/>
                </a:moveTo>
                <a:cubicBezTo>
                  <a:pt x="1521" y="1426"/>
                  <a:pt x="1521" y="1426"/>
                  <a:pt x="1553" y="1457"/>
                </a:cubicBezTo>
                <a:cubicBezTo>
                  <a:pt x="1489" y="1457"/>
                  <a:pt x="1426" y="1489"/>
                  <a:pt x="1363" y="1521"/>
                </a:cubicBezTo>
                <a:cubicBezTo>
                  <a:pt x="1141" y="1679"/>
                  <a:pt x="983" y="1964"/>
                  <a:pt x="951" y="2249"/>
                </a:cubicBezTo>
                <a:cubicBezTo>
                  <a:pt x="951" y="2154"/>
                  <a:pt x="951" y="2059"/>
                  <a:pt x="983" y="1964"/>
                </a:cubicBezTo>
                <a:cubicBezTo>
                  <a:pt x="1078" y="1711"/>
                  <a:pt x="1268" y="1521"/>
                  <a:pt x="1521" y="1426"/>
                </a:cubicBezTo>
                <a:close/>
                <a:moveTo>
                  <a:pt x="1489" y="1964"/>
                </a:moveTo>
                <a:cubicBezTo>
                  <a:pt x="1489" y="2186"/>
                  <a:pt x="1489" y="2407"/>
                  <a:pt x="1489" y="2629"/>
                </a:cubicBezTo>
                <a:cubicBezTo>
                  <a:pt x="1394" y="2534"/>
                  <a:pt x="1331" y="2376"/>
                  <a:pt x="1363" y="2249"/>
                </a:cubicBezTo>
                <a:cubicBezTo>
                  <a:pt x="1363" y="2154"/>
                  <a:pt x="1426" y="2059"/>
                  <a:pt x="1489" y="1964"/>
                </a:cubicBezTo>
                <a:close/>
                <a:moveTo>
                  <a:pt x="1046" y="2661"/>
                </a:moveTo>
                <a:lnTo>
                  <a:pt x="1046" y="2661"/>
                </a:lnTo>
                <a:cubicBezTo>
                  <a:pt x="1078" y="2692"/>
                  <a:pt x="1109" y="2724"/>
                  <a:pt x="1141" y="2787"/>
                </a:cubicBezTo>
                <a:cubicBezTo>
                  <a:pt x="1109" y="2756"/>
                  <a:pt x="1078" y="2692"/>
                  <a:pt x="1046" y="2661"/>
                </a:cubicBezTo>
                <a:close/>
                <a:moveTo>
                  <a:pt x="1933" y="3294"/>
                </a:moveTo>
                <a:cubicBezTo>
                  <a:pt x="2123" y="3294"/>
                  <a:pt x="2281" y="3389"/>
                  <a:pt x="2439" y="3547"/>
                </a:cubicBezTo>
                <a:cubicBezTo>
                  <a:pt x="2376" y="3537"/>
                  <a:pt x="2316" y="3533"/>
                  <a:pt x="2259" y="3533"/>
                </a:cubicBezTo>
                <a:cubicBezTo>
                  <a:pt x="2144" y="3533"/>
                  <a:pt x="2038" y="3547"/>
                  <a:pt x="1933" y="3547"/>
                </a:cubicBezTo>
                <a:lnTo>
                  <a:pt x="1901" y="3547"/>
                </a:lnTo>
                <a:cubicBezTo>
                  <a:pt x="1933" y="3452"/>
                  <a:pt x="1933" y="3357"/>
                  <a:pt x="1933" y="3294"/>
                </a:cubicBezTo>
                <a:close/>
                <a:moveTo>
                  <a:pt x="2851" y="3421"/>
                </a:moveTo>
                <a:cubicBezTo>
                  <a:pt x="2978" y="3579"/>
                  <a:pt x="3104" y="3738"/>
                  <a:pt x="3168" y="3864"/>
                </a:cubicBezTo>
                <a:lnTo>
                  <a:pt x="3199" y="3896"/>
                </a:lnTo>
                <a:cubicBezTo>
                  <a:pt x="3199" y="3928"/>
                  <a:pt x="3199" y="3959"/>
                  <a:pt x="3199" y="3959"/>
                </a:cubicBezTo>
                <a:cubicBezTo>
                  <a:pt x="3104" y="3769"/>
                  <a:pt x="2978" y="3579"/>
                  <a:pt x="2851" y="3421"/>
                </a:cubicBezTo>
                <a:close/>
                <a:moveTo>
                  <a:pt x="2629" y="3801"/>
                </a:moveTo>
                <a:cubicBezTo>
                  <a:pt x="2693" y="3864"/>
                  <a:pt x="2724" y="3928"/>
                  <a:pt x="2756" y="3991"/>
                </a:cubicBezTo>
                <a:cubicBezTo>
                  <a:pt x="2788" y="4023"/>
                  <a:pt x="2851" y="4086"/>
                  <a:pt x="2883" y="4149"/>
                </a:cubicBezTo>
                <a:cubicBezTo>
                  <a:pt x="2534" y="4086"/>
                  <a:pt x="2218" y="4054"/>
                  <a:pt x="1869" y="4023"/>
                </a:cubicBezTo>
                <a:cubicBezTo>
                  <a:pt x="1869" y="3959"/>
                  <a:pt x="1901" y="3896"/>
                  <a:pt x="1901" y="3801"/>
                </a:cubicBezTo>
                <a:lnTo>
                  <a:pt x="1933" y="3801"/>
                </a:lnTo>
                <a:cubicBezTo>
                  <a:pt x="2044" y="3817"/>
                  <a:pt x="2154" y="3825"/>
                  <a:pt x="2265" y="3825"/>
                </a:cubicBezTo>
                <a:cubicBezTo>
                  <a:pt x="2376" y="3825"/>
                  <a:pt x="2487" y="3817"/>
                  <a:pt x="2598" y="3801"/>
                </a:cubicBezTo>
                <a:close/>
                <a:moveTo>
                  <a:pt x="1553" y="3389"/>
                </a:moveTo>
                <a:lnTo>
                  <a:pt x="1553" y="3389"/>
                </a:lnTo>
                <a:cubicBezTo>
                  <a:pt x="1521" y="3674"/>
                  <a:pt x="1521" y="3928"/>
                  <a:pt x="1521" y="4213"/>
                </a:cubicBezTo>
                <a:cubicBezTo>
                  <a:pt x="1394" y="4023"/>
                  <a:pt x="1331" y="3801"/>
                  <a:pt x="1394" y="3611"/>
                </a:cubicBezTo>
                <a:cubicBezTo>
                  <a:pt x="1426" y="3516"/>
                  <a:pt x="1458" y="3452"/>
                  <a:pt x="1553" y="3389"/>
                </a:cubicBezTo>
                <a:close/>
                <a:moveTo>
                  <a:pt x="1014" y="3484"/>
                </a:moveTo>
                <a:lnTo>
                  <a:pt x="1014" y="3484"/>
                </a:lnTo>
                <a:cubicBezTo>
                  <a:pt x="919" y="3833"/>
                  <a:pt x="1078" y="4149"/>
                  <a:pt x="1268" y="4434"/>
                </a:cubicBezTo>
                <a:cubicBezTo>
                  <a:pt x="1236" y="4466"/>
                  <a:pt x="1204" y="4466"/>
                  <a:pt x="1173" y="4498"/>
                </a:cubicBezTo>
                <a:cubicBezTo>
                  <a:pt x="951" y="4244"/>
                  <a:pt x="888" y="3959"/>
                  <a:pt x="951" y="3642"/>
                </a:cubicBezTo>
                <a:cubicBezTo>
                  <a:pt x="951" y="3579"/>
                  <a:pt x="983" y="3547"/>
                  <a:pt x="1014" y="3484"/>
                </a:cubicBezTo>
                <a:close/>
                <a:moveTo>
                  <a:pt x="1933" y="5131"/>
                </a:moveTo>
                <a:cubicBezTo>
                  <a:pt x="2059" y="5131"/>
                  <a:pt x="2154" y="5194"/>
                  <a:pt x="2218" y="5226"/>
                </a:cubicBezTo>
                <a:lnTo>
                  <a:pt x="1901" y="5226"/>
                </a:lnTo>
                <a:lnTo>
                  <a:pt x="1901" y="5194"/>
                </a:lnTo>
                <a:cubicBezTo>
                  <a:pt x="1901" y="5163"/>
                  <a:pt x="1901" y="5131"/>
                  <a:pt x="1901" y="5131"/>
                </a:cubicBezTo>
                <a:close/>
                <a:moveTo>
                  <a:pt x="2534" y="5543"/>
                </a:moveTo>
                <a:cubicBezTo>
                  <a:pt x="2629" y="5638"/>
                  <a:pt x="2693" y="5764"/>
                  <a:pt x="2756" y="5859"/>
                </a:cubicBezTo>
                <a:cubicBezTo>
                  <a:pt x="2471" y="5828"/>
                  <a:pt x="2186" y="5796"/>
                  <a:pt x="1933" y="5764"/>
                </a:cubicBezTo>
                <a:cubicBezTo>
                  <a:pt x="1933" y="5701"/>
                  <a:pt x="1933" y="5606"/>
                  <a:pt x="1933" y="5543"/>
                </a:cubicBezTo>
                <a:close/>
                <a:moveTo>
                  <a:pt x="1584" y="5194"/>
                </a:moveTo>
                <a:lnTo>
                  <a:pt x="1584" y="5194"/>
                </a:lnTo>
                <a:cubicBezTo>
                  <a:pt x="1553" y="5258"/>
                  <a:pt x="1553" y="5353"/>
                  <a:pt x="1553" y="5448"/>
                </a:cubicBezTo>
                <a:lnTo>
                  <a:pt x="1553" y="5574"/>
                </a:lnTo>
                <a:cubicBezTo>
                  <a:pt x="1553" y="5638"/>
                  <a:pt x="1553" y="5733"/>
                  <a:pt x="1553" y="5796"/>
                </a:cubicBezTo>
                <a:lnTo>
                  <a:pt x="1553" y="5828"/>
                </a:lnTo>
                <a:cubicBezTo>
                  <a:pt x="1521" y="5891"/>
                  <a:pt x="1521" y="5923"/>
                  <a:pt x="1553" y="5954"/>
                </a:cubicBezTo>
                <a:lnTo>
                  <a:pt x="1553" y="5986"/>
                </a:lnTo>
                <a:cubicBezTo>
                  <a:pt x="1394" y="5796"/>
                  <a:pt x="1268" y="5574"/>
                  <a:pt x="1394" y="5353"/>
                </a:cubicBezTo>
                <a:cubicBezTo>
                  <a:pt x="1426" y="5289"/>
                  <a:pt x="1489" y="5226"/>
                  <a:pt x="1584" y="5194"/>
                </a:cubicBezTo>
                <a:close/>
                <a:moveTo>
                  <a:pt x="1838" y="4719"/>
                </a:moveTo>
                <a:cubicBezTo>
                  <a:pt x="2376" y="4719"/>
                  <a:pt x="2788" y="5004"/>
                  <a:pt x="3168" y="5638"/>
                </a:cubicBezTo>
                <a:cubicBezTo>
                  <a:pt x="3168" y="5638"/>
                  <a:pt x="3168" y="5669"/>
                  <a:pt x="3168" y="5701"/>
                </a:cubicBezTo>
                <a:cubicBezTo>
                  <a:pt x="3199" y="5733"/>
                  <a:pt x="3168" y="5796"/>
                  <a:pt x="3168" y="5796"/>
                </a:cubicBezTo>
                <a:cubicBezTo>
                  <a:pt x="3157" y="5807"/>
                  <a:pt x="3147" y="5810"/>
                  <a:pt x="3136" y="5810"/>
                </a:cubicBezTo>
                <a:cubicBezTo>
                  <a:pt x="3115" y="5810"/>
                  <a:pt x="3094" y="5796"/>
                  <a:pt x="3073" y="5796"/>
                </a:cubicBezTo>
                <a:cubicBezTo>
                  <a:pt x="2854" y="5223"/>
                  <a:pt x="2401" y="4744"/>
                  <a:pt x="1834" y="4744"/>
                </a:cubicBezTo>
                <a:cubicBezTo>
                  <a:pt x="1743" y="4744"/>
                  <a:pt x="1649" y="4756"/>
                  <a:pt x="1553" y="4783"/>
                </a:cubicBezTo>
                <a:cubicBezTo>
                  <a:pt x="1268" y="4878"/>
                  <a:pt x="1078" y="5036"/>
                  <a:pt x="1014" y="5289"/>
                </a:cubicBezTo>
                <a:cubicBezTo>
                  <a:pt x="951" y="5543"/>
                  <a:pt x="1014" y="5859"/>
                  <a:pt x="1204" y="6113"/>
                </a:cubicBezTo>
                <a:cubicBezTo>
                  <a:pt x="1141" y="6113"/>
                  <a:pt x="1109" y="6144"/>
                  <a:pt x="1046" y="6144"/>
                </a:cubicBezTo>
                <a:cubicBezTo>
                  <a:pt x="856" y="5923"/>
                  <a:pt x="793" y="5606"/>
                  <a:pt x="919" y="5321"/>
                </a:cubicBezTo>
                <a:cubicBezTo>
                  <a:pt x="1046" y="4973"/>
                  <a:pt x="1426" y="4719"/>
                  <a:pt x="1838" y="4719"/>
                </a:cubicBezTo>
                <a:close/>
                <a:moveTo>
                  <a:pt x="2028" y="6904"/>
                </a:moveTo>
                <a:cubicBezTo>
                  <a:pt x="2091" y="6936"/>
                  <a:pt x="2154" y="6936"/>
                  <a:pt x="2218" y="6968"/>
                </a:cubicBezTo>
                <a:lnTo>
                  <a:pt x="1996" y="6968"/>
                </a:lnTo>
                <a:cubicBezTo>
                  <a:pt x="1996" y="6936"/>
                  <a:pt x="1996" y="6936"/>
                  <a:pt x="2028" y="6904"/>
                </a:cubicBezTo>
                <a:close/>
                <a:moveTo>
                  <a:pt x="13524" y="1014"/>
                </a:moveTo>
                <a:cubicBezTo>
                  <a:pt x="13650" y="1172"/>
                  <a:pt x="13809" y="1299"/>
                  <a:pt x="13999" y="1394"/>
                </a:cubicBezTo>
                <a:cubicBezTo>
                  <a:pt x="13999" y="2312"/>
                  <a:pt x="13967" y="3262"/>
                  <a:pt x="13935" y="4181"/>
                </a:cubicBezTo>
                <a:cubicBezTo>
                  <a:pt x="13935" y="4941"/>
                  <a:pt x="13904" y="5733"/>
                  <a:pt x="13904" y="6493"/>
                </a:cubicBezTo>
                <a:cubicBezTo>
                  <a:pt x="13745" y="6651"/>
                  <a:pt x="13619" y="6778"/>
                  <a:pt x="13460" y="6936"/>
                </a:cubicBezTo>
                <a:lnTo>
                  <a:pt x="13397" y="6999"/>
                </a:lnTo>
                <a:cubicBezTo>
                  <a:pt x="13492" y="5099"/>
                  <a:pt x="13492" y="3136"/>
                  <a:pt x="13524" y="1267"/>
                </a:cubicBezTo>
                <a:lnTo>
                  <a:pt x="13524" y="1014"/>
                </a:lnTo>
                <a:close/>
                <a:moveTo>
                  <a:pt x="14569" y="7221"/>
                </a:moveTo>
                <a:cubicBezTo>
                  <a:pt x="14569" y="7253"/>
                  <a:pt x="14600" y="7253"/>
                  <a:pt x="14600" y="7253"/>
                </a:cubicBezTo>
                <a:lnTo>
                  <a:pt x="14569" y="7253"/>
                </a:lnTo>
                <a:cubicBezTo>
                  <a:pt x="14569" y="7253"/>
                  <a:pt x="14569" y="7253"/>
                  <a:pt x="14569" y="7221"/>
                </a:cubicBezTo>
                <a:close/>
                <a:moveTo>
                  <a:pt x="14500" y="6580"/>
                </a:moveTo>
                <a:cubicBezTo>
                  <a:pt x="14765" y="6580"/>
                  <a:pt x="14956" y="6659"/>
                  <a:pt x="15170" y="6873"/>
                </a:cubicBezTo>
                <a:cubicBezTo>
                  <a:pt x="15392" y="7063"/>
                  <a:pt x="15582" y="7348"/>
                  <a:pt x="15550" y="7569"/>
                </a:cubicBezTo>
                <a:lnTo>
                  <a:pt x="15424" y="7474"/>
                </a:lnTo>
                <a:cubicBezTo>
                  <a:pt x="15075" y="7158"/>
                  <a:pt x="14727" y="6841"/>
                  <a:pt x="14347" y="6588"/>
                </a:cubicBezTo>
                <a:cubicBezTo>
                  <a:pt x="14401" y="6583"/>
                  <a:pt x="14452" y="6580"/>
                  <a:pt x="14500" y="6580"/>
                </a:cubicBezTo>
                <a:close/>
                <a:moveTo>
                  <a:pt x="1964" y="7316"/>
                </a:moveTo>
                <a:cubicBezTo>
                  <a:pt x="2154" y="7379"/>
                  <a:pt x="2408" y="7379"/>
                  <a:pt x="2598" y="7379"/>
                </a:cubicBezTo>
                <a:cubicBezTo>
                  <a:pt x="2629" y="7379"/>
                  <a:pt x="2629" y="7348"/>
                  <a:pt x="2661" y="7348"/>
                </a:cubicBezTo>
                <a:cubicBezTo>
                  <a:pt x="2756" y="7474"/>
                  <a:pt x="2788" y="7633"/>
                  <a:pt x="2819" y="7791"/>
                </a:cubicBezTo>
                <a:lnTo>
                  <a:pt x="1901" y="7791"/>
                </a:lnTo>
                <a:cubicBezTo>
                  <a:pt x="1933" y="7633"/>
                  <a:pt x="1933" y="7474"/>
                  <a:pt x="1964" y="7316"/>
                </a:cubicBezTo>
                <a:close/>
                <a:moveTo>
                  <a:pt x="1648" y="6873"/>
                </a:moveTo>
                <a:cubicBezTo>
                  <a:pt x="1616" y="7158"/>
                  <a:pt x="1584" y="7443"/>
                  <a:pt x="1553" y="7728"/>
                </a:cubicBezTo>
                <a:lnTo>
                  <a:pt x="1521" y="7886"/>
                </a:lnTo>
                <a:cubicBezTo>
                  <a:pt x="1458" y="7886"/>
                  <a:pt x="1394" y="7886"/>
                  <a:pt x="1299" y="7918"/>
                </a:cubicBezTo>
                <a:cubicBezTo>
                  <a:pt x="1109" y="7696"/>
                  <a:pt x="1046" y="7506"/>
                  <a:pt x="1078" y="7284"/>
                </a:cubicBezTo>
                <a:cubicBezTo>
                  <a:pt x="1109" y="7031"/>
                  <a:pt x="1299" y="6873"/>
                  <a:pt x="1648" y="6873"/>
                </a:cubicBezTo>
                <a:close/>
                <a:moveTo>
                  <a:pt x="14379" y="7854"/>
                </a:moveTo>
                <a:lnTo>
                  <a:pt x="14252" y="8013"/>
                </a:lnTo>
                <a:cubicBezTo>
                  <a:pt x="14252" y="7981"/>
                  <a:pt x="14220" y="7981"/>
                  <a:pt x="14189" y="7981"/>
                </a:cubicBezTo>
                <a:cubicBezTo>
                  <a:pt x="14125" y="7981"/>
                  <a:pt x="14062" y="7949"/>
                  <a:pt x="13999" y="7949"/>
                </a:cubicBezTo>
                <a:cubicBezTo>
                  <a:pt x="14030" y="7918"/>
                  <a:pt x="14062" y="7886"/>
                  <a:pt x="14062" y="7854"/>
                </a:cubicBezTo>
                <a:close/>
                <a:moveTo>
                  <a:pt x="1746" y="6402"/>
                </a:moveTo>
                <a:cubicBezTo>
                  <a:pt x="2156" y="6402"/>
                  <a:pt x="2596" y="6554"/>
                  <a:pt x="2851" y="6809"/>
                </a:cubicBezTo>
                <a:cubicBezTo>
                  <a:pt x="2978" y="6936"/>
                  <a:pt x="3041" y="7063"/>
                  <a:pt x="3073" y="7221"/>
                </a:cubicBezTo>
                <a:cubicBezTo>
                  <a:pt x="3009" y="7126"/>
                  <a:pt x="2946" y="6999"/>
                  <a:pt x="2851" y="6904"/>
                </a:cubicBezTo>
                <a:cubicBezTo>
                  <a:pt x="2575" y="6629"/>
                  <a:pt x="2107" y="6449"/>
                  <a:pt x="1656" y="6449"/>
                </a:cubicBezTo>
                <a:cubicBezTo>
                  <a:pt x="1590" y="6449"/>
                  <a:pt x="1523" y="6453"/>
                  <a:pt x="1458" y="6461"/>
                </a:cubicBezTo>
                <a:cubicBezTo>
                  <a:pt x="1109" y="6524"/>
                  <a:pt x="856" y="6714"/>
                  <a:pt x="729" y="7031"/>
                </a:cubicBezTo>
                <a:cubicBezTo>
                  <a:pt x="634" y="7348"/>
                  <a:pt x="729" y="7759"/>
                  <a:pt x="983" y="8044"/>
                </a:cubicBezTo>
                <a:cubicBezTo>
                  <a:pt x="951" y="8076"/>
                  <a:pt x="919" y="8076"/>
                  <a:pt x="888" y="8108"/>
                </a:cubicBezTo>
                <a:cubicBezTo>
                  <a:pt x="761" y="8044"/>
                  <a:pt x="698" y="7949"/>
                  <a:pt x="634" y="7854"/>
                </a:cubicBezTo>
                <a:cubicBezTo>
                  <a:pt x="539" y="7633"/>
                  <a:pt x="508" y="7348"/>
                  <a:pt x="571" y="7126"/>
                </a:cubicBezTo>
                <a:cubicBezTo>
                  <a:pt x="698" y="6714"/>
                  <a:pt x="1109" y="6493"/>
                  <a:pt x="1458" y="6429"/>
                </a:cubicBezTo>
                <a:cubicBezTo>
                  <a:pt x="1550" y="6411"/>
                  <a:pt x="1647" y="6402"/>
                  <a:pt x="1746" y="6402"/>
                </a:cubicBezTo>
                <a:close/>
                <a:moveTo>
                  <a:pt x="13777" y="8234"/>
                </a:moveTo>
                <a:cubicBezTo>
                  <a:pt x="13840" y="8234"/>
                  <a:pt x="13904" y="8249"/>
                  <a:pt x="13958" y="8249"/>
                </a:cubicBezTo>
                <a:cubicBezTo>
                  <a:pt x="13985" y="8249"/>
                  <a:pt x="14009" y="8245"/>
                  <a:pt x="14030" y="8234"/>
                </a:cubicBezTo>
                <a:lnTo>
                  <a:pt x="14030" y="8234"/>
                </a:lnTo>
                <a:lnTo>
                  <a:pt x="13872" y="8456"/>
                </a:lnTo>
                <a:cubicBezTo>
                  <a:pt x="13840" y="8456"/>
                  <a:pt x="13840" y="8424"/>
                  <a:pt x="13809" y="8424"/>
                </a:cubicBezTo>
                <a:lnTo>
                  <a:pt x="13619" y="8424"/>
                </a:lnTo>
                <a:lnTo>
                  <a:pt x="13745" y="8234"/>
                </a:lnTo>
                <a:close/>
                <a:moveTo>
                  <a:pt x="1901" y="8741"/>
                </a:moveTo>
                <a:cubicBezTo>
                  <a:pt x="2059" y="8773"/>
                  <a:pt x="2186" y="8868"/>
                  <a:pt x="2281" y="8963"/>
                </a:cubicBezTo>
                <a:cubicBezTo>
                  <a:pt x="2186" y="8931"/>
                  <a:pt x="2059" y="8931"/>
                  <a:pt x="1964" y="8931"/>
                </a:cubicBezTo>
                <a:lnTo>
                  <a:pt x="1901" y="8931"/>
                </a:lnTo>
                <a:cubicBezTo>
                  <a:pt x="1901" y="8868"/>
                  <a:pt x="1901" y="8805"/>
                  <a:pt x="1901" y="8741"/>
                </a:cubicBezTo>
                <a:close/>
                <a:moveTo>
                  <a:pt x="13650" y="8710"/>
                </a:moveTo>
                <a:lnTo>
                  <a:pt x="13365" y="9026"/>
                </a:lnTo>
                <a:cubicBezTo>
                  <a:pt x="13334" y="8995"/>
                  <a:pt x="13302" y="8963"/>
                  <a:pt x="13270" y="8963"/>
                </a:cubicBezTo>
                <a:lnTo>
                  <a:pt x="13175" y="8963"/>
                </a:lnTo>
                <a:cubicBezTo>
                  <a:pt x="13207" y="8931"/>
                  <a:pt x="13239" y="8900"/>
                  <a:pt x="13270" y="8868"/>
                </a:cubicBezTo>
                <a:lnTo>
                  <a:pt x="13397" y="8710"/>
                </a:lnTo>
                <a:close/>
                <a:moveTo>
                  <a:pt x="13112" y="9311"/>
                </a:moveTo>
                <a:lnTo>
                  <a:pt x="13017" y="9438"/>
                </a:lnTo>
                <a:lnTo>
                  <a:pt x="12954" y="9438"/>
                </a:lnTo>
                <a:cubicBezTo>
                  <a:pt x="12890" y="9438"/>
                  <a:pt x="12827" y="9470"/>
                  <a:pt x="12764" y="9470"/>
                </a:cubicBezTo>
                <a:cubicBezTo>
                  <a:pt x="12795" y="9438"/>
                  <a:pt x="12827" y="9375"/>
                  <a:pt x="12859" y="9343"/>
                </a:cubicBezTo>
                <a:lnTo>
                  <a:pt x="12922" y="9343"/>
                </a:lnTo>
                <a:cubicBezTo>
                  <a:pt x="12985" y="9343"/>
                  <a:pt x="13049" y="9343"/>
                  <a:pt x="13112" y="9311"/>
                </a:cubicBezTo>
                <a:close/>
                <a:moveTo>
                  <a:pt x="1869" y="9216"/>
                </a:moveTo>
                <a:cubicBezTo>
                  <a:pt x="2059" y="9216"/>
                  <a:pt x="2249" y="9248"/>
                  <a:pt x="2439" y="9280"/>
                </a:cubicBezTo>
                <a:lnTo>
                  <a:pt x="2503" y="9280"/>
                </a:lnTo>
                <a:cubicBezTo>
                  <a:pt x="2534" y="9343"/>
                  <a:pt x="2566" y="9406"/>
                  <a:pt x="2566" y="9438"/>
                </a:cubicBezTo>
                <a:cubicBezTo>
                  <a:pt x="2566" y="9470"/>
                  <a:pt x="2566" y="9470"/>
                  <a:pt x="2566" y="9501"/>
                </a:cubicBezTo>
                <a:cubicBezTo>
                  <a:pt x="2566" y="9533"/>
                  <a:pt x="2566" y="9533"/>
                  <a:pt x="2566" y="9565"/>
                </a:cubicBezTo>
                <a:cubicBezTo>
                  <a:pt x="2313" y="9533"/>
                  <a:pt x="2091" y="9533"/>
                  <a:pt x="1838" y="9501"/>
                </a:cubicBezTo>
                <a:cubicBezTo>
                  <a:pt x="1838" y="9406"/>
                  <a:pt x="1869" y="9311"/>
                  <a:pt x="1869" y="9216"/>
                </a:cubicBezTo>
                <a:close/>
                <a:moveTo>
                  <a:pt x="1521" y="8741"/>
                </a:moveTo>
                <a:cubicBezTo>
                  <a:pt x="1489" y="9090"/>
                  <a:pt x="1489" y="9438"/>
                  <a:pt x="1489" y="9755"/>
                </a:cubicBezTo>
                <a:cubicBezTo>
                  <a:pt x="1426" y="9755"/>
                  <a:pt x="1363" y="9755"/>
                  <a:pt x="1299" y="9786"/>
                </a:cubicBezTo>
                <a:cubicBezTo>
                  <a:pt x="1109" y="9596"/>
                  <a:pt x="1078" y="9343"/>
                  <a:pt x="1141" y="9121"/>
                </a:cubicBezTo>
                <a:cubicBezTo>
                  <a:pt x="1204" y="8963"/>
                  <a:pt x="1331" y="8805"/>
                  <a:pt x="1521" y="8741"/>
                </a:cubicBezTo>
                <a:close/>
                <a:moveTo>
                  <a:pt x="1690" y="8224"/>
                </a:moveTo>
                <a:cubicBezTo>
                  <a:pt x="2132" y="8224"/>
                  <a:pt x="2542" y="8446"/>
                  <a:pt x="2851" y="8868"/>
                </a:cubicBezTo>
                <a:cubicBezTo>
                  <a:pt x="2851" y="8900"/>
                  <a:pt x="2851" y="8900"/>
                  <a:pt x="2851" y="8931"/>
                </a:cubicBezTo>
                <a:cubicBezTo>
                  <a:pt x="2851" y="8995"/>
                  <a:pt x="2914" y="9026"/>
                  <a:pt x="2946" y="9026"/>
                </a:cubicBezTo>
                <a:cubicBezTo>
                  <a:pt x="3009" y="9121"/>
                  <a:pt x="3041" y="9185"/>
                  <a:pt x="3073" y="9280"/>
                </a:cubicBezTo>
                <a:cubicBezTo>
                  <a:pt x="3073" y="9343"/>
                  <a:pt x="3073" y="9406"/>
                  <a:pt x="3009" y="9406"/>
                </a:cubicBezTo>
                <a:cubicBezTo>
                  <a:pt x="3009" y="9438"/>
                  <a:pt x="2946" y="9438"/>
                  <a:pt x="2914" y="9438"/>
                </a:cubicBezTo>
                <a:cubicBezTo>
                  <a:pt x="2851" y="9026"/>
                  <a:pt x="2566" y="8678"/>
                  <a:pt x="2249" y="8488"/>
                </a:cubicBezTo>
                <a:cubicBezTo>
                  <a:pt x="2083" y="8396"/>
                  <a:pt x="1907" y="8346"/>
                  <a:pt x="1725" y="8346"/>
                </a:cubicBezTo>
                <a:cubicBezTo>
                  <a:pt x="1595" y="8346"/>
                  <a:pt x="1463" y="8372"/>
                  <a:pt x="1331" y="8424"/>
                </a:cubicBezTo>
                <a:cubicBezTo>
                  <a:pt x="983" y="8551"/>
                  <a:pt x="729" y="8868"/>
                  <a:pt x="698" y="9248"/>
                </a:cubicBezTo>
                <a:cubicBezTo>
                  <a:pt x="666" y="9501"/>
                  <a:pt x="761" y="9723"/>
                  <a:pt x="919" y="9881"/>
                </a:cubicBezTo>
                <a:lnTo>
                  <a:pt x="888" y="9881"/>
                </a:lnTo>
                <a:cubicBezTo>
                  <a:pt x="824" y="9850"/>
                  <a:pt x="761" y="9818"/>
                  <a:pt x="729" y="9755"/>
                </a:cubicBezTo>
                <a:cubicBezTo>
                  <a:pt x="603" y="9533"/>
                  <a:pt x="571" y="9216"/>
                  <a:pt x="634" y="8995"/>
                </a:cubicBezTo>
                <a:cubicBezTo>
                  <a:pt x="729" y="8615"/>
                  <a:pt x="1078" y="8329"/>
                  <a:pt x="1521" y="8234"/>
                </a:cubicBezTo>
                <a:cubicBezTo>
                  <a:pt x="1578" y="8227"/>
                  <a:pt x="1634" y="8224"/>
                  <a:pt x="1690" y="8224"/>
                </a:cubicBezTo>
                <a:close/>
                <a:moveTo>
                  <a:pt x="12668" y="9818"/>
                </a:moveTo>
                <a:lnTo>
                  <a:pt x="12605" y="9913"/>
                </a:lnTo>
                <a:cubicBezTo>
                  <a:pt x="12573" y="9881"/>
                  <a:pt x="12542" y="9881"/>
                  <a:pt x="12542" y="9881"/>
                </a:cubicBezTo>
                <a:lnTo>
                  <a:pt x="12383" y="9881"/>
                </a:lnTo>
                <a:lnTo>
                  <a:pt x="12478" y="9818"/>
                </a:lnTo>
                <a:close/>
                <a:moveTo>
                  <a:pt x="12288" y="10230"/>
                </a:moveTo>
                <a:lnTo>
                  <a:pt x="12193" y="10388"/>
                </a:lnTo>
                <a:lnTo>
                  <a:pt x="11972" y="10388"/>
                </a:lnTo>
                <a:cubicBezTo>
                  <a:pt x="12003" y="10356"/>
                  <a:pt x="12035" y="10293"/>
                  <a:pt x="12067" y="10261"/>
                </a:cubicBezTo>
                <a:lnTo>
                  <a:pt x="12193" y="10261"/>
                </a:lnTo>
                <a:cubicBezTo>
                  <a:pt x="12225" y="10230"/>
                  <a:pt x="12257" y="10230"/>
                  <a:pt x="12288" y="10230"/>
                </a:cubicBezTo>
                <a:close/>
                <a:moveTo>
                  <a:pt x="1901" y="10546"/>
                </a:moveTo>
                <a:lnTo>
                  <a:pt x="1901" y="10546"/>
                </a:lnTo>
                <a:cubicBezTo>
                  <a:pt x="2123" y="10578"/>
                  <a:pt x="2344" y="10673"/>
                  <a:pt x="2503" y="10863"/>
                </a:cubicBezTo>
                <a:lnTo>
                  <a:pt x="1933" y="10863"/>
                </a:lnTo>
                <a:cubicBezTo>
                  <a:pt x="1933" y="10768"/>
                  <a:pt x="1901" y="10641"/>
                  <a:pt x="1901" y="10546"/>
                </a:cubicBezTo>
                <a:close/>
                <a:moveTo>
                  <a:pt x="11750" y="10610"/>
                </a:moveTo>
                <a:cubicBezTo>
                  <a:pt x="11813" y="10641"/>
                  <a:pt x="11877" y="10641"/>
                  <a:pt x="11940" y="10673"/>
                </a:cubicBezTo>
                <a:lnTo>
                  <a:pt x="11655" y="10990"/>
                </a:lnTo>
                <a:cubicBezTo>
                  <a:pt x="11623" y="10926"/>
                  <a:pt x="11560" y="10895"/>
                  <a:pt x="11497" y="10895"/>
                </a:cubicBezTo>
                <a:cubicBezTo>
                  <a:pt x="11592" y="10800"/>
                  <a:pt x="11687" y="10705"/>
                  <a:pt x="11750" y="10610"/>
                </a:cubicBezTo>
                <a:close/>
                <a:moveTo>
                  <a:pt x="11402" y="11243"/>
                </a:moveTo>
                <a:lnTo>
                  <a:pt x="11275" y="11370"/>
                </a:lnTo>
                <a:cubicBezTo>
                  <a:pt x="11180" y="11401"/>
                  <a:pt x="11117" y="11401"/>
                  <a:pt x="11022" y="11433"/>
                </a:cubicBezTo>
                <a:lnTo>
                  <a:pt x="11117" y="11306"/>
                </a:lnTo>
                <a:lnTo>
                  <a:pt x="11180" y="11306"/>
                </a:lnTo>
                <a:cubicBezTo>
                  <a:pt x="11243" y="11275"/>
                  <a:pt x="11338" y="11275"/>
                  <a:pt x="11402" y="11243"/>
                </a:cubicBezTo>
                <a:close/>
                <a:moveTo>
                  <a:pt x="2724" y="11148"/>
                </a:moveTo>
                <a:cubicBezTo>
                  <a:pt x="2819" y="11275"/>
                  <a:pt x="2883" y="11433"/>
                  <a:pt x="2946" y="11591"/>
                </a:cubicBezTo>
                <a:cubicBezTo>
                  <a:pt x="2598" y="11591"/>
                  <a:pt x="2249" y="11560"/>
                  <a:pt x="1933" y="11560"/>
                </a:cubicBezTo>
                <a:cubicBezTo>
                  <a:pt x="1933" y="11401"/>
                  <a:pt x="1964" y="11275"/>
                  <a:pt x="1964" y="11148"/>
                </a:cubicBezTo>
                <a:close/>
                <a:moveTo>
                  <a:pt x="1521" y="10610"/>
                </a:moveTo>
                <a:cubicBezTo>
                  <a:pt x="1553" y="10673"/>
                  <a:pt x="1553" y="10768"/>
                  <a:pt x="1584" y="10863"/>
                </a:cubicBezTo>
                <a:cubicBezTo>
                  <a:pt x="1521" y="10895"/>
                  <a:pt x="1489" y="10958"/>
                  <a:pt x="1489" y="10990"/>
                </a:cubicBezTo>
                <a:cubicBezTo>
                  <a:pt x="1489" y="11085"/>
                  <a:pt x="1521" y="11116"/>
                  <a:pt x="1584" y="11148"/>
                </a:cubicBezTo>
                <a:cubicBezTo>
                  <a:pt x="1584" y="11275"/>
                  <a:pt x="1584" y="11401"/>
                  <a:pt x="1584" y="11528"/>
                </a:cubicBezTo>
                <a:cubicBezTo>
                  <a:pt x="1521" y="11560"/>
                  <a:pt x="1489" y="11591"/>
                  <a:pt x="1489" y="11655"/>
                </a:cubicBezTo>
                <a:lnTo>
                  <a:pt x="1426" y="11655"/>
                </a:lnTo>
                <a:cubicBezTo>
                  <a:pt x="1410" y="11639"/>
                  <a:pt x="1386" y="11631"/>
                  <a:pt x="1359" y="11631"/>
                </a:cubicBezTo>
                <a:cubicBezTo>
                  <a:pt x="1331" y="11631"/>
                  <a:pt x="1299" y="11639"/>
                  <a:pt x="1268" y="11655"/>
                </a:cubicBezTo>
                <a:cubicBezTo>
                  <a:pt x="1257" y="11665"/>
                  <a:pt x="1247" y="11669"/>
                  <a:pt x="1237" y="11669"/>
                </a:cubicBezTo>
                <a:cubicBezTo>
                  <a:pt x="1218" y="11669"/>
                  <a:pt x="1204" y="11655"/>
                  <a:pt x="1204" y="11655"/>
                </a:cubicBezTo>
                <a:cubicBezTo>
                  <a:pt x="1078" y="11528"/>
                  <a:pt x="1078" y="11021"/>
                  <a:pt x="1141" y="10926"/>
                </a:cubicBezTo>
                <a:cubicBezTo>
                  <a:pt x="1204" y="10768"/>
                  <a:pt x="1363" y="10641"/>
                  <a:pt x="1521" y="10610"/>
                </a:cubicBezTo>
                <a:close/>
                <a:moveTo>
                  <a:pt x="1823" y="10117"/>
                </a:moveTo>
                <a:cubicBezTo>
                  <a:pt x="2498" y="10117"/>
                  <a:pt x="3155" y="10448"/>
                  <a:pt x="3294" y="11370"/>
                </a:cubicBezTo>
                <a:cubicBezTo>
                  <a:pt x="3294" y="11370"/>
                  <a:pt x="3294" y="11401"/>
                  <a:pt x="3294" y="11401"/>
                </a:cubicBezTo>
                <a:cubicBezTo>
                  <a:pt x="3294" y="11401"/>
                  <a:pt x="3294" y="11433"/>
                  <a:pt x="3263" y="11433"/>
                </a:cubicBezTo>
                <a:cubicBezTo>
                  <a:pt x="3104" y="10863"/>
                  <a:pt x="2661" y="10388"/>
                  <a:pt x="2186" y="10198"/>
                </a:cubicBezTo>
                <a:cubicBezTo>
                  <a:pt x="2059" y="10156"/>
                  <a:pt x="1933" y="10135"/>
                  <a:pt x="1808" y="10135"/>
                </a:cubicBezTo>
                <a:cubicBezTo>
                  <a:pt x="1560" y="10135"/>
                  <a:pt x="1320" y="10219"/>
                  <a:pt x="1109" y="10388"/>
                </a:cubicBezTo>
                <a:cubicBezTo>
                  <a:pt x="793" y="10610"/>
                  <a:pt x="634" y="11021"/>
                  <a:pt x="698" y="11401"/>
                </a:cubicBezTo>
                <a:cubicBezTo>
                  <a:pt x="729" y="11528"/>
                  <a:pt x="793" y="11686"/>
                  <a:pt x="888" y="11813"/>
                </a:cubicBezTo>
                <a:cubicBezTo>
                  <a:pt x="856" y="11813"/>
                  <a:pt x="793" y="11845"/>
                  <a:pt x="761" y="11876"/>
                </a:cubicBezTo>
                <a:cubicBezTo>
                  <a:pt x="476" y="11560"/>
                  <a:pt x="349" y="11243"/>
                  <a:pt x="444" y="10895"/>
                </a:cubicBezTo>
                <a:cubicBezTo>
                  <a:pt x="571" y="10515"/>
                  <a:pt x="1014" y="10198"/>
                  <a:pt x="1553" y="10135"/>
                </a:cubicBezTo>
                <a:cubicBezTo>
                  <a:pt x="1642" y="10123"/>
                  <a:pt x="1733" y="10117"/>
                  <a:pt x="1823" y="10117"/>
                </a:cubicBezTo>
                <a:close/>
                <a:moveTo>
                  <a:pt x="10958" y="11750"/>
                </a:moveTo>
                <a:lnTo>
                  <a:pt x="10832" y="11908"/>
                </a:lnTo>
                <a:lnTo>
                  <a:pt x="10737" y="12035"/>
                </a:lnTo>
                <a:cubicBezTo>
                  <a:pt x="10705" y="11971"/>
                  <a:pt x="10642" y="11940"/>
                  <a:pt x="10610" y="11940"/>
                </a:cubicBezTo>
                <a:lnTo>
                  <a:pt x="10563" y="11940"/>
                </a:lnTo>
                <a:cubicBezTo>
                  <a:pt x="10570" y="11932"/>
                  <a:pt x="10578" y="11924"/>
                  <a:pt x="10578" y="11908"/>
                </a:cubicBezTo>
                <a:lnTo>
                  <a:pt x="10673" y="11813"/>
                </a:lnTo>
                <a:lnTo>
                  <a:pt x="10737" y="11813"/>
                </a:lnTo>
                <a:lnTo>
                  <a:pt x="10832" y="11781"/>
                </a:lnTo>
                <a:cubicBezTo>
                  <a:pt x="10895" y="11781"/>
                  <a:pt x="10927" y="11781"/>
                  <a:pt x="10958" y="11750"/>
                </a:cubicBezTo>
                <a:close/>
                <a:moveTo>
                  <a:pt x="10483" y="12288"/>
                </a:moveTo>
                <a:cubicBezTo>
                  <a:pt x="10452" y="12351"/>
                  <a:pt x="10388" y="12383"/>
                  <a:pt x="10357" y="12446"/>
                </a:cubicBezTo>
                <a:cubicBezTo>
                  <a:pt x="10325" y="12415"/>
                  <a:pt x="10293" y="12415"/>
                  <a:pt x="10262" y="12415"/>
                </a:cubicBezTo>
                <a:lnTo>
                  <a:pt x="10230" y="12415"/>
                </a:lnTo>
                <a:cubicBezTo>
                  <a:pt x="10167" y="12415"/>
                  <a:pt x="10135" y="12415"/>
                  <a:pt x="10103" y="12446"/>
                </a:cubicBezTo>
                <a:cubicBezTo>
                  <a:pt x="10103" y="12415"/>
                  <a:pt x="10103" y="12415"/>
                  <a:pt x="10103" y="12415"/>
                </a:cubicBezTo>
                <a:cubicBezTo>
                  <a:pt x="10135" y="12383"/>
                  <a:pt x="10198" y="12320"/>
                  <a:pt x="10230" y="12288"/>
                </a:cubicBezTo>
                <a:close/>
                <a:moveTo>
                  <a:pt x="1933" y="12731"/>
                </a:moveTo>
                <a:lnTo>
                  <a:pt x="1933" y="12731"/>
                </a:lnTo>
                <a:cubicBezTo>
                  <a:pt x="2091" y="12763"/>
                  <a:pt x="2218" y="12826"/>
                  <a:pt x="2313" y="12921"/>
                </a:cubicBezTo>
                <a:cubicBezTo>
                  <a:pt x="2249" y="12921"/>
                  <a:pt x="2154" y="12890"/>
                  <a:pt x="2091" y="12890"/>
                </a:cubicBezTo>
                <a:cubicBezTo>
                  <a:pt x="2028" y="12890"/>
                  <a:pt x="1996" y="12890"/>
                  <a:pt x="1964" y="12921"/>
                </a:cubicBezTo>
                <a:cubicBezTo>
                  <a:pt x="1933" y="12858"/>
                  <a:pt x="1933" y="12795"/>
                  <a:pt x="1933" y="12731"/>
                </a:cubicBezTo>
                <a:close/>
                <a:moveTo>
                  <a:pt x="10103" y="12763"/>
                </a:moveTo>
                <a:cubicBezTo>
                  <a:pt x="10040" y="12795"/>
                  <a:pt x="9977" y="12858"/>
                  <a:pt x="9945" y="12921"/>
                </a:cubicBezTo>
                <a:cubicBezTo>
                  <a:pt x="9913" y="12921"/>
                  <a:pt x="9882" y="12890"/>
                  <a:pt x="9850" y="12890"/>
                </a:cubicBezTo>
                <a:lnTo>
                  <a:pt x="9660" y="12890"/>
                </a:lnTo>
                <a:lnTo>
                  <a:pt x="9787" y="12763"/>
                </a:lnTo>
                <a:close/>
                <a:moveTo>
                  <a:pt x="1964" y="13175"/>
                </a:moveTo>
                <a:cubicBezTo>
                  <a:pt x="2123" y="13175"/>
                  <a:pt x="2313" y="13206"/>
                  <a:pt x="2471" y="13206"/>
                </a:cubicBezTo>
                <a:cubicBezTo>
                  <a:pt x="2503" y="13270"/>
                  <a:pt x="2503" y="13302"/>
                  <a:pt x="2471" y="13333"/>
                </a:cubicBezTo>
                <a:cubicBezTo>
                  <a:pt x="2471" y="13365"/>
                  <a:pt x="2471" y="13397"/>
                  <a:pt x="2471" y="13397"/>
                </a:cubicBezTo>
                <a:cubicBezTo>
                  <a:pt x="2313" y="13428"/>
                  <a:pt x="2154" y="13428"/>
                  <a:pt x="1996" y="13428"/>
                </a:cubicBezTo>
                <a:cubicBezTo>
                  <a:pt x="1996" y="13333"/>
                  <a:pt x="1964" y="13270"/>
                  <a:pt x="1964" y="13175"/>
                </a:cubicBezTo>
                <a:close/>
                <a:moveTo>
                  <a:pt x="9375" y="13175"/>
                </a:moveTo>
                <a:cubicBezTo>
                  <a:pt x="9407" y="13206"/>
                  <a:pt x="9407" y="13206"/>
                  <a:pt x="9470" y="13206"/>
                </a:cubicBezTo>
                <a:lnTo>
                  <a:pt x="9692" y="13206"/>
                </a:lnTo>
                <a:cubicBezTo>
                  <a:pt x="9628" y="13270"/>
                  <a:pt x="9565" y="13365"/>
                  <a:pt x="9502" y="13428"/>
                </a:cubicBezTo>
                <a:lnTo>
                  <a:pt x="9470" y="13428"/>
                </a:lnTo>
                <a:cubicBezTo>
                  <a:pt x="9375" y="13397"/>
                  <a:pt x="9280" y="13397"/>
                  <a:pt x="9185" y="13397"/>
                </a:cubicBezTo>
                <a:lnTo>
                  <a:pt x="9153" y="13397"/>
                </a:lnTo>
                <a:cubicBezTo>
                  <a:pt x="9217" y="13333"/>
                  <a:pt x="9280" y="13238"/>
                  <a:pt x="9375" y="13175"/>
                </a:cubicBezTo>
                <a:close/>
                <a:moveTo>
                  <a:pt x="1553" y="12668"/>
                </a:moveTo>
                <a:cubicBezTo>
                  <a:pt x="1553" y="12953"/>
                  <a:pt x="1553" y="13238"/>
                  <a:pt x="1553" y="13555"/>
                </a:cubicBezTo>
                <a:cubicBezTo>
                  <a:pt x="1394" y="13555"/>
                  <a:pt x="1299" y="13428"/>
                  <a:pt x="1236" y="13365"/>
                </a:cubicBezTo>
                <a:cubicBezTo>
                  <a:pt x="1109" y="13206"/>
                  <a:pt x="1078" y="12985"/>
                  <a:pt x="1141" y="12826"/>
                </a:cubicBezTo>
                <a:cubicBezTo>
                  <a:pt x="1173" y="12731"/>
                  <a:pt x="1299" y="12668"/>
                  <a:pt x="1458" y="12668"/>
                </a:cubicBezTo>
                <a:close/>
                <a:moveTo>
                  <a:pt x="9248" y="13713"/>
                </a:moveTo>
                <a:lnTo>
                  <a:pt x="9185" y="13808"/>
                </a:lnTo>
                <a:lnTo>
                  <a:pt x="9153" y="13808"/>
                </a:lnTo>
                <a:cubicBezTo>
                  <a:pt x="9153" y="13777"/>
                  <a:pt x="9122" y="13777"/>
                  <a:pt x="9058" y="13777"/>
                </a:cubicBezTo>
                <a:cubicBezTo>
                  <a:pt x="8995" y="13745"/>
                  <a:pt x="8900" y="13745"/>
                  <a:pt x="8837" y="13745"/>
                </a:cubicBezTo>
                <a:lnTo>
                  <a:pt x="8805" y="13745"/>
                </a:lnTo>
                <a:lnTo>
                  <a:pt x="8837" y="13713"/>
                </a:lnTo>
                <a:close/>
                <a:moveTo>
                  <a:pt x="14094" y="6841"/>
                </a:moveTo>
                <a:cubicBezTo>
                  <a:pt x="14157" y="6873"/>
                  <a:pt x="14252" y="6936"/>
                  <a:pt x="14315" y="6999"/>
                </a:cubicBezTo>
                <a:lnTo>
                  <a:pt x="14315" y="7031"/>
                </a:lnTo>
                <a:cubicBezTo>
                  <a:pt x="12320" y="9248"/>
                  <a:pt x="10293" y="11528"/>
                  <a:pt x="8266" y="13872"/>
                </a:cubicBezTo>
                <a:cubicBezTo>
                  <a:pt x="8203" y="13745"/>
                  <a:pt x="8140" y="13618"/>
                  <a:pt x="8013" y="13523"/>
                </a:cubicBezTo>
                <a:lnTo>
                  <a:pt x="8171" y="13333"/>
                </a:lnTo>
                <a:cubicBezTo>
                  <a:pt x="9850" y="11528"/>
                  <a:pt x="11592" y="9628"/>
                  <a:pt x="13270" y="7759"/>
                </a:cubicBezTo>
                <a:cubicBezTo>
                  <a:pt x="13334" y="7728"/>
                  <a:pt x="13365" y="7696"/>
                  <a:pt x="13365" y="7664"/>
                </a:cubicBezTo>
                <a:lnTo>
                  <a:pt x="13587" y="7411"/>
                </a:lnTo>
                <a:cubicBezTo>
                  <a:pt x="13745" y="7221"/>
                  <a:pt x="13935" y="7031"/>
                  <a:pt x="14094" y="6841"/>
                </a:cubicBezTo>
                <a:close/>
                <a:moveTo>
                  <a:pt x="1711" y="12003"/>
                </a:moveTo>
                <a:cubicBezTo>
                  <a:pt x="1996" y="12003"/>
                  <a:pt x="2281" y="12066"/>
                  <a:pt x="2534" y="12193"/>
                </a:cubicBezTo>
                <a:cubicBezTo>
                  <a:pt x="2851" y="12320"/>
                  <a:pt x="3073" y="12541"/>
                  <a:pt x="3136" y="12795"/>
                </a:cubicBezTo>
                <a:cubicBezTo>
                  <a:pt x="3104" y="12826"/>
                  <a:pt x="3104" y="12890"/>
                  <a:pt x="3073" y="12921"/>
                </a:cubicBezTo>
                <a:cubicBezTo>
                  <a:pt x="3073" y="12953"/>
                  <a:pt x="3073" y="13016"/>
                  <a:pt x="3073" y="13048"/>
                </a:cubicBezTo>
                <a:cubicBezTo>
                  <a:pt x="3073" y="13111"/>
                  <a:pt x="3073" y="13143"/>
                  <a:pt x="3041" y="13206"/>
                </a:cubicBezTo>
                <a:cubicBezTo>
                  <a:pt x="2978" y="13238"/>
                  <a:pt x="2914" y="13238"/>
                  <a:pt x="2883" y="13238"/>
                </a:cubicBezTo>
                <a:cubicBezTo>
                  <a:pt x="2851" y="12890"/>
                  <a:pt x="2629" y="12605"/>
                  <a:pt x="2281" y="12415"/>
                </a:cubicBezTo>
                <a:cubicBezTo>
                  <a:pt x="2059" y="12304"/>
                  <a:pt x="1806" y="12249"/>
                  <a:pt x="1568" y="12249"/>
                </a:cubicBezTo>
                <a:cubicBezTo>
                  <a:pt x="1331" y="12249"/>
                  <a:pt x="1109" y="12304"/>
                  <a:pt x="951" y="12415"/>
                </a:cubicBezTo>
                <a:cubicBezTo>
                  <a:pt x="698" y="12636"/>
                  <a:pt x="603" y="12985"/>
                  <a:pt x="761" y="13333"/>
                </a:cubicBezTo>
                <a:cubicBezTo>
                  <a:pt x="911" y="13604"/>
                  <a:pt x="1204" y="13874"/>
                  <a:pt x="1531" y="13874"/>
                </a:cubicBezTo>
                <a:cubicBezTo>
                  <a:pt x="1549" y="13874"/>
                  <a:pt x="1566" y="13873"/>
                  <a:pt x="1584" y="13872"/>
                </a:cubicBezTo>
                <a:cubicBezTo>
                  <a:pt x="1584" y="13903"/>
                  <a:pt x="1584" y="13903"/>
                  <a:pt x="1584" y="13903"/>
                </a:cubicBezTo>
                <a:cubicBezTo>
                  <a:pt x="1268" y="13903"/>
                  <a:pt x="824" y="13840"/>
                  <a:pt x="634" y="13428"/>
                </a:cubicBezTo>
                <a:cubicBezTo>
                  <a:pt x="508" y="13206"/>
                  <a:pt x="476" y="12953"/>
                  <a:pt x="571" y="12700"/>
                </a:cubicBezTo>
                <a:cubicBezTo>
                  <a:pt x="666" y="12478"/>
                  <a:pt x="824" y="12256"/>
                  <a:pt x="1078" y="12130"/>
                </a:cubicBezTo>
                <a:cubicBezTo>
                  <a:pt x="1268" y="12035"/>
                  <a:pt x="1489" y="12003"/>
                  <a:pt x="1711" y="12003"/>
                </a:cubicBezTo>
                <a:close/>
                <a:moveTo>
                  <a:pt x="8963" y="14062"/>
                </a:moveTo>
                <a:cubicBezTo>
                  <a:pt x="8932" y="14093"/>
                  <a:pt x="8900" y="14125"/>
                  <a:pt x="8868" y="14157"/>
                </a:cubicBezTo>
                <a:cubicBezTo>
                  <a:pt x="8837" y="14157"/>
                  <a:pt x="8805" y="14125"/>
                  <a:pt x="8805" y="14093"/>
                </a:cubicBezTo>
                <a:cubicBezTo>
                  <a:pt x="8773" y="14093"/>
                  <a:pt x="8773" y="14062"/>
                  <a:pt x="8742" y="14062"/>
                </a:cubicBezTo>
                <a:close/>
                <a:moveTo>
                  <a:pt x="15107" y="7664"/>
                </a:moveTo>
                <a:lnTo>
                  <a:pt x="15170" y="7728"/>
                </a:lnTo>
                <a:cubicBezTo>
                  <a:pt x="15234" y="7791"/>
                  <a:pt x="15297" y="7823"/>
                  <a:pt x="15329" y="7886"/>
                </a:cubicBezTo>
                <a:cubicBezTo>
                  <a:pt x="13555" y="9818"/>
                  <a:pt x="11497" y="12130"/>
                  <a:pt x="9597" y="14568"/>
                </a:cubicBezTo>
                <a:cubicBezTo>
                  <a:pt x="9533" y="14473"/>
                  <a:pt x="9438" y="14410"/>
                  <a:pt x="9343" y="14378"/>
                </a:cubicBezTo>
                <a:cubicBezTo>
                  <a:pt x="9280" y="14347"/>
                  <a:pt x="9217" y="14347"/>
                  <a:pt x="9153" y="14347"/>
                </a:cubicBezTo>
                <a:cubicBezTo>
                  <a:pt x="10737" y="12605"/>
                  <a:pt x="12320" y="10831"/>
                  <a:pt x="13840" y="9090"/>
                </a:cubicBezTo>
                <a:cubicBezTo>
                  <a:pt x="14252" y="8615"/>
                  <a:pt x="14695" y="8139"/>
                  <a:pt x="15107" y="7664"/>
                </a:cubicBezTo>
                <a:close/>
                <a:moveTo>
                  <a:pt x="1964" y="381"/>
                </a:moveTo>
                <a:cubicBezTo>
                  <a:pt x="2851" y="465"/>
                  <a:pt x="3738" y="479"/>
                  <a:pt x="4615" y="479"/>
                </a:cubicBezTo>
                <a:cubicBezTo>
                  <a:pt x="5054" y="479"/>
                  <a:pt x="5490" y="476"/>
                  <a:pt x="5923" y="476"/>
                </a:cubicBezTo>
                <a:cubicBezTo>
                  <a:pt x="6493" y="476"/>
                  <a:pt x="7031" y="444"/>
                  <a:pt x="7538" y="444"/>
                </a:cubicBezTo>
                <a:lnTo>
                  <a:pt x="10167" y="476"/>
                </a:lnTo>
                <a:cubicBezTo>
                  <a:pt x="10420" y="476"/>
                  <a:pt x="10673" y="476"/>
                  <a:pt x="10958" y="444"/>
                </a:cubicBezTo>
                <a:cubicBezTo>
                  <a:pt x="11216" y="433"/>
                  <a:pt x="11485" y="422"/>
                  <a:pt x="11753" y="422"/>
                </a:cubicBezTo>
                <a:cubicBezTo>
                  <a:pt x="12241" y="422"/>
                  <a:pt x="12723" y="459"/>
                  <a:pt x="13112" y="602"/>
                </a:cubicBezTo>
                <a:cubicBezTo>
                  <a:pt x="13112" y="1552"/>
                  <a:pt x="13080" y="2502"/>
                  <a:pt x="13080" y="3452"/>
                </a:cubicBezTo>
                <a:cubicBezTo>
                  <a:pt x="13049" y="4751"/>
                  <a:pt x="13017" y="6081"/>
                  <a:pt x="13017" y="7379"/>
                </a:cubicBezTo>
                <a:cubicBezTo>
                  <a:pt x="11338" y="9121"/>
                  <a:pt x="9628" y="11053"/>
                  <a:pt x="7601" y="13397"/>
                </a:cubicBezTo>
                <a:cubicBezTo>
                  <a:pt x="7570" y="13428"/>
                  <a:pt x="7538" y="13460"/>
                  <a:pt x="7538" y="13523"/>
                </a:cubicBezTo>
                <a:cubicBezTo>
                  <a:pt x="7506" y="13555"/>
                  <a:pt x="7538" y="13618"/>
                  <a:pt x="7570" y="13650"/>
                </a:cubicBezTo>
                <a:cubicBezTo>
                  <a:pt x="7475" y="14030"/>
                  <a:pt x="7348" y="14442"/>
                  <a:pt x="7190" y="14822"/>
                </a:cubicBezTo>
                <a:lnTo>
                  <a:pt x="7126" y="14822"/>
                </a:lnTo>
                <a:cubicBezTo>
                  <a:pt x="7010" y="14826"/>
                  <a:pt x="6893" y="14828"/>
                  <a:pt x="6776" y="14828"/>
                </a:cubicBezTo>
                <a:cubicBezTo>
                  <a:pt x="6038" y="14828"/>
                  <a:pt x="5304" y="14750"/>
                  <a:pt x="4593" y="14695"/>
                </a:cubicBezTo>
                <a:cubicBezTo>
                  <a:pt x="3855" y="14640"/>
                  <a:pt x="3116" y="14562"/>
                  <a:pt x="2358" y="14562"/>
                </a:cubicBezTo>
                <a:cubicBezTo>
                  <a:pt x="2238" y="14562"/>
                  <a:pt x="2117" y="14564"/>
                  <a:pt x="1996" y="14568"/>
                </a:cubicBezTo>
                <a:cubicBezTo>
                  <a:pt x="1996" y="14473"/>
                  <a:pt x="1996" y="14378"/>
                  <a:pt x="1996" y="14252"/>
                </a:cubicBezTo>
                <a:cubicBezTo>
                  <a:pt x="2598" y="14283"/>
                  <a:pt x="3199" y="14283"/>
                  <a:pt x="3991" y="14283"/>
                </a:cubicBezTo>
                <a:cubicBezTo>
                  <a:pt x="4086" y="14283"/>
                  <a:pt x="4150" y="14220"/>
                  <a:pt x="4150" y="14125"/>
                </a:cubicBezTo>
                <a:cubicBezTo>
                  <a:pt x="4150" y="14030"/>
                  <a:pt x="4086" y="13967"/>
                  <a:pt x="3991" y="13967"/>
                </a:cubicBezTo>
                <a:cubicBezTo>
                  <a:pt x="3231" y="13967"/>
                  <a:pt x="2598" y="13967"/>
                  <a:pt x="1996" y="13998"/>
                </a:cubicBezTo>
                <a:cubicBezTo>
                  <a:pt x="1996" y="13903"/>
                  <a:pt x="1996" y="13808"/>
                  <a:pt x="1996" y="13713"/>
                </a:cubicBezTo>
                <a:lnTo>
                  <a:pt x="3548" y="13713"/>
                </a:lnTo>
                <a:cubicBezTo>
                  <a:pt x="3643" y="13713"/>
                  <a:pt x="3706" y="13650"/>
                  <a:pt x="3706" y="13555"/>
                </a:cubicBezTo>
                <a:cubicBezTo>
                  <a:pt x="3706" y="13460"/>
                  <a:pt x="3643" y="13397"/>
                  <a:pt x="3548" y="13397"/>
                </a:cubicBezTo>
                <a:lnTo>
                  <a:pt x="3389" y="13397"/>
                </a:lnTo>
                <a:cubicBezTo>
                  <a:pt x="3421" y="13397"/>
                  <a:pt x="3453" y="13365"/>
                  <a:pt x="3453" y="13333"/>
                </a:cubicBezTo>
                <a:cubicBezTo>
                  <a:pt x="3484" y="13238"/>
                  <a:pt x="3516" y="13175"/>
                  <a:pt x="3516" y="13080"/>
                </a:cubicBezTo>
                <a:cubicBezTo>
                  <a:pt x="3706" y="13096"/>
                  <a:pt x="3888" y="13104"/>
                  <a:pt x="4070" y="13104"/>
                </a:cubicBezTo>
                <a:cubicBezTo>
                  <a:pt x="4252" y="13104"/>
                  <a:pt x="4435" y="13096"/>
                  <a:pt x="4625" y="13080"/>
                </a:cubicBezTo>
                <a:lnTo>
                  <a:pt x="4751" y="13080"/>
                </a:lnTo>
                <a:cubicBezTo>
                  <a:pt x="4815" y="13080"/>
                  <a:pt x="4878" y="13016"/>
                  <a:pt x="4878" y="12921"/>
                </a:cubicBezTo>
                <a:cubicBezTo>
                  <a:pt x="4878" y="12858"/>
                  <a:pt x="4815" y="12795"/>
                  <a:pt x="4751" y="12763"/>
                </a:cubicBezTo>
                <a:lnTo>
                  <a:pt x="4625" y="12763"/>
                </a:lnTo>
                <a:cubicBezTo>
                  <a:pt x="4276" y="12763"/>
                  <a:pt x="3896" y="12763"/>
                  <a:pt x="3516" y="12795"/>
                </a:cubicBezTo>
                <a:cubicBezTo>
                  <a:pt x="3453" y="12383"/>
                  <a:pt x="3199" y="12098"/>
                  <a:pt x="2819" y="11908"/>
                </a:cubicBezTo>
                <a:lnTo>
                  <a:pt x="2819" y="11908"/>
                </a:lnTo>
                <a:cubicBezTo>
                  <a:pt x="3491" y="11930"/>
                  <a:pt x="4131" y="11953"/>
                  <a:pt x="4762" y="11953"/>
                </a:cubicBezTo>
                <a:cubicBezTo>
                  <a:pt x="5024" y="11953"/>
                  <a:pt x="5283" y="11949"/>
                  <a:pt x="5543" y="11940"/>
                </a:cubicBezTo>
                <a:cubicBezTo>
                  <a:pt x="5606" y="11940"/>
                  <a:pt x="5670" y="11876"/>
                  <a:pt x="5670" y="11781"/>
                </a:cubicBezTo>
                <a:cubicBezTo>
                  <a:pt x="5670" y="11718"/>
                  <a:pt x="5606" y="11655"/>
                  <a:pt x="5543" y="11655"/>
                </a:cubicBezTo>
                <a:cubicBezTo>
                  <a:pt x="4846" y="11655"/>
                  <a:pt x="4213" y="11623"/>
                  <a:pt x="3611" y="11623"/>
                </a:cubicBezTo>
                <a:cubicBezTo>
                  <a:pt x="3674" y="11560"/>
                  <a:pt x="3706" y="11496"/>
                  <a:pt x="3738" y="11433"/>
                </a:cubicBezTo>
                <a:cubicBezTo>
                  <a:pt x="3801" y="11370"/>
                  <a:pt x="3801" y="11306"/>
                  <a:pt x="3769" y="11243"/>
                </a:cubicBezTo>
                <a:cubicBezTo>
                  <a:pt x="3738" y="11180"/>
                  <a:pt x="3706" y="11116"/>
                  <a:pt x="3611" y="11021"/>
                </a:cubicBezTo>
                <a:cubicBezTo>
                  <a:pt x="3611" y="11021"/>
                  <a:pt x="3579" y="11021"/>
                  <a:pt x="3579" y="10990"/>
                </a:cubicBezTo>
                <a:lnTo>
                  <a:pt x="3579" y="10958"/>
                </a:lnTo>
                <a:cubicBezTo>
                  <a:pt x="3876" y="10995"/>
                  <a:pt x="4173" y="11010"/>
                  <a:pt x="4470" y="11010"/>
                </a:cubicBezTo>
                <a:cubicBezTo>
                  <a:pt x="4680" y="11010"/>
                  <a:pt x="4890" y="11003"/>
                  <a:pt x="5100" y="10990"/>
                </a:cubicBezTo>
                <a:cubicBezTo>
                  <a:pt x="5163" y="10958"/>
                  <a:pt x="5226" y="10895"/>
                  <a:pt x="5226" y="10800"/>
                </a:cubicBezTo>
                <a:cubicBezTo>
                  <a:pt x="5226" y="10736"/>
                  <a:pt x="5163" y="10673"/>
                  <a:pt x="5068" y="10673"/>
                </a:cubicBezTo>
                <a:cubicBezTo>
                  <a:pt x="4498" y="10673"/>
                  <a:pt x="3991" y="10673"/>
                  <a:pt x="3453" y="10641"/>
                </a:cubicBezTo>
                <a:cubicBezTo>
                  <a:pt x="3294" y="10293"/>
                  <a:pt x="3009" y="10071"/>
                  <a:pt x="2661" y="9913"/>
                </a:cubicBezTo>
                <a:lnTo>
                  <a:pt x="2661" y="9913"/>
                </a:lnTo>
                <a:cubicBezTo>
                  <a:pt x="3579" y="10008"/>
                  <a:pt x="4498" y="10040"/>
                  <a:pt x="5416" y="10040"/>
                </a:cubicBezTo>
                <a:cubicBezTo>
                  <a:pt x="5511" y="10040"/>
                  <a:pt x="5575" y="9976"/>
                  <a:pt x="5575" y="9913"/>
                </a:cubicBezTo>
                <a:cubicBezTo>
                  <a:pt x="5575" y="9818"/>
                  <a:pt x="5511" y="9755"/>
                  <a:pt x="5416" y="9755"/>
                </a:cubicBezTo>
                <a:cubicBezTo>
                  <a:pt x="4720" y="9723"/>
                  <a:pt x="4023" y="9660"/>
                  <a:pt x="3358" y="9596"/>
                </a:cubicBezTo>
                <a:cubicBezTo>
                  <a:pt x="3484" y="9470"/>
                  <a:pt x="3516" y="9248"/>
                  <a:pt x="3421" y="9090"/>
                </a:cubicBezTo>
                <a:lnTo>
                  <a:pt x="3421" y="9090"/>
                </a:lnTo>
                <a:cubicBezTo>
                  <a:pt x="3833" y="9121"/>
                  <a:pt x="4181" y="9153"/>
                  <a:pt x="4530" y="9153"/>
                </a:cubicBezTo>
                <a:cubicBezTo>
                  <a:pt x="4593" y="9153"/>
                  <a:pt x="4656" y="9090"/>
                  <a:pt x="4656" y="9026"/>
                </a:cubicBezTo>
                <a:cubicBezTo>
                  <a:pt x="4656" y="8931"/>
                  <a:pt x="4593" y="8868"/>
                  <a:pt x="4530" y="8868"/>
                </a:cubicBezTo>
                <a:cubicBezTo>
                  <a:pt x="4023" y="8836"/>
                  <a:pt x="3611" y="8805"/>
                  <a:pt x="3168" y="8773"/>
                </a:cubicBezTo>
                <a:cubicBezTo>
                  <a:pt x="3009" y="8488"/>
                  <a:pt x="2756" y="8234"/>
                  <a:pt x="2471" y="8076"/>
                </a:cubicBezTo>
                <a:cubicBezTo>
                  <a:pt x="2946" y="8076"/>
                  <a:pt x="3453" y="8108"/>
                  <a:pt x="3928" y="8139"/>
                </a:cubicBezTo>
                <a:cubicBezTo>
                  <a:pt x="4023" y="8139"/>
                  <a:pt x="4086" y="8076"/>
                  <a:pt x="4086" y="8013"/>
                </a:cubicBezTo>
                <a:cubicBezTo>
                  <a:pt x="4086" y="7918"/>
                  <a:pt x="4023" y="7854"/>
                  <a:pt x="3960" y="7823"/>
                </a:cubicBezTo>
                <a:cubicBezTo>
                  <a:pt x="3769" y="7823"/>
                  <a:pt x="3579" y="7823"/>
                  <a:pt x="3389" y="7791"/>
                </a:cubicBezTo>
                <a:cubicBezTo>
                  <a:pt x="3453" y="7759"/>
                  <a:pt x="3484" y="7696"/>
                  <a:pt x="3484" y="7633"/>
                </a:cubicBezTo>
                <a:cubicBezTo>
                  <a:pt x="3516" y="7538"/>
                  <a:pt x="3484" y="7443"/>
                  <a:pt x="3453" y="7379"/>
                </a:cubicBezTo>
                <a:lnTo>
                  <a:pt x="3453" y="7348"/>
                </a:lnTo>
                <a:lnTo>
                  <a:pt x="3579" y="7348"/>
                </a:lnTo>
                <a:cubicBezTo>
                  <a:pt x="3690" y="7364"/>
                  <a:pt x="3809" y="7372"/>
                  <a:pt x="3932" y="7372"/>
                </a:cubicBezTo>
                <a:cubicBezTo>
                  <a:pt x="4055" y="7372"/>
                  <a:pt x="4181" y="7364"/>
                  <a:pt x="4308" y="7348"/>
                </a:cubicBezTo>
                <a:cubicBezTo>
                  <a:pt x="4371" y="7348"/>
                  <a:pt x="4435" y="7284"/>
                  <a:pt x="4435" y="7189"/>
                </a:cubicBezTo>
                <a:cubicBezTo>
                  <a:pt x="4435" y="7094"/>
                  <a:pt x="4371" y="7031"/>
                  <a:pt x="4308" y="7031"/>
                </a:cubicBezTo>
                <a:cubicBezTo>
                  <a:pt x="4223" y="7021"/>
                  <a:pt x="4139" y="7017"/>
                  <a:pt x="4056" y="7017"/>
                </a:cubicBezTo>
                <a:cubicBezTo>
                  <a:pt x="3889" y="7017"/>
                  <a:pt x="3727" y="7031"/>
                  <a:pt x="3579" y="7031"/>
                </a:cubicBezTo>
                <a:lnTo>
                  <a:pt x="3421" y="7031"/>
                </a:lnTo>
                <a:cubicBezTo>
                  <a:pt x="3326" y="6588"/>
                  <a:pt x="2883" y="6271"/>
                  <a:pt x="2344" y="6144"/>
                </a:cubicBezTo>
                <a:lnTo>
                  <a:pt x="2344" y="6144"/>
                </a:lnTo>
                <a:cubicBezTo>
                  <a:pt x="2756" y="6176"/>
                  <a:pt x="3136" y="6239"/>
                  <a:pt x="3548" y="6271"/>
                </a:cubicBezTo>
                <a:cubicBezTo>
                  <a:pt x="3611" y="6271"/>
                  <a:pt x="3674" y="6208"/>
                  <a:pt x="3706" y="6113"/>
                </a:cubicBezTo>
                <a:cubicBezTo>
                  <a:pt x="3706" y="6049"/>
                  <a:pt x="3643" y="5986"/>
                  <a:pt x="3579" y="5954"/>
                </a:cubicBezTo>
                <a:lnTo>
                  <a:pt x="3516" y="5954"/>
                </a:lnTo>
                <a:cubicBezTo>
                  <a:pt x="3548" y="5923"/>
                  <a:pt x="3548" y="5891"/>
                  <a:pt x="3548" y="5859"/>
                </a:cubicBezTo>
                <a:cubicBezTo>
                  <a:pt x="3611" y="5828"/>
                  <a:pt x="3611" y="5764"/>
                  <a:pt x="3579" y="5701"/>
                </a:cubicBezTo>
                <a:lnTo>
                  <a:pt x="3548" y="5638"/>
                </a:lnTo>
                <a:cubicBezTo>
                  <a:pt x="3548" y="5574"/>
                  <a:pt x="3516" y="5479"/>
                  <a:pt x="3453" y="5416"/>
                </a:cubicBezTo>
                <a:lnTo>
                  <a:pt x="3960" y="5416"/>
                </a:lnTo>
                <a:cubicBezTo>
                  <a:pt x="4023" y="5384"/>
                  <a:pt x="4086" y="5321"/>
                  <a:pt x="4086" y="5258"/>
                </a:cubicBezTo>
                <a:cubicBezTo>
                  <a:pt x="4086" y="5194"/>
                  <a:pt x="4023" y="5131"/>
                  <a:pt x="3960" y="5131"/>
                </a:cubicBezTo>
                <a:cubicBezTo>
                  <a:pt x="3706" y="5099"/>
                  <a:pt x="3484" y="5099"/>
                  <a:pt x="3263" y="5099"/>
                </a:cubicBezTo>
                <a:cubicBezTo>
                  <a:pt x="2883" y="4624"/>
                  <a:pt x="2376" y="4339"/>
                  <a:pt x="1869" y="4339"/>
                </a:cubicBezTo>
                <a:lnTo>
                  <a:pt x="1869" y="4308"/>
                </a:lnTo>
                <a:cubicBezTo>
                  <a:pt x="2724" y="4466"/>
                  <a:pt x="3421" y="4529"/>
                  <a:pt x="4055" y="4561"/>
                </a:cubicBezTo>
                <a:cubicBezTo>
                  <a:pt x="4150" y="4561"/>
                  <a:pt x="4213" y="4498"/>
                  <a:pt x="4213" y="4434"/>
                </a:cubicBezTo>
                <a:cubicBezTo>
                  <a:pt x="4213" y="4339"/>
                  <a:pt x="4150" y="4276"/>
                  <a:pt x="4055" y="4244"/>
                </a:cubicBezTo>
                <a:cubicBezTo>
                  <a:pt x="3864" y="4244"/>
                  <a:pt x="3674" y="4213"/>
                  <a:pt x="3453" y="4181"/>
                </a:cubicBezTo>
                <a:cubicBezTo>
                  <a:pt x="3484" y="4181"/>
                  <a:pt x="3516" y="4149"/>
                  <a:pt x="3516" y="4118"/>
                </a:cubicBezTo>
                <a:cubicBezTo>
                  <a:pt x="3611" y="3991"/>
                  <a:pt x="3611" y="3833"/>
                  <a:pt x="3516" y="3706"/>
                </a:cubicBezTo>
                <a:lnTo>
                  <a:pt x="3516" y="3674"/>
                </a:lnTo>
                <a:cubicBezTo>
                  <a:pt x="3484" y="3674"/>
                  <a:pt x="3484" y="3642"/>
                  <a:pt x="3484" y="3611"/>
                </a:cubicBezTo>
                <a:cubicBezTo>
                  <a:pt x="3674" y="3611"/>
                  <a:pt x="3864" y="3642"/>
                  <a:pt x="4055" y="3642"/>
                </a:cubicBezTo>
                <a:lnTo>
                  <a:pt x="4181" y="3674"/>
                </a:lnTo>
                <a:cubicBezTo>
                  <a:pt x="4245" y="3674"/>
                  <a:pt x="4308" y="3611"/>
                  <a:pt x="4340" y="3516"/>
                </a:cubicBezTo>
                <a:cubicBezTo>
                  <a:pt x="4340" y="3452"/>
                  <a:pt x="4276" y="3357"/>
                  <a:pt x="4213" y="3357"/>
                </a:cubicBezTo>
                <a:cubicBezTo>
                  <a:pt x="4004" y="3311"/>
                  <a:pt x="3779" y="3282"/>
                  <a:pt x="3536" y="3282"/>
                </a:cubicBezTo>
                <a:cubicBezTo>
                  <a:pt x="3447" y="3282"/>
                  <a:pt x="3356" y="3286"/>
                  <a:pt x="3263" y="3294"/>
                </a:cubicBezTo>
                <a:cubicBezTo>
                  <a:pt x="2902" y="2843"/>
                  <a:pt x="2427" y="2563"/>
                  <a:pt x="1919" y="2563"/>
                </a:cubicBezTo>
                <a:cubicBezTo>
                  <a:pt x="1892" y="2563"/>
                  <a:pt x="1865" y="2564"/>
                  <a:pt x="1838" y="2566"/>
                </a:cubicBezTo>
                <a:cubicBezTo>
                  <a:pt x="1838" y="2502"/>
                  <a:pt x="1838" y="2439"/>
                  <a:pt x="1838" y="2376"/>
                </a:cubicBezTo>
                <a:lnTo>
                  <a:pt x="1869" y="2376"/>
                </a:lnTo>
                <a:cubicBezTo>
                  <a:pt x="2131" y="2447"/>
                  <a:pt x="2445" y="2483"/>
                  <a:pt x="2733" y="2483"/>
                </a:cubicBezTo>
                <a:cubicBezTo>
                  <a:pt x="2829" y="2483"/>
                  <a:pt x="2922" y="2479"/>
                  <a:pt x="3009" y="2471"/>
                </a:cubicBezTo>
                <a:cubicBezTo>
                  <a:pt x="3041" y="2502"/>
                  <a:pt x="3073" y="2534"/>
                  <a:pt x="3136" y="2534"/>
                </a:cubicBezTo>
                <a:cubicBezTo>
                  <a:pt x="3136" y="2534"/>
                  <a:pt x="3168" y="2502"/>
                  <a:pt x="3199" y="2502"/>
                </a:cubicBezTo>
                <a:cubicBezTo>
                  <a:pt x="3263" y="2502"/>
                  <a:pt x="3326" y="2502"/>
                  <a:pt x="3389" y="2471"/>
                </a:cubicBezTo>
                <a:lnTo>
                  <a:pt x="3548" y="2471"/>
                </a:lnTo>
                <a:cubicBezTo>
                  <a:pt x="3643" y="2471"/>
                  <a:pt x="3706" y="2407"/>
                  <a:pt x="3706" y="2312"/>
                </a:cubicBezTo>
                <a:cubicBezTo>
                  <a:pt x="3706" y="2249"/>
                  <a:pt x="3674" y="2186"/>
                  <a:pt x="3579" y="2154"/>
                </a:cubicBezTo>
                <a:cubicBezTo>
                  <a:pt x="3579" y="2059"/>
                  <a:pt x="3548" y="1964"/>
                  <a:pt x="3484" y="1901"/>
                </a:cubicBezTo>
                <a:cubicBezTo>
                  <a:pt x="3249" y="1313"/>
                  <a:pt x="2660" y="944"/>
                  <a:pt x="2046" y="944"/>
                </a:cubicBezTo>
                <a:cubicBezTo>
                  <a:pt x="1998" y="944"/>
                  <a:pt x="1949" y="946"/>
                  <a:pt x="1901" y="951"/>
                </a:cubicBezTo>
                <a:lnTo>
                  <a:pt x="1901" y="824"/>
                </a:lnTo>
                <a:lnTo>
                  <a:pt x="1933" y="761"/>
                </a:lnTo>
                <a:cubicBezTo>
                  <a:pt x="2534" y="824"/>
                  <a:pt x="3073" y="856"/>
                  <a:pt x="3611" y="887"/>
                </a:cubicBezTo>
                <a:cubicBezTo>
                  <a:pt x="3706" y="856"/>
                  <a:pt x="3738" y="824"/>
                  <a:pt x="3738" y="729"/>
                </a:cubicBezTo>
                <a:cubicBezTo>
                  <a:pt x="3769" y="634"/>
                  <a:pt x="3706" y="571"/>
                  <a:pt x="3611" y="571"/>
                </a:cubicBezTo>
                <a:cubicBezTo>
                  <a:pt x="3041" y="507"/>
                  <a:pt x="2471" y="507"/>
                  <a:pt x="1964" y="476"/>
                </a:cubicBezTo>
                <a:cubicBezTo>
                  <a:pt x="1964" y="444"/>
                  <a:pt x="1964" y="412"/>
                  <a:pt x="1964" y="381"/>
                </a:cubicBezTo>
                <a:close/>
                <a:moveTo>
                  <a:pt x="13144" y="11053"/>
                </a:moveTo>
                <a:lnTo>
                  <a:pt x="13144" y="11053"/>
                </a:lnTo>
                <a:cubicBezTo>
                  <a:pt x="13175" y="11465"/>
                  <a:pt x="13144" y="11876"/>
                  <a:pt x="13112" y="12256"/>
                </a:cubicBezTo>
                <a:cubicBezTo>
                  <a:pt x="13080" y="13080"/>
                  <a:pt x="13049" y="13935"/>
                  <a:pt x="13112" y="14758"/>
                </a:cubicBezTo>
                <a:cubicBezTo>
                  <a:pt x="13112" y="14758"/>
                  <a:pt x="13080" y="14790"/>
                  <a:pt x="13080" y="14790"/>
                </a:cubicBezTo>
                <a:cubicBezTo>
                  <a:pt x="12510" y="14822"/>
                  <a:pt x="11972" y="14853"/>
                  <a:pt x="11402" y="14853"/>
                </a:cubicBezTo>
                <a:cubicBezTo>
                  <a:pt x="10895" y="14885"/>
                  <a:pt x="10325" y="14917"/>
                  <a:pt x="9787" y="14948"/>
                </a:cubicBezTo>
                <a:cubicBezTo>
                  <a:pt x="9787" y="14917"/>
                  <a:pt x="9818" y="14917"/>
                  <a:pt x="9787" y="14885"/>
                </a:cubicBezTo>
                <a:cubicBezTo>
                  <a:pt x="10990" y="13587"/>
                  <a:pt x="12162" y="12225"/>
                  <a:pt x="13144" y="11053"/>
                </a:cubicBezTo>
                <a:close/>
                <a:moveTo>
                  <a:pt x="13935" y="10166"/>
                </a:moveTo>
                <a:lnTo>
                  <a:pt x="13935" y="10166"/>
                </a:lnTo>
                <a:cubicBezTo>
                  <a:pt x="13904" y="11655"/>
                  <a:pt x="13872" y="13523"/>
                  <a:pt x="13935" y="15392"/>
                </a:cubicBezTo>
                <a:cubicBezTo>
                  <a:pt x="13745" y="15202"/>
                  <a:pt x="13587" y="15043"/>
                  <a:pt x="13429" y="14885"/>
                </a:cubicBezTo>
                <a:cubicBezTo>
                  <a:pt x="13682" y="13745"/>
                  <a:pt x="13650" y="12510"/>
                  <a:pt x="13587" y="11275"/>
                </a:cubicBezTo>
                <a:cubicBezTo>
                  <a:pt x="13587" y="11053"/>
                  <a:pt x="13587" y="10831"/>
                  <a:pt x="13587" y="10610"/>
                </a:cubicBezTo>
                <a:lnTo>
                  <a:pt x="13587" y="10578"/>
                </a:lnTo>
                <a:lnTo>
                  <a:pt x="13935" y="10166"/>
                </a:lnTo>
                <a:close/>
                <a:moveTo>
                  <a:pt x="2281" y="14948"/>
                </a:moveTo>
                <a:lnTo>
                  <a:pt x="2281" y="14948"/>
                </a:lnTo>
                <a:cubicBezTo>
                  <a:pt x="2819" y="14980"/>
                  <a:pt x="3389" y="15012"/>
                  <a:pt x="3928" y="15075"/>
                </a:cubicBezTo>
                <a:cubicBezTo>
                  <a:pt x="4752" y="15152"/>
                  <a:pt x="5617" y="15250"/>
                  <a:pt x="6457" y="15250"/>
                </a:cubicBezTo>
                <a:cubicBezTo>
                  <a:pt x="6650" y="15250"/>
                  <a:pt x="6842" y="15245"/>
                  <a:pt x="7031" y="15233"/>
                </a:cubicBezTo>
                <a:lnTo>
                  <a:pt x="7031" y="15233"/>
                </a:lnTo>
                <a:cubicBezTo>
                  <a:pt x="7000" y="15328"/>
                  <a:pt x="6936" y="15455"/>
                  <a:pt x="6905" y="15550"/>
                </a:cubicBezTo>
                <a:lnTo>
                  <a:pt x="6810" y="15708"/>
                </a:lnTo>
                <a:cubicBezTo>
                  <a:pt x="5606" y="15645"/>
                  <a:pt x="4403" y="15550"/>
                  <a:pt x="3199" y="15550"/>
                </a:cubicBezTo>
                <a:lnTo>
                  <a:pt x="2819" y="15550"/>
                </a:lnTo>
                <a:cubicBezTo>
                  <a:pt x="2756" y="15455"/>
                  <a:pt x="2629" y="15328"/>
                  <a:pt x="2566" y="15233"/>
                </a:cubicBezTo>
                <a:cubicBezTo>
                  <a:pt x="2534" y="15202"/>
                  <a:pt x="2503" y="15170"/>
                  <a:pt x="2471" y="15138"/>
                </a:cubicBezTo>
                <a:cubicBezTo>
                  <a:pt x="2408" y="15075"/>
                  <a:pt x="2344" y="15012"/>
                  <a:pt x="2281" y="14948"/>
                </a:cubicBezTo>
                <a:close/>
                <a:moveTo>
                  <a:pt x="7855" y="13903"/>
                </a:moveTo>
                <a:cubicBezTo>
                  <a:pt x="7886" y="13967"/>
                  <a:pt x="7918" y="14062"/>
                  <a:pt x="7886" y="14157"/>
                </a:cubicBezTo>
                <a:cubicBezTo>
                  <a:pt x="7855" y="14220"/>
                  <a:pt x="7886" y="14283"/>
                  <a:pt x="7950" y="14347"/>
                </a:cubicBezTo>
                <a:cubicBezTo>
                  <a:pt x="7981" y="14362"/>
                  <a:pt x="8013" y="14370"/>
                  <a:pt x="8041" y="14370"/>
                </a:cubicBezTo>
                <a:cubicBezTo>
                  <a:pt x="8069" y="14370"/>
                  <a:pt x="8092" y="14362"/>
                  <a:pt x="8108" y="14347"/>
                </a:cubicBezTo>
                <a:cubicBezTo>
                  <a:pt x="8140" y="14347"/>
                  <a:pt x="8171" y="14347"/>
                  <a:pt x="8171" y="14315"/>
                </a:cubicBezTo>
                <a:cubicBezTo>
                  <a:pt x="8224" y="14289"/>
                  <a:pt x="8282" y="14273"/>
                  <a:pt x="8338" y="14273"/>
                </a:cubicBezTo>
                <a:cubicBezTo>
                  <a:pt x="8418" y="14273"/>
                  <a:pt x="8496" y="14304"/>
                  <a:pt x="8552" y="14378"/>
                </a:cubicBezTo>
                <a:cubicBezTo>
                  <a:pt x="8615" y="14442"/>
                  <a:pt x="8615" y="14505"/>
                  <a:pt x="8583" y="14632"/>
                </a:cubicBezTo>
                <a:lnTo>
                  <a:pt x="8583" y="14695"/>
                </a:lnTo>
                <a:cubicBezTo>
                  <a:pt x="8552" y="14790"/>
                  <a:pt x="8583" y="14885"/>
                  <a:pt x="8678" y="14917"/>
                </a:cubicBezTo>
                <a:cubicBezTo>
                  <a:pt x="8704" y="14925"/>
                  <a:pt x="8729" y="14929"/>
                  <a:pt x="8754" y="14929"/>
                </a:cubicBezTo>
                <a:cubicBezTo>
                  <a:pt x="8822" y="14929"/>
                  <a:pt x="8885" y="14900"/>
                  <a:pt x="8932" y="14853"/>
                </a:cubicBezTo>
                <a:cubicBezTo>
                  <a:pt x="8932" y="14822"/>
                  <a:pt x="8963" y="14758"/>
                  <a:pt x="8963" y="14727"/>
                </a:cubicBezTo>
                <a:cubicBezTo>
                  <a:pt x="8995" y="14711"/>
                  <a:pt x="9027" y="14703"/>
                  <a:pt x="9058" y="14703"/>
                </a:cubicBezTo>
                <a:cubicBezTo>
                  <a:pt x="9090" y="14703"/>
                  <a:pt x="9122" y="14711"/>
                  <a:pt x="9153" y="14727"/>
                </a:cubicBezTo>
                <a:cubicBezTo>
                  <a:pt x="9217" y="14758"/>
                  <a:pt x="9280" y="14822"/>
                  <a:pt x="9343" y="14885"/>
                </a:cubicBezTo>
                <a:lnTo>
                  <a:pt x="9090" y="15075"/>
                </a:lnTo>
                <a:cubicBezTo>
                  <a:pt x="8742" y="15297"/>
                  <a:pt x="8393" y="15518"/>
                  <a:pt x="8076" y="15708"/>
                </a:cubicBezTo>
                <a:cubicBezTo>
                  <a:pt x="7950" y="15455"/>
                  <a:pt x="7728" y="15265"/>
                  <a:pt x="7475" y="15170"/>
                </a:cubicBezTo>
                <a:cubicBezTo>
                  <a:pt x="7633" y="14758"/>
                  <a:pt x="7760" y="14347"/>
                  <a:pt x="7855" y="13903"/>
                </a:cubicBezTo>
                <a:close/>
                <a:moveTo>
                  <a:pt x="13239" y="15170"/>
                </a:moveTo>
                <a:cubicBezTo>
                  <a:pt x="13365" y="15328"/>
                  <a:pt x="13492" y="15487"/>
                  <a:pt x="13650" y="15645"/>
                </a:cubicBezTo>
                <a:cubicBezTo>
                  <a:pt x="13334" y="15621"/>
                  <a:pt x="13017" y="15611"/>
                  <a:pt x="12701" y="15611"/>
                </a:cubicBezTo>
                <a:cubicBezTo>
                  <a:pt x="11752" y="15611"/>
                  <a:pt x="10808" y="15700"/>
                  <a:pt x="9882" y="15772"/>
                </a:cubicBezTo>
                <a:cubicBezTo>
                  <a:pt x="9502" y="15803"/>
                  <a:pt x="9090" y="15835"/>
                  <a:pt x="8710" y="15867"/>
                </a:cubicBezTo>
                <a:cubicBezTo>
                  <a:pt x="8995" y="15677"/>
                  <a:pt x="9248" y="15487"/>
                  <a:pt x="9470" y="15297"/>
                </a:cubicBezTo>
                <a:cubicBezTo>
                  <a:pt x="9748" y="15311"/>
                  <a:pt x="10027" y="15317"/>
                  <a:pt x="10305" y="15317"/>
                </a:cubicBezTo>
                <a:cubicBezTo>
                  <a:pt x="11260" y="15317"/>
                  <a:pt x="12211" y="15244"/>
                  <a:pt x="13144" y="15170"/>
                </a:cubicBezTo>
                <a:close/>
                <a:moveTo>
                  <a:pt x="7253" y="15708"/>
                </a:moveTo>
                <a:cubicBezTo>
                  <a:pt x="7380" y="15740"/>
                  <a:pt x="7506" y="15740"/>
                  <a:pt x="7633" y="15772"/>
                </a:cubicBezTo>
                <a:cubicBezTo>
                  <a:pt x="7665" y="15803"/>
                  <a:pt x="7696" y="15867"/>
                  <a:pt x="7728" y="15930"/>
                </a:cubicBezTo>
                <a:cubicBezTo>
                  <a:pt x="7633" y="15962"/>
                  <a:pt x="7570" y="15993"/>
                  <a:pt x="7506" y="16057"/>
                </a:cubicBezTo>
                <a:cubicBezTo>
                  <a:pt x="7506" y="16025"/>
                  <a:pt x="7538" y="15993"/>
                  <a:pt x="7538" y="15962"/>
                </a:cubicBezTo>
                <a:cubicBezTo>
                  <a:pt x="7570" y="15898"/>
                  <a:pt x="7506" y="15835"/>
                  <a:pt x="7443" y="15835"/>
                </a:cubicBezTo>
                <a:cubicBezTo>
                  <a:pt x="7380" y="15803"/>
                  <a:pt x="7285" y="15772"/>
                  <a:pt x="7221" y="15772"/>
                </a:cubicBezTo>
                <a:cubicBezTo>
                  <a:pt x="7221" y="15740"/>
                  <a:pt x="7221" y="15740"/>
                  <a:pt x="7221" y="15708"/>
                </a:cubicBezTo>
                <a:close/>
                <a:moveTo>
                  <a:pt x="7095" y="16025"/>
                </a:moveTo>
                <a:cubicBezTo>
                  <a:pt x="7221" y="16025"/>
                  <a:pt x="7316" y="16057"/>
                  <a:pt x="7411" y="16088"/>
                </a:cubicBezTo>
                <a:lnTo>
                  <a:pt x="7443" y="16088"/>
                </a:lnTo>
                <a:cubicBezTo>
                  <a:pt x="7411" y="16088"/>
                  <a:pt x="7380" y="16120"/>
                  <a:pt x="7316" y="16152"/>
                </a:cubicBezTo>
                <a:cubicBezTo>
                  <a:pt x="7316" y="16120"/>
                  <a:pt x="7285" y="16120"/>
                  <a:pt x="7253" y="16120"/>
                </a:cubicBezTo>
                <a:cubicBezTo>
                  <a:pt x="7190" y="16088"/>
                  <a:pt x="7158" y="16088"/>
                  <a:pt x="7095" y="16088"/>
                </a:cubicBezTo>
                <a:lnTo>
                  <a:pt x="7063" y="16088"/>
                </a:lnTo>
                <a:cubicBezTo>
                  <a:pt x="7095" y="16088"/>
                  <a:pt x="7095" y="16057"/>
                  <a:pt x="7095" y="16025"/>
                </a:cubicBezTo>
                <a:close/>
                <a:moveTo>
                  <a:pt x="4177" y="1"/>
                </a:moveTo>
                <a:cubicBezTo>
                  <a:pt x="3437" y="1"/>
                  <a:pt x="2693" y="16"/>
                  <a:pt x="1964" y="64"/>
                </a:cubicBezTo>
                <a:lnTo>
                  <a:pt x="1933" y="64"/>
                </a:lnTo>
                <a:cubicBezTo>
                  <a:pt x="1933" y="64"/>
                  <a:pt x="1901" y="32"/>
                  <a:pt x="1869" y="32"/>
                </a:cubicBezTo>
                <a:cubicBezTo>
                  <a:pt x="1852" y="26"/>
                  <a:pt x="1836" y="24"/>
                  <a:pt x="1820" y="24"/>
                </a:cubicBezTo>
                <a:cubicBezTo>
                  <a:pt x="1752" y="24"/>
                  <a:pt x="1705" y="76"/>
                  <a:pt x="1679" y="127"/>
                </a:cubicBezTo>
                <a:cubicBezTo>
                  <a:pt x="1616" y="254"/>
                  <a:pt x="1584" y="381"/>
                  <a:pt x="1553" y="539"/>
                </a:cubicBezTo>
                <a:cubicBezTo>
                  <a:pt x="1521" y="539"/>
                  <a:pt x="1521" y="571"/>
                  <a:pt x="1521" y="602"/>
                </a:cubicBezTo>
                <a:cubicBezTo>
                  <a:pt x="1521" y="729"/>
                  <a:pt x="1489" y="887"/>
                  <a:pt x="1489" y="1014"/>
                </a:cubicBezTo>
                <a:cubicBezTo>
                  <a:pt x="1426" y="1046"/>
                  <a:pt x="1331" y="1077"/>
                  <a:pt x="1268" y="1109"/>
                </a:cubicBezTo>
                <a:cubicBezTo>
                  <a:pt x="888" y="1299"/>
                  <a:pt x="571" y="1742"/>
                  <a:pt x="539" y="2154"/>
                </a:cubicBezTo>
                <a:cubicBezTo>
                  <a:pt x="508" y="2502"/>
                  <a:pt x="634" y="2787"/>
                  <a:pt x="856" y="3009"/>
                </a:cubicBezTo>
                <a:cubicBezTo>
                  <a:pt x="634" y="3262"/>
                  <a:pt x="508" y="3642"/>
                  <a:pt x="539" y="3991"/>
                </a:cubicBezTo>
                <a:cubicBezTo>
                  <a:pt x="539" y="4276"/>
                  <a:pt x="666" y="4498"/>
                  <a:pt x="888" y="4688"/>
                </a:cubicBezTo>
                <a:cubicBezTo>
                  <a:pt x="634" y="4909"/>
                  <a:pt x="508" y="5226"/>
                  <a:pt x="476" y="5511"/>
                </a:cubicBezTo>
                <a:cubicBezTo>
                  <a:pt x="476" y="5828"/>
                  <a:pt x="571" y="6081"/>
                  <a:pt x="761" y="6303"/>
                </a:cubicBezTo>
                <a:cubicBezTo>
                  <a:pt x="381" y="6556"/>
                  <a:pt x="159" y="6968"/>
                  <a:pt x="128" y="7379"/>
                </a:cubicBezTo>
                <a:cubicBezTo>
                  <a:pt x="128" y="7728"/>
                  <a:pt x="286" y="8139"/>
                  <a:pt x="603" y="8329"/>
                </a:cubicBezTo>
                <a:cubicBezTo>
                  <a:pt x="349" y="8583"/>
                  <a:pt x="223" y="8995"/>
                  <a:pt x="254" y="9375"/>
                </a:cubicBezTo>
                <a:cubicBezTo>
                  <a:pt x="254" y="9596"/>
                  <a:pt x="349" y="9913"/>
                  <a:pt x="539" y="10071"/>
                </a:cubicBezTo>
                <a:cubicBezTo>
                  <a:pt x="223" y="10325"/>
                  <a:pt x="1" y="10736"/>
                  <a:pt x="1" y="11148"/>
                </a:cubicBezTo>
                <a:cubicBezTo>
                  <a:pt x="33" y="11528"/>
                  <a:pt x="191" y="11845"/>
                  <a:pt x="508" y="12066"/>
                </a:cubicBezTo>
                <a:cubicBezTo>
                  <a:pt x="64" y="12510"/>
                  <a:pt x="64" y="13143"/>
                  <a:pt x="318" y="13587"/>
                </a:cubicBezTo>
                <a:cubicBezTo>
                  <a:pt x="533" y="14044"/>
                  <a:pt x="931" y="14273"/>
                  <a:pt x="1357" y="14273"/>
                </a:cubicBezTo>
                <a:cubicBezTo>
                  <a:pt x="1432" y="14273"/>
                  <a:pt x="1508" y="14266"/>
                  <a:pt x="1584" y="14252"/>
                </a:cubicBezTo>
                <a:cubicBezTo>
                  <a:pt x="1616" y="14442"/>
                  <a:pt x="1616" y="14600"/>
                  <a:pt x="1648" y="14758"/>
                </a:cubicBezTo>
                <a:cubicBezTo>
                  <a:pt x="1648" y="14822"/>
                  <a:pt x="1679" y="14885"/>
                  <a:pt x="1743" y="14917"/>
                </a:cubicBezTo>
                <a:lnTo>
                  <a:pt x="1806" y="14917"/>
                </a:lnTo>
                <a:cubicBezTo>
                  <a:pt x="1901" y="15043"/>
                  <a:pt x="1996" y="15170"/>
                  <a:pt x="2091" y="15297"/>
                </a:cubicBezTo>
                <a:lnTo>
                  <a:pt x="2154" y="15360"/>
                </a:lnTo>
                <a:cubicBezTo>
                  <a:pt x="2186" y="15392"/>
                  <a:pt x="2218" y="15455"/>
                  <a:pt x="2218" y="15487"/>
                </a:cubicBezTo>
                <a:cubicBezTo>
                  <a:pt x="2344" y="15613"/>
                  <a:pt x="2439" y="15772"/>
                  <a:pt x="2598" y="15867"/>
                </a:cubicBezTo>
                <a:cubicBezTo>
                  <a:pt x="2620" y="15889"/>
                  <a:pt x="2643" y="15911"/>
                  <a:pt x="2676" y="15911"/>
                </a:cubicBezTo>
                <a:cubicBezTo>
                  <a:pt x="2690" y="15911"/>
                  <a:pt x="2706" y="15908"/>
                  <a:pt x="2724" y="15898"/>
                </a:cubicBezTo>
                <a:cubicBezTo>
                  <a:pt x="2756" y="15898"/>
                  <a:pt x="2756" y="15898"/>
                  <a:pt x="2788" y="15867"/>
                </a:cubicBezTo>
                <a:cubicBezTo>
                  <a:pt x="3896" y="16025"/>
                  <a:pt x="5131" y="16088"/>
                  <a:pt x="6651" y="16088"/>
                </a:cubicBezTo>
                <a:cubicBezTo>
                  <a:pt x="6588" y="16247"/>
                  <a:pt x="6556" y="16437"/>
                  <a:pt x="6525" y="16595"/>
                </a:cubicBezTo>
                <a:cubicBezTo>
                  <a:pt x="6493" y="16690"/>
                  <a:pt x="6525" y="16753"/>
                  <a:pt x="6588" y="16817"/>
                </a:cubicBezTo>
                <a:cubicBezTo>
                  <a:pt x="6620" y="16817"/>
                  <a:pt x="6651" y="16848"/>
                  <a:pt x="6715" y="16848"/>
                </a:cubicBezTo>
                <a:cubicBezTo>
                  <a:pt x="6715" y="16848"/>
                  <a:pt x="6746" y="16848"/>
                  <a:pt x="6778" y="16817"/>
                </a:cubicBezTo>
                <a:cubicBezTo>
                  <a:pt x="7285" y="16627"/>
                  <a:pt x="7696" y="16437"/>
                  <a:pt x="8108" y="16215"/>
                </a:cubicBezTo>
                <a:cubicBezTo>
                  <a:pt x="8396" y="16243"/>
                  <a:pt x="8686" y="16254"/>
                  <a:pt x="8977" y="16254"/>
                </a:cubicBezTo>
                <a:cubicBezTo>
                  <a:pt x="9678" y="16254"/>
                  <a:pt x="10382" y="16187"/>
                  <a:pt x="11053" y="16120"/>
                </a:cubicBezTo>
                <a:cubicBezTo>
                  <a:pt x="11738" y="16052"/>
                  <a:pt x="12423" y="16000"/>
                  <a:pt x="13108" y="16000"/>
                </a:cubicBezTo>
                <a:cubicBezTo>
                  <a:pt x="13373" y="16000"/>
                  <a:pt x="13638" y="16007"/>
                  <a:pt x="13904" y="16025"/>
                </a:cubicBezTo>
                <a:cubicBezTo>
                  <a:pt x="13967" y="16025"/>
                  <a:pt x="14062" y="15962"/>
                  <a:pt x="14062" y="15867"/>
                </a:cubicBezTo>
                <a:lnTo>
                  <a:pt x="14094" y="15867"/>
                </a:lnTo>
                <a:cubicBezTo>
                  <a:pt x="14189" y="15867"/>
                  <a:pt x="14252" y="15803"/>
                  <a:pt x="14252" y="15740"/>
                </a:cubicBezTo>
                <a:cubicBezTo>
                  <a:pt x="14284" y="14727"/>
                  <a:pt x="14284" y="13713"/>
                  <a:pt x="14284" y="12731"/>
                </a:cubicBezTo>
                <a:cubicBezTo>
                  <a:pt x="14284" y="11750"/>
                  <a:pt x="14284" y="10736"/>
                  <a:pt x="14315" y="9755"/>
                </a:cubicBezTo>
                <a:cubicBezTo>
                  <a:pt x="14315" y="9755"/>
                  <a:pt x="14315" y="9723"/>
                  <a:pt x="14315" y="9723"/>
                </a:cubicBezTo>
                <a:lnTo>
                  <a:pt x="14537" y="9470"/>
                </a:lnTo>
                <a:cubicBezTo>
                  <a:pt x="14949" y="8995"/>
                  <a:pt x="15329" y="8520"/>
                  <a:pt x="15740" y="8044"/>
                </a:cubicBezTo>
                <a:cubicBezTo>
                  <a:pt x="15740" y="8044"/>
                  <a:pt x="15772" y="8044"/>
                  <a:pt x="15804" y="8013"/>
                </a:cubicBezTo>
                <a:cubicBezTo>
                  <a:pt x="16152" y="7569"/>
                  <a:pt x="15867" y="6936"/>
                  <a:pt x="15455" y="6556"/>
                </a:cubicBezTo>
                <a:cubicBezTo>
                  <a:pt x="15216" y="6292"/>
                  <a:pt x="14886" y="6120"/>
                  <a:pt x="14561" y="6120"/>
                </a:cubicBezTo>
                <a:cubicBezTo>
                  <a:pt x="14456" y="6120"/>
                  <a:pt x="14352" y="6137"/>
                  <a:pt x="14252" y="6176"/>
                </a:cubicBezTo>
                <a:cubicBezTo>
                  <a:pt x="14379" y="4529"/>
                  <a:pt x="14379" y="2882"/>
                  <a:pt x="14347" y="1331"/>
                </a:cubicBezTo>
                <a:cubicBezTo>
                  <a:pt x="14379" y="1299"/>
                  <a:pt x="14379" y="1267"/>
                  <a:pt x="14347" y="1236"/>
                </a:cubicBezTo>
                <a:cubicBezTo>
                  <a:pt x="14347" y="1172"/>
                  <a:pt x="14347" y="1141"/>
                  <a:pt x="14315" y="1109"/>
                </a:cubicBezTo>
                <a:cubicBezTo>
                  <a:pt x="14284" y="1077"/>
                  <a:pt x="14252" y="1077"/>
                  <a:pt x="14189" y="1046"/>
                </a:cubicBezTo>
                <a:cubicBezTo>
                  <a:pt x="13840" y="792"/>
                  <a:pt x="13587" y="571"/>
                  <a:pt x="13365" y="286"/>
                </a:cubicBezTo>
                <a:cubicBezTo>
                  <a:pt x="13343" y="263"/>
                  <a:pt x="13320" y="241"/>
                  <a:pt x="13287" y="241"/>
                </a:cubicBezTo>
                <a:cubicBezTo>
                  <a:pt x="13273" y="241"/>
                  <a:pt x="13257" y="245"/>
                  <a:pt x="13239" y="254"/>
                </a:cubicBezTo>
                <a:lnTo>
                  <a:pt x="13175" y="254"/>
                </a:lnTo>
                <a:cubicBezTo>
                  <a:pt x="12417" y="59"/>
                  <a:pt x="11585" y="12"/>
                  <a:pt x="10740" y="12"/>
                </a:cubicBezTo>
                <a:cubicBezTo>
                  <a:pt x="10349" y="12"/>
                  <a:pt x="9955" y="22"/>
                  <a:pt x="9565" y="32"/>
                </a:cubicBezTo>
                <a:cubicBezTo>
                  <a:pt x="9090" y="64"/>
                  <a:pt x="8647" y="64"/>
                  <a:pt x="8203" y="64"/>
                </a:cubicBezTo>
                <a:cubicBezTo>
                  <a:pt x="7601" y="64"/>
                  <a:pt x="7000" y="64"/>
                  <a:pt x="6366" y="32"/>
                </a:cubicBezTo>
                <a:cubicBezTo>
                  <a:pt x="5654" y="16"/>
                  <a:pt x="4917" y="1"/>
                  <a:pt x="41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839;p48">
            <a:extLst>
              <a:ext uri="{FF2B5EF4-FFF2-40B4-BE49-F238E27FC236}">
                <a16:creationId xmlns:a16="http://schemas.microsoft.com/office/drawing/2014/main" id="{5620ED89-7B52-C176-04AE-005B02D376CF}"/>
              </a:ext>
            </a:extLst>
          </p:cNvPr>
          <p:cNvGrpSpPr/>
          <p:nvPr/>
        </p:nvGrpSpPr>
        <p:grpSpPr>
          <a:xfrm>
            <a:off x="7067037" y="1752989"/>
            <a:ext cx="557369" cy="710809"/>
            <a:chOff x="7745445" y="1786661"/>
            <a:chExt cx="455479" cy="578161"/>
          </a:xfrm>
        </p:grpSpPr>
        <p:sp>
          <p:nvSpPr>
            <p:cNvPr id="11" name="Google Shape;1840;p48">
              <a:extLst>
                <a:ext uri="{FF2B5EF4-FFF2-40B4-BE49-F238E27FC236}">
                  <a16:creationId xmlns:a16="http://schemas.microsoft.com/office/drawing/2014/main" id="{40F57DA9-6A92-8695-5B3D-953A61AF435C}"/>
                </a:ext>
              </a:extLst>
            </p:cNvPr>
            <p:cNvSpPr/>
            <p:nvPr/>
          </p:nvSpPr>
          <p:spPr>
            <a:xfrm>
              <a:off x="7996449" y="2126117"/>
              <a:ext cx="164537" cy="217771"/>
            </a:xfrm>
            <a:custGeom>
              <a:avLst/>
              <a:gdLst/>
              <a:ahLst/>
              <a:cxnLst/>
              <a:rect l="l" t="t" r="r" b="b"/>
              <a:pathLst>
                <a:path w="5480" h="7253" extrusionOk="0">
                  <a:moveTo>
                    <a:pt x="2598" y="444"/>
                  </a:moveTo>
                  <a:cubicBezTo>
                    <a:pt x="3643" y="602"/>
                    <a:pt x="4403" y="1425"/>
                    <a:pt x="4435" y="2439"/>
                  </a:cubicBezTo>
                  <a:cubicBezTo>
                    <a:pt x="4435" y="2882"/>
                    <a:pt x="4340" y="3452"/>
                    <a:pt x="3960" y="3832"/>
                  </a:cubicBezTo>
                  <a:cubicBezTo>
                    <a:pt x="3675" y="4086"/>
                    <a:pt x="3263" y="4181"/>
                    <a:pt x="2851" y="4244"/>
                  </a:cubicBezTo>
                  <a:cubicBezTo>
                    <a:pt x="2756" y="4244"/>
                    <a:pt x="2661" y="4244"/>
                    <a:pt x="2598" y="4276"/>
                  </a:cubicBezTo>
                  <a:lnTo>
                    <a:pt x="2534" y="4276"/>
                  </a:lnTo>
                  <a:cubicBezTo>
                    <a:pt x="1521" y="4276"/>
                    <a:pt x="761" y="3610"/>
                    <a:pt x="508" y="2534"/>
                  </a:cubicBezTo>
                  <a:cubicBezTo>
                    <a:pt x="381" y="1932"/>
                    <a:pt x="539" y="1394"/>
                    <a:pt x="919" y="982"/>
                  </a:cubicBezTo>
                  <a:cubicBezTo>
                    <a:pt x="1236" y="634"/>
                    <a:pt x="1711" y="444"/>
                    <a:pt x="2249" y="444"/>
                  </a:cubicBezTo>
                  <a:close/>
                  <a:moveTo>
                    <a:pt x="1553" y="4529"/>
                  </a:moveTo>
                  <a:cubicBezTo>
                    <a:pt x="1791" y="4637"/>
                    <a:pt x="2044" y="4686"/>
                    <a:pt x="2301" y="4686"/>
                  </a:cubicBezTo>
                  <a:cubicBezTo>
                    <a:pt x="2420" y="4686"/>
                    <a:pt x="2541" y="4676"/>
                    <a:pt x="2661" y="4656"/>
                  </a:cubicBezTo>
                  <a:lnTo>
                    <a:pt x="2693" y="4687"/>
                  </a:lnTo>
                  <a:cubicBezTo>
                    <a:pt x="2534" y="5321"/>
                    <a:pt x="2408" y="5922"/>
                    <a:pt x="2313" y="6461"/>
                  </a:cubicBezTo>
                  <a:cubicBezTo>
                    <a:pt x="2218" y="6302"/>
                    <a:pt x="2123" y="6144"/>
                    <a:pt x="1996" y="5986"/>
                  </a:cubicBezTo>
                  <a:cubicBezTo>
                    <a:pt x="1964" y="5954"/>
                    <a:pt x="1901" y="5891"/>
                    <a:pt x="1838" y="5891"/>
                  </a:cubicBezTo>
                  <a:cubicBezTo>
                    <a:pt x="1774" y="5891"/>
                    <a:pt x="1743" y="5922"/>
                    <a:pt x="1679" y="5954"/>
                  </a:cubicBezTo>
                  <a:cubicBezTo>
                    <a:pt x="1521" y="6176"/>
                    <a:pt x="1331" y="6366"/>
                    <a:pt x="1109" y="6556"/>
                  </a:cubicBezTo>
                  <a:cubicBezTo>
                    <a:pt x="1299" y="5922"/>
                    <a:pt x="1426" y="5257"/>
                    <a:pt x="1553" y="4624"/>
                  </a:cubicBezTo>
                  <a:lnTo>
                    <a:pt x="1553" y="4529"/>
                  </a:lnTo>
                  <a:close/>
                  <a:moveTo>
                    <a:pt x="4055" y="4276"/>
                  </a:moveTo>
                  <a:lnTo>
                    <a:pt x="4055" y="4307"/>
                  </a:lnTo>
                  <a:cubicBezTo>
                    <a:pt x="4308" y="4941"/>
                    <a:pt x="4561" y="5574"/>
                    <a:pt x="4878" y="6144"/>
                  </a:cubicBezTo>
                  <a:cubicBezTo>
                    <a:pt x="4783" y="6081"/>
                    <a:pt x="4656" y="6049"/>
                    <a:pt x="4561" y="5986"/>
                  </a:cubicBezTo>
                  <a:cubicBezTo>
                    <a:pt x="4466" y="5954"/>
                    <a:pt x="4403" y="5922"/>
                    <a:pt x="4308" y="5891"/>
                  </a:cubicBezTo>
                  <a:cubicBezTo>
                    <a:pt x="4284" y="5883"/>
                    <a:pt x="4258" y="5879"/>
                    <a:pt x="4233" y="5879"/>
                  </a:cubicBezTo>
                  <a:cubicBezTo>
                    <a:pt x="4156" y="5879"/>
                    <a:pt x="4078" y="5914"/>
                    <a:pt x="4055" y="5986"/>
                  </a:cubicBezTo>
                  <a:lnTo>
                    <a:pt x="3706" y="6651"/>
                  </a:lnTo>
                  <a:cubicBezTo>
                    <a:pt x="3611" y="6334"/>
                    <a:pt x="3516" y="6017"/>
                    <a:pt x="3421" y="5732"/>
                  </a:cubicBezTo>
                  <a:cubicBezTo>
                    <a:pt x="3295" y="5352"/>
                    <a:pt x="3168" y="4972"/>
                    <a:pt x="3041" y="4592"/>
                  </a:cubicBezTo>
                  <a:cubicBezTo>
                    <a:pt x="3390" y="4561"/>
                    <a:pt x="3738" y="4466"/>
                    <a:pt x="4055" y="4276"/>
                  </a:cubicBezTo>
                  <a:close/>
                  <a:moveTo>
                    <a:pt x="2281" y="0"/>
                  </a:moveTo>
                  <a:cubicBezTo>
                    <a:pt x="1584" y="0"/>
                    <a:pt x="951" y="254"/>
                    <a:pt x="571" y="697"/>
                  </a:cubicBezTo>
                  <a:cubicBezTo>
                    <a:pt x="159" y="1140"/>
                    <a:pt x="1" y="1742"/>
                    <a:pt x="96" y="2375"/>
                  </a:cubicBezTo>
                  <a:cubicBezTo>
                    <a:pt x="191" y="3199"/>
                    <a:pt x="603" y="3959"/>
                    <a:pt x="1204" y="4339"/>
                  </a:cubicBezTo>
                  <a:lnTo>
                    <a:pt x="1141" y="4592"/>
                  </a:lnTo>
                  <a:cubicBezTo>
                    <a:pt x="919" y="5352"/>
                    <a:pt x="666" y="6176"/>
                    <a:pt x="571" y="6936"/>
                  </a:cubicBezTo>
                  <a:cubicBezTo>
                    <a:pt x="539" y="7031"/>
                    <a:pt x="571" y="7126"/>
                    <a:pt x="666" y="7157"/>
                  </a:cubicBezTo>
                  <a:cubicBezTo>
                    <a:pt x="729" y="7189"/>
                    <a:pt x="793" y="7189"/>
                    <a:pt x="824" y="7189"/>
                  </a:cubicBezTo>
                  <a:cubicBezTo>
                    <a:pt x="888" y="7189"/>
                    <a:pt x="919" y="7189"/>
                    <a:pt x="951" y="7157"/>
                  </a:cubicBezTo>
                  <a:cubicBezTo>
                    <a:pt x="1268" y="6936"/>
                    <a:pt x="1553" y="6714"/>
                    <a:pt x="1806" y="6429"/>
                  </a:cubicBezTo>
                  <a:cubicBezTo>
                    <a:pt x="1933" y="6619"/>
                    <a:pt x="2059" y="6841"/>
                    <a:pt x="2218" y="7031"/>
                  </a:cubicBezTo>
                  <a:cubicBezTo>
                    <a:pt x="2249" y="7094"/>
                    <a:pt x="2313" y="7126"/>
                    <a:pt x="2376" y="7126"/>
                  </a:cubicBezTo>
                  <a:cubicBezTo>
                    <a:pt x="2439" y="7126"/>
                    <a:pt x="2471" y="7094"/>
                    <a:pt x="2503" y="7062"/>
                  </a:cubicBezTo>
                  <a:cubicBezTo>
                    <a:pt x="2598" y="7062"/>
                    <a:pt x="2661" y="6999"/>
                    <a:pt x="2693" y="6904"/>
                  </a:cubicBezTo>
                  <a:cubicBezTo>
                    <a:pt x="2788" y="6556"/>
                    <a:pt x="2851" y="6144"/>
                    <a:pt x="2914" y="5701"/>
                  </a:cubicBezTo>
                  <a:cubicBezTo>
                    <a:pt x="3073" y="6207"/>
                    <a:pt x="3231" y="6651"/>
                    <a:pt x="3421" y="7031"/>
                  </a:cubicBezTo>
                  <a:cubicBezTo>
                    <a:pt x="3453" y="7062"/>
                    <a:pt x="3485" y="7094"/>
                    <a:pt x="3516" y="7126"/>
                  </a:cubicBezTo>
                  <a:cubicBezTo>
                    <a:pt x="3548" y="7157"/>
                    <a:pt x="3580" y="7221"/>
                    <a:pt x="3611" y="7252"/>
                  </a:cubicBezTo>
                  <a:lnTo>
                    <a:pt x="3706" y="7252"/>
                  </a:lnTo>
                  <a:cubicBezTo>
                    <a:pt x="3770" y="7252"/>
                    <a:pt x="3833" y="7221"/>
                    <a:pt x="3865" y="7157"/>
                  </a:cubicBezTo>
                  <a:lnTo>
                    <a:pt x="4308" y="6334"/>
                  </a:lnTo>
                  <a:lnTo>
                    <a:pt x="4371" y="6366"/>
                  </a:lnTo>
                  <a:cubicBezTo>
                    <a:pt x="4593" y="6492"/>
                    <a:pt x="4846" y="6619"/>
                    <a:pt x="5131" y="6682"/>
                  </a:cubicBezTo>
                  <a:cubicBezTo>
                    <a:pt x="5147" y="6698"/>
                    <a:pt x="5171" y="6706"/>
                    <a:pt x="5199" y="6706"/>
                  </a:cubicBezTo>
                  <a:cubicBezTo>
                    <a:pt x="5226" y="6706"/>
                    <a:pt x="5258" y="6698"/>
                    <a:pt x="5290" y="6682"/>
                  </a:cubicBezTo>
                  <a:cubicBezTo>
                    <a:pt x="5290" y="6651"/>
                    <a:pt x="5321" y="6619"/>
                    <a:pt x="5321" y="6619"/>
                  </a:cubicBezTo>
                  <a:lnTo>
                    <a:pt x="5480" y="6714"/>
                  </a:lnTo>
                  <a:lnTo>
                    <a:pt x="5385" y="6587"/>
                  </a:lnTo>
                  <a:cubicBezTo>
                    <a:pt x="5416" y="6556"/>
                    <a:pt x="5416" y="6556"/>
                    <a:pt x="5448" y="6556"/>
                  </a:cubicBezTo>
                  <a:cubicBezTo>
                    <a:pt x="5480" y="6492"/>
                    <a:pt x="5480" y="6429"/>
                    <a:pt x="5448" y="6366"/>
                  </a:cubicBezTo>
                  <a:cubicBezTo>
                    <a:pt x="5258" y="5891"/>
                    <a:pt x="5036" y="5416"/>
                    <a:pt x="4783" y="4972"/>
                  </a:cubicBezTo>
                  <a:cubicBezTo>
                    <a:pt x="4625" y="4656"/>
                    <a:pt x="4466" y="4339"/>
                    <a:pt x="4308" y="4022"/>
                  </a:cubicBezTo>
                  <a:cubicBezTo>
                    <a:pt x="4340" y="3991"/>
                    <a:pt x="4371" y="3959"/>
                    <a:pt x="4403" y="3927"/>
                  </a:cubicBezTo>
                  <a:cubicBezTo>
                    <a:pt x="4720" y="3484"/>
                    <a:pt x="4878" y="2914"/>
                    <a:pt x="4846" y="2312"/>
                  </a:cubicBezTo>
                  <a:cubicBezTo>
                    <a:pt x="4751" y="982"/>
                    <a:pt x="3675" y="0"/>
                    <a:pt x="2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1;p48">
              <a:extLst>
                <a:ext uri="{FF2B5EF4-FFF2-40B4-BE49-F238E27FC236}">
                  <a16:creationId xmlns:a16="http://schemas.microsoft.com/office/drawing/2014/main" id="{E8C78329-0CED-6ADD-9F3B-79887D255B5F}"/>
                </a:ext>
              </a:extLst>
            </p:cNvPr>
            <p:cNvSpPr/>
            <p:nvPr/>
          </p:nvSpPr>
          <p:spPr>
            <a:xfrm>
              <a:off x="8019267" y="2144522"/>
              <a:ext cx="108450" cy="106168"/>
            </a:xfrm>
            <a:custGeom>
              <a:avLst/>
              <a:gdLst/>
              <a:ahLst/>
              <a:cxnLst/>
              <a:rect l="l" t="t" r="r" b="b"/>
              <a:pathLst>
                <a:path w="3612" h="3536" extrusionOk="0">
                  <a:moveTo>
                    <a:pt x="1774" y="401"/>
                  </a:moveTo>
                  <a:cubicBezTo>
                    <a:pt x="2471" y="401"/>
                    <a:pt x="3105" y="1034"/>
                    <a:pt x="3136" y="1762"/>
                  </a:cubicBezTo>
                  <a:cubicBezTo>
                    <a:pt x="3136" y="2332"/>
                    <a:pt x="2820" y="2776"/>
                    <a:pt x="2154" y="3092"/>
                  </a:cubicBezTo>
                  <a:cubicBezTo>
                    <a:pt x="2047" y="3122"/>
                    <a:pt x="1939" y="3136"/>
                    <a:pt x="1833" y="3136"/>
                  </a:cubicBezTo>
                  <a:cubicBezTo>
                    <a:pt x="1596" y="3136"/>
                    <a:pt x="1370" y="3065"/>
                    <a:pt x="1173" y="2934"/>
                  </a:cubicBezTo>
                  <a:cubicBezTo>
                    <a:pt x="856" y="2712"/>
                    <a:pt x="603" y="2301"/>
                    <a:pt x="539" y="1826"/>
                  </a:cubicBezTo>
                  <a:cubicBezTo>
                    <a:pt x="476" y="1446"/>
                    <a:pt x="539" y="1097"/>
                    <a:pt x="761" y="844"/>
                  </a:cubicBezTo>
                  <a:cubicBezTo>
                    <a:pt x="1014" y="559"/>
                    <a:pt x="1363" y="401"/>
                    <a:pt x="1743" y="401"/>
                  </a:cubicBezTo>
                  <a:close/>
                  <a:moveTo>
                    <a:pt x="1738" y="0"/>
                  </a:moveTo>
                  <a:cubicBezTo>
                    <a:pt x="1647" y="0"/>
                    <a:pt x="1554" y="7"/>
                    <a:pt x="1458" y="21"/>
                  </a:cubicBezTo>
                  <a:cubicBezTo>
                    <a:pt x="824" y="116"/>
                    <a:pt x="381" y="496"/>
                    <a:pt x="191" y="1034"/>
                  </a:cubicBezTo>
                  <a:cubicBezTo>
                    <a:pt x="1" y="1731"/>
                    <a:pt x="191" y="2586"/>
                    <a:pt x="698" y="3092"/>
                  </a:cubicBezTo>
                  <a:cubicBezTo>
                    <a:pt x="1014" y="3409"/>
                    <a:pt x="1331" y="3536"/>
                    <a:pt x="1711" y="3536"/>
                  </a:cubicBezTo>
                  <a:cubicBezTo>
                    <a:pt x="1838" y="3536"/>
                    <a:pt x="1964" y="3536"/>
                    <a:pt x="2123" y="3473"/>
                  </a:cubicBezTo>
                  <a:cubicBezTo>
                    <a:pt x="2154" y="3504"/>
                    <a:pt x="2154" y="3504"/>
                    <a:pt x="2186" y="3504"/>
                  </a:cubicBezTo>
                  <a:cubicBezTo>
                    <a:pt x="3263" y="3283"/>
                    <a:pt x="3611" y="2301"/>
                    <a:pt x="3453" y="1509"/>
                  </a:cubicBezTo>
                  <a:cubicBezTo>
                    <a:pt x="3308" y="728"/>
                    <a:pt x="2688" y="0"/>
                    <a:pt x="1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2;p48">
              <a:extLst>
                <a:ext uri="{FF2B5EF4-FFF2-40B4-BE49-F238E27FC236}">
                  <a16:creationId xmlns:a16="http://schemas.microsoft.com/office/drawing/2014/main" id="{49E23700-139C-32F9-66DF-9D5E9D133722}"/>
                </a:ext>
              </a:extLst>
            </p:cNvPr>
            <p:cNvSpPr/>
            <p:nvPr/>
          </p:nvSpPr>
          <p:spPr>
            <a:xfrm>
              <a:off x="7745445" y="1786661"/>
              <a:ext cx="455479" cy="578161"/>
            </a:xfrm>
            <a:custGeom>
              <a:avLst/>
              <a:gdLst/>
              <a:ahLst/>
              <a:cxnLst/>
              <a:rect l="l" t="t" r="r" b="b"/>
              <a:pathLst>
                <a:path w="15170" h="19256" extrusionOk="0">
                  <a:moveTo>
                    <a:pt x="3864" y="792"/>
                  </a:moveTo>
                  <a:lnTo>
                    <a:pt x="3864" y="792"/>
                  </a:lnTo>
                  <a:cubicBezTo>
                    <a:pt x="3769" y="2186"/>
                    <a:pt x="3674" y="3706"/>
                    <a:pt x="3706" y="5162"/>
                  </a:cubicBezTo>
                  <a:lnTo>
                    <a:pt x="1362" y="5162"/>
                  </a:lnTo>
                  <a:cubicBezTo>
                    <a:pt x="1172" y="5162"/>
                    <a:pt x="1014" y="5194"/>
                    <a:pt x="824" y="5194"/>
                  </a:cubicBezTo>
                  <a:cubicBezTo>
                    <a:pt x="792" y="5194"/>
                    <a:pt x="760" y="5226"/>
                    <a:pt x="729" y="5226"/>
                  </a:cubicBezTo>
                  <a:cubicBezTo>
                    <a:pt x="1109" y="4877"/>
                    <a:pt x="1457" y="4371"/>
                    <a:pt x="1774" y="3896"/>
                  </a:cubicBezTo>
                  <a:cubicBezTo>
                    <a:pt x="1900" y="3737"/>
                    <a:pt x="2027" y="3547"/>
                    <a:pt x="2122" y="3421"/>
                  </a:cubicBezTo>
                  <a:cubicBezTo>
                    <a:pt x="2755" y="2566"/>
                    <a:pt x="3326" y="1679"/>
                    <a:pt x="3864" y="792"/>
                  </a:cubicBezTo>
                  <a:close/>
                  <a:moveTo>
                    <a:pt x="4371" y="539"/>
                  </a:moveTo>
                  <a:cubicBezTo>
                    <a:pt x="5922" y="602"/>
                    <a:pt x="7474" y="602"/>
                    <a:pt x="8994" y="602"/>
                  </a:cubicBezTo>
                  <a:lnTo>
                    <a:pt x="10324" y="602"/>
                  </a:lnTo>
                  <a:cubicBezTo>
                    <a:pt x="10704" y="602"/>
                    <a:pt x="11116" y="634"/>
                    <a:pt x="11559" y="697"/>
                  </a:cubicBezTo>
                  <a:cubicBezTo>
                    <a:pt x="12020" y="737"/>
                    <a:pt x="12532" y="777"/>
                    <a:pt x="13021" y="777"/>
                  </a:cubicBezTo>
                  <a:cubicBezTo>
                    <a:pt x="13306" y="777"/>
                    <a:pt x="13584" y="764"/>
                    <a:pt x="13840" y="729"/>
                  </a:cubicBezTo>
                  <a:cubicBezTo>
                    <a:pt x="13982" y="745"/>
                    <a:pt x="14109" y="753"/>
                    <a:pt x="14228" y="753"/>
                  </a:cubicBezTo>
                  <a:cubicBezTo>
                    <a:pt x="14346" y="753"/>
                    <a:pt x="14457" y="745"/>
                    <a:pt x="14568" y="729"/>
                  </a:cubicBezTo>
                  <a:lnTo>
                    <a:pt x="14568" y="729"/>
                  </a:lnTo>
                  <a:cubicBezTo>
                    <a:pt x="14441" y="3927"/>
                    <a:pt x="14441" y="7189"/>
                    <a:pt x="14441" y="10324"/>
                  </a:cubicBezTo>
                  <a:cubicBezTo>
                    <a:pt x="14410" y="13080"/>
                    <a:pt x="14410" y="15930"/>
                    <a:pt x="14346" y="18717"/>
                  </a:cubicBezTo>
                  <a:cubicBezTo>
                    <a:pt x="13745" y="18717"/>
                    <a:pt x="13143" y="18748"/>
                    <a:pt x="12573" y="18748"/>
                  </a:cubicBezTo>
                  <a:cubicBezTo>
                    <a:pt x="11781" y="18764"/>
                    <a:pt x="10974" y="18772"/>
                    <a:pt x="10162" y="18772"/>
                  </a:cubicBezTo>
                  <a:cubicBezTo>
                    <a:pt x="9351" y="18772"/>
                    <a:pt x="8535" y="18764"/>
                    <a:pt x="7728" y="18748"/>
                  </a:cubicBezTo>
                  <a:cubicBezTo>
                    <a:pt x="6619" y="18748"/>
                    <a:pt x="5637" y="18717"/>
                    <a:pt x="4719" y="18685"/>
                  </a:cubicBezTo>
                  <a:lnTo>
                    <a:pt x="3832" y="18685"/>
                  </a:lnTo>
                  <a:cubicBezTo>
                    <a:pt x="3531" y="18694"/>
                    <a:pt x="3197" y="18703"/>
                    <a:pt x="2860" y="18703"/>
                  </a:cubicBezTo>
                  <a:cubicBezTo>
                    <a:pt x="2028" y="18703"/>
                    <a:pt x="1170" y="18648"/>
                    <a:pt x="697" y="18400"/>
                  </a:cubicBezTo>
                  <a:lnTo>
                    <a:pt x="697" y="17988"/>
                  </a:lnTo>
                  <a:cubicBezTo>
                    <a:pt x="1394" y="18020"/>
                    <a:pt x="2122" y="18052"/>
                    <a:pt x="2819" y="18052"/>
                  </a:cubicBezTo>
                  <a:cubicBezTo>
                    <a:pt x="2882" y="18052"/>
                    <a:pt x="2946" y="17988"/>
                    <a:pt x="2946" y="17893"/>
                  </a:cubicBezTo>
                  <a:cubicBezTo>
                    <a:pt x="2946" y="17830"/>
                    <a:pt x="2882" y="17767"/>
                    <a:pt x="2819" y="17767"/>
                  </a:cubicBezTo>
                  <a:cubicBezTo>
                    <a:pt x="2122" y="17735"/>
                    <a:pt x="1394" y="17703"/>
                    <a:pt x="697" y="17703"/>
                  </a:cubicBezTo>
                  <a:lnTo>
                    <a:pt x="697" y="17007"/>
                  </a:lnTo>
                  <a:cubicBezTo>
                    <a:pt x="940" y="17017"/>
                    <a:pt x="1183" y="17021"/>
                    <a:pt x="1425" y="17021"/>
                  </a:cubicBezTo>
                  <a:cubicBezTo>
                    <a:pt x="1911" y="17021"/>
                    <a:pt x="2397" y="17007"/>
                    <a:pt x="2882" y="17007"/>
                  </a:cubicBezTo>
                  <a:lnTo>
                    <a:pt x="3072" y="17007"/>
                  </a:lnTo>
                  <a:cubicBezTo>
                    <a:pt x="3167" y="17007"/>
                    <a:pt x="3231" y="16943"/>
                    <a:pt x="3231" y="16848"/>
                  </a:cubicBezTo>
                  <a:cubicBezTo>
                    <a:pt x="3231" y="16785"/>
                    <a:pt x="3167" y="16722"/>
                    <a:pt x="3072" y="16722"/>
                  </a:cubicBezTo>
                  <a:lnTo>
                    <a:pt x="2882" y="16690"/>
                  </a:lnTo>
                  <a:cubicBezTo>
                    <a:pt x="2185" y="16690"/>
                    <a:pt x="1425" y="16690"/>
                    <a:pt x="697" y="16722"/>
                  </a:cubicBezTo>
                  <a:lnTo>
                    <a:pt x="697" y="15898"/>
                  </a:lnTo>
                  <a:cubicBezTo>
                    <a:pt x="1140" y="15930"/>
                    <a:pt x="1552" y="15930"/>
                    <a:pt x="1995" y="15930"/>
                  </a:cubicBezTo>
                  <a:lnTo>
                    <a:pt x="3041" y="15930"/>
                  </a:lnTo>
                  <a:lnTo>
                    <a:pt x="3484" y="15898"/>
                  </a:lnTo>
                  <a:cubicBezTo>
                    <a:pt x="3579" y="15898"/>
                    <a:pt x="3642" y="15835"/>
                    <a:pt x="3642" y="15740"/>
                  </a:cubicBezTo>
                  <a:cubicBezTo>
                    <a:pt x="3642" y="15645"/>
                    <a:pt x="3579" y="15582"/>
                    <a:pt x="3484" y="15582"/>
                  </a:cubicBezTo>
                  <a:lnTo>
                    <a:pt x="697" y="15582"/>
                  </a:lnTo>
                  <a:lnTo>
                    <a:pt x="697" y="14790"/>
                  </a:lnTo>
                  <a:cubicBezTo>
                    <a:pt x="864" y="14799"/>
                    <a:pt x="1025" y="14803"/>
                    <a:pt x="1182" y="14803"/>
                  </a:cubicBezTo>
                  <a:cubicBezTo>
                    <a:pt x="1561" y="14803"/>
                    <a:pt x="1913" y="14781"/>
                    <a:pt x="2249" y="14758"/>
                  </a:cubicBezTo>
                  <a:cubicBezTo>
                    <a:pt x="2344" y="14726"/>
                    <a:pt x="2375" y="14663"/>
                    <a:pt x="2375" y="14568"/>
                  </a:cubicBezTo>
                  <a:cubicBezTo>
                    <a:pt x="2375" y="14473"/>
                    <a:pt x="2312" y="14441"/>
                    <a:pt x="2217" y="14441"/>
                  </a:cubicBezTo>
                  <a:cubicBezTo>
                    <a:pt x="1679" y="14473"/>
                    <a:pt x="1172" y="14505"/>
                    <a:pt x="697" y="14505"/>
                  </a:cubicBezTo>
                  <a:cubicBezTo>
                    <a:pt x="697" y="14378"/>
                    <a:pt x="697" y="14283"/>
                    <a:pt x="697" y="14188"/>
                  </a:cubicBezTo>
                  <a:lnTo>
                    <a:pt x="697" y="13935"/>
                  </a:lnTo>
                  <a:cubicBezTo>
                    <a:pt x="943" y="13943"/>
                    <a:pt x="1178" y="13947"/>
                    <a:pt x="1403" y="13947"/>
                  </a:cubicBezTo>
                  <a:cubicBezTo>
                    <a:pt x="2018" y="13947"/>
                    <a:pt x="2562" y="13918"/>
                    <a:pt x="3072" y="13871"/>
                  </a:cubicBezTo>
                  <a:cubicBezTo>
                    <a:pt x="3167" y="13871"/>
                    <a:pt x="3231" y="13776"/>
                    <a:pt x="3231" y="13713"/>
                  </a:cubicBezTo>
                  <a:cubicBezTo>
                    <a:pt x="3231" y="13618"/>
                    <a:pt x="3136" y="13586"/>
                    <a:pt x="3072" y="13586"/>
                  </a:cubicBezTo>
                  <a:cubicBezTo>
                    <a:pt x="2312" y="13618"/>
                    <a:pt x="1489" y="13650"/>
                    <a:pt x="697" y="13650"/>
                  </a:cubicBezTo>
                  <a:cubicBezTo>
                    <a:pt x="697" y="13460"/>
                    <a:pt x="697" y="13270"/>
                    <a:pt x="697" y="13111"/>
                  </a:cubicBezTo>
                  <a:lnTo>
                    <a:pt x="697" y="12890"/>
                  </a:lnTo>
                  <a:lnTo>
                    <a:pt x="792" y="12890"/>
                  </a:lnTo>
                  <a:cubicBezTo>
                    <a:pt x="1130" y="12890"/>
                    <a:pt x="1468" y="12904"/>
                    <a:pt x="1796" y="12904"/>
                  </a:cubicBezTo>
                  <a:cubicBezTo>
                    <a:pt x="1960" y="12904"/>
                    <a:pt x="2122" y="12900"/>
                    <a:pt x="2280" y="12890"/>
                  </a:cubicBezTo>
                  <a:cubicBezTo>
                    <a:pt x="2375" y="12890"/>
                    <a:pt x="2439" y="12826"/>
                    <a:pt x="2439" y="12731"/>
                  </a:cubicBezTo>
                  <a:cubicBezTo>
                    <a:pt x="2439" y="12668"/>
                    <a:pt x="2375" y="12605"/>
                    <a:pt x="2280" y="12605"/>
                  </a:cubicBezTo>
                  <a:cubicBezTo>
                    <a:pt x="1805" y="12573"/>
                    <a:pt x="1299" y="12573"/>
                    <a:pt x="824" y="12573"/>
                  </a:cubicBezTo>
                  <a:lnTo>
                    <a:pt x="665" y="12573"/>
                  </a:lnTo>
                  <a:cubicBezTo>
                    <a:pt x="665" y="12446"/>
                    <a:pt x="665" y="12288"/>
                    <a:pt x="665" y="12161"/>
                  </a:cubicBezTo>
                  <a:lnTo>
                    <a:pt x="665" y="11908"/>
                  </a:lnTo>
                  <a:lnTo>
                    <a:pt x="2344" y="11908"/>
                  </a:lnTo>
                  <a:cubicBezTo>
                    <a:pt x="2439" y="11908"/>
                    <a:pt x="2502" y="11845"/>
                    <a:pt x="2502" y="11750"/>
                  </a:cubicBezTo>
                  <a:cubicBezTo>
                    <a:pt x="2502" y="11686"/>
                    <a:pt x="2439" y="11591"/>
                    <a:pt x="2344" y="11591"/>
                  </a:cubicBezTo>
                  <a:lnTo>
                    <a:pt x="665" y="11591"/>
                  </a:lnTo>
                  <a:cubicBezTo>
                    <a:pt x="665" y="11465"/>
                    <a:pt x="665" y="11306"/>
                    <a:pt x="634" y="11148"/>
                  </a:cubicBezTo>
                  <a:lnTo>
                    <a:pt x="634" y="10990"/>
                  </a:lnTo>
                  <a:cubicBezTo>
                    <a:pt x="850" y="10995"/>
                    <a:pt x="1063" y="10997"/>
                    <a:pt x="1273" y="10997"/>
                  </a:cubicBezTo>
                  <a:cubicBezTo>
                    <a:pt x="2321" y="10997"/>
                    <a:pt x="3289" y="10931"/>
                    <a:pt x="4212" y="10800"/>
                  </a:cubicBezTo>
                  <a:cubicBezTo>
                    <a:pt x="4276" y="10768"/>
                    <a:pt x="4339" y="10705"/>
                    <a:pt x="4339" y="10610"/>
                  </a:cubicBezTo>
                  <a:cubicBezTo>
                    <a:pt x="4307" y="10546"/>
                    <a:pt x="4244" y="10483"/>
                    <a:pt x="4181" y="10483"/>
                  </a:cubicBezTo>
                  <a:cubicBezTo>
                    <a:pt x="2787" y="10610"/>
                    <a:pt x="1679" y="10673"/>
                    <a:pt x="634" y="10673"/>
                  </a:cubicBezTo>
                  <a:cubicBezTo>
                    <a:pt x="634" y="10546"/>
                    <a:pt x="634" y="10388"/>
                    <a:pt x="602" y="10229"/>
                  </a:cubicBezTo>
                  <a:cubicBezTo>
                    <a:pt x="602" y="10103"/>
                    <a:pt x="602" y="10008"/>
                    <a:pt x="602" y="9881"/>
                  </a:cubicBezTo>
                  <a:cubicBezTo>
                    <a:pt x="855" y="9929"/>
                    <a:pt x="1101" y="9952"/>
                    <a:pt x="1350" y="9952"/>
                  </a:cubicBezTo>
                  <a:cubicBezTo>
                    <a:pt x="1600" y="9952"/>
                    <a:pt x="1853" y="9929"/>
                    <a:pt x="2122" y="9881"/>
                  </a:cubicBezTo>
                  <a:cubicBezTo>
                    <a:pt x="2217" y="9881"/>
                    <a:pt x="2249" y="9786"/>
                    <a:pt x="2249" y="9723"/>
                  </a:cubicBezTo>
                  <a:cubicBezTo>
                    <a:pt x="2217" y="9628"/>
                    <a:pt x="2154" y="9564"/>
                    <a:pt x="2059" y="9564"/>
                  </a:cubicBezTo>
                  <a:cubicBezTo>
                    <a:pt x="1765" y="9604"/>
                    <a:pt x="1472" y="9631"/>
                    <a:pt x="1171" y="9631"/>
                  </a:cubicBezTo>
                  <a:cubicBezTo>
                    <a:pt x="984" y="9631"/>
                    <a:pt x="796" y="9620"/>
                    <a:pt x="602" y="9596"/>
                  </a:cubicBezTo>
                  <a:cubicBezTo>
                    <a:pt x="602" y="9406"/>
                    <a:pt x="602" y="9248"/>
                    <a:pt x="570" y="9058"/>
                  </a:cubicBezTo>
                  <a:lnTo>
                    <a:pt x="570" y="8773"/>
                  </a:lnTo>
                  <a:cubicBezTo>
                    <a:pt x="810" y="8780"/>
                    <a:pt x="1045" y="8784"/>
                    <a:pt x="1278" y="8784"/>
                  </a:cubicBezTo>
                  <a:cubicBezTo>
                    <a:pt x="2032" y="8784"/>
                    <a:pt x="2758" y="8743"/>
                    <a:pt x="3484" y="8646"/>
                  </a:cubicBezTo>
                  <a:cubicBezTo>
                    <a:pt x="3579" y="8646"/>
                    <a:pt x="3642" y="8551"/>
                    <a:pt x="3611" y="8456"/>
                  </a:cubicBezTo>
                  <a:cubicBezTo>
                    <a:pt x="3611" y="8393"/>
                    <a:pt x="3547" y="8329"/>
                    <a:pt x="3452" y="8329"/>
                  </a:cubicBezTo>
                  <a:cubicBezTo>
                    <a:pt x="2644" y="8408"/>
                    <a:pt x="1837" y="8464"/>
                    <a:pt x="1064" y="8464"/>
                  </a:cubicBezTo>
                  <a:cubicBezTo>
                    <a:pt x="898" y="8464"/>
                    <a:pt x="733" y="8462"/>
                    <a:pt x="570" y="8456"/>
                  </a:cubicBezTo>
                  <a:cubicBezTo>
                    <a:pt x="539" y="8203"/>
                    <a:pt x="539" y="7981"/>
                    <a:pt x="507" y="7696"/>
                  </a:cubicBezTo>
                  <a:lnTo>
                    <a:pt x="507" y="7696"/>
                  </a:lnTo>
                  <a:cubicBezTo>
                    <a:pt x="950" y="7759"/>
                    <a:pt x="1362" y="7791"/>
                    <a:pt x="1742" y="7791"/>
                  </a:cubicBezTo>
                  <a:lnTo>
                    <a:pt x="2217" y="7791"/>
                  </a:lnTo>
                  <a:cubicBezTo>
                    <a:pt x="2312" y="7791"/>
                    <a:pt x="2375" y="7696"/>
                    <a:pt x="2375" y="7633"/>
                  </a:cubicBezTo>
                  <a:cubicBezTo>
                    <a:pt x="2375" y="7538"/>
                    <a:pt x="2312" y="7474"/>
                    <a:pt x="2217" y="7474"/>
                  </a:cubicBezTo>
                  <a:cubicBezTo>
                    <a:pt x="2032" y="7484"/>
                    <a:pt x="1854" y="7487"/>
                    <a:pt x="1683" y="7487"/>
                  </a:cubicBezTo>
                  <a:cubicBezTo>
                    <a:pt x="1271" y="7487"/>
                    <a:pt x="897" y="7465"/>
                    <a:pt x="539" y="7443"/>
                  </a:cubicBezTo>
                  <a:lnTo>
                    <a:pt x="507" y="7443"/>
                  </a:lnTo>
                  <a:cubicBezTo>
                    <a:pt x="507" y="7221"/>
                    <a:pt x="475" y="6968"/>
                    <a:pt x="475" y="6746"/>
                  </a:cubicBezTo>
                  <a:cubicBezTo>
                    <a:pt x="1037" y="6686"/>
                    <a:pt x="1600" y="6664"/>
                    <a:pt x="2162" y="6664"/>
                  </a:cubicBezTo>
                  <a:cubicBezTo>
                    <a:pt x="2486" y="6664"/>
                    <a:pt x="2811" y="6671"/>
                    <a:pt x="3136" y="6683"/>
                  </a:cubicBezTo>
                  <a:cubicBezTo>
                    <a:pt x="3231" y="6683"/>
                    <a:pt x="3294" y="6619"/>
                    <a:pt x="3294" y="6524"/>
                  </a:cubicBezTo>
                  <a:cubicBezTo>
                    <a:pt x="3294" y="6429"/>
                    <a:pt x="3231" y="6366"/>
                    <a:pt x="3136" y="6366"/>
                  </a:cubicBezTo>
                  <a:cubicBezTo>
                    <a:pt x="2922" y="6358"/>
                    <a:pt x="2706" y="6354"/>
                    <a:pt x="2488" y="6354"/>
                  </a:cubicBezTo>
                  <a:cubicBezTo>
                    <a:pt x="1835" y="6354"/>
                    <a:pt x="1164" y="6390"/>
                    <a:pt x="475" y="6461"/>
                  </a:cubicBezTo>
                  <a:lnTo>
                    <a:pt x="475" y="6429"/>
                  </a:lnTo>
                  <a:cubicBezTo>
                    <a:pt x="444" y="6144"/>
                    <a:pt x="444" y="5859"/>
                    <a:pt x="412" y="5574"/>
                  </a:cubicBezTo>
                  <a:lnTo>
                    <a:pt x="412" y="5574"/>
                  </a:lnTo>
                  <a:cubicBezTo>
                    <a:pt x="583" y="5631"/>
                    <a:pt x="788" y="5643"/>
                    <a:pt x="1000" y="5643"/>
                  </a:cubicBezTo>
                  <a:cubicBezTo>
                    <a:pt x="1142" y="5643"/>
                    <a:pt x="1286" y="5638"/>
                    <a:pt x="1425" y="5638"/>
                  </a:cubicBezTo>
                  <a:lnTo>
                    <a:pt x="1774" y="5638"/>
                  </a:lnTo>
                  <a:cubicBezTo>
                    <a:pt x="2090" y="5653"/>
                    <a:pt x="2423" y="5661"/>
                    <a:pt x="2787" y="5661"/>
                  </a:cubicBezTo>
                  <a:cubicBezTo>
                    <a:pt x="3151" y="5661"/>
                    <a:pt x="3547" y="5653"/>
                    <a:pt x="3991" y="5638"/>
                  </a:cubicBezTo>
                  <a:cubicBezTo>
                    <a:pt x="4117" y="5638"/>
                    <a:pt x="4212" y="5542"/>
                    <a:pt x="4212" y="5416"/>
                  </a:cubicBezTo>
                  <a:cubicBezTo>
                    <a:pt x="4212" y="5321"/>
                    <a:pt x="4181" y="5226"/>
                    <a:pt x="4117" y="5194"/>
                  </a:cubicBezTo>
                  <a:lnTo>
                    <a:pt x="4117" y="4782"/>
                  </a:lnTo>
                  <a:cubicBezTo>
                    <a:pt x="4149" y="4846"/>
                    <a:pt x="4181" y="4877"/>
                    <a:pt x="4244" y="4877"/>
                  </a:cubicBezTo>
                  <a:lnTo>
                    <a:pt x="4276" y="4877"/>
                  </a:lnTo>
                  <a:cubicBezTo>
                    <a:pt x="4751" y="4877"/>
                    <a:pt x="5162" y="4846"/>
                    <a:pt x="5574" y="4751"/>
                  </a:cubicBezTo>
                  <a:cubicBezTo>
                    <a:pt x="5669" y="4751"/>
                    <a:pt x="5701" y="4687"/>
                    <a:pt x="5701" y="4592"/>
                  </a:cubicBezTo>
                  <a:cubicBezTo>
                    <a:pt x="5669" y="4497"/>
                    <a:pt x="5606" y="4466"/>
                    <a:pt x="5511" y="4466"/>
                  </a:cubicBezTo>
                  <a:cubicBezTo>
                    <a:pt x="5067" y="4561"/>
                    <a:pt x="4656" y="4592"/>
                    <a:pt x="4244" y="4624"/>
                  </a:cubicBezTo>
                  <a:cubicBezTo>
                    <a:pt x="4181" y="4624"/>
                    <a:pt x="4149" y="4656"/>
                    <a:pt x="4149" y="4687"/>
                  </a:cubicBezTo>
                  <a:cubicBezTo>
                    <a:pt x="4149" y="4402"/>
                    <a:pt x="4181" y="4086"/>
                    <a:pt x="4181" y="3769"/>
                  </a:cubicBezTo>
                  <a:lnTo>
                    <a:pt x="4719" y="3801"/>
                  </a:lnTo>
                  <a:lnTo>
                    <a:pt x="6936" y="3801"/>
                  </a:lnTo>
                  <a:cubicBezTo>
                    <a:pt x="7031" y="3801"/>
                    <a:pt x="7094" y="3737"/>
                    <a:pt x="7094" y="3642"/>
                  </a:cubicBezTo>
                  <a:cubicBezTo>
                    <a:pt x="7094" y="3547"/>
                    <a:pt x="7031" y="3484"/>
                    <a:pt x="6936" y="3484"/>
                  </a:cubicBezTo>
                  <a:cubicBezTo>
                    <a:pt x="6682" y="3473"/>
                    <a:pt x="6429" y="3470"/>
                    <a:pt x="6177" y="3470"/>
                  </a:cubicBezTo>
                  <a:cubicBezTo>
                    <a:pt x="5673" y="3470"/>
                    <a:pt x="5173" y="3484"/>
                    <a:pt x="4687" y="3484"/>
                  </a:cubicBezTo>
                  <a:lnTo>
                    <a:pt x="4212" y="3484"/>
                  </a:lnTo>
                  <a:lnTo>
                    <a:pt x="4244" y="2819"/>
                  </a:lnTo>
                  <a:lnTo>
                    <a:pt x="4371" y="2819"/>
                  </a:lnTo>
                  <a:cubicBezTo>
                    <a:pt x="4814" y="2819"/>
                    <a:pt x="5289" y="2819"/>
                    <a:pt x="5764" y="2787"/>
                  </a:cubicBezTo>
                  <a:cubicBezTo>
                    <a:pt x="5827" y="2787"/>
                    <a:pt x="5891" y="2724"/>
                    <a:pt x="5891" y="2661"/>
                  </a:cubicBezTo>
                  <a:cubicBezTo>
                    <a:pt x="5891" y="2566"/>
                    <a:pt x="5827" y="2502"/>
                    <a:pt x="5764" y="2502"/>
                  </a:cubicBezTo>
                  <a:lnTo>
                    <a:pt x="4276" y="2502"/>
                  </a:lnTo>
                  <a:cubicBezTo>
                    <a:pt x="4276" y="2376"/>
                    <a:pt x="4276" y="2249"/>
                    <a:pt x="4276" y="2122"/>
                  </a:cubicBezTo>
                  <a:cubicBezTo>
                    <a:pt x="4307" y="2027"/>
                    <a:pt x="4307" y="1932"/>
                    <a:pt x="4307" y="1837"/>
                  </a:cubicBezTo>
                  <a:cubicBezTo>
                    <a:pt x="4561" y="1821"/>
                    <a:pt x="4830" y="1813"/>
                    <a:pt x="5123" y="1813"/>
                  </a:cubicBezTo>
                  <a:cubicBezTo>
                    <a:pt x="5416" y="1813"/>
                    <a:pt x="5732" y="1821"/>
                    <a:pt x="6081" y="1837"/>
                  </a:cubicBezTo>
                  <a:cubicBezTo>
                    <a:pt x="6176" y="1837"/>
                    <a:pt x="6239" y="1806"/>
                    <a:pt x="6239" y="1711"/>
                  </a:cubicBezTo>
                  <a:cubicBezTo>
                    <a:pt x="6239" y="1616"/>
                    <a:pt x="6176" y="1521"/>
                    <a:pt x="6081" y="1521"/>
                  </a:cubicBezTo>
                  <a:cubicBezTo>
                    <a:pt x="5748" y="1481"/>
                    <a:pt x="5415" y="1454"/>
                    <a:pt x="5045" y="1454"/>
                  </a:cubicBezTo>
                  <a:cubicBezTo>
                    <a:pt x="4816" y="1454"/>
                    <a:pt x="4573" y="1465"/>
                    <a:pt x="4307" y="1489"/>
                  </a:cubicBezTo>
                  <a:lnTo>
                    <a:pt x="4339" y="1299"/>
                  </a:lnTo>
                  <a:cubicBezTo>
                    <a:pt x="4339" y="1046"/>
                    <a:pt x="4371" y="824"/>
                    <a:pt x="4371" y="570"/>
                  </a:cubicBezTo>
                  <a:lnTo>
                    <a:pt x="4371" y="539"/>
                  </a:lnTo>
                  <a:close/>
                  <a:moveTo>
                    <a:pt x="14600" y="0"/>
                  </a:moveTo>
                  <a:cubicBezTo>
                    <a:pt x="14536" y="32"/>
                    <a:pt x="14473" y="64"/>
                    <a:pt x="14441" y="127"/>
                  </a:cubicBezTo>
                  <a:lnTo>
                    <a:pt x="14410" y="190"/>
                  </a:lnTo>
                  <a:cubicBezTo>
                    <a:pt x="14410" y="190"/>
                    <a:pt x="14378" y="222"/>
                    <a:pt x="14378" y="254"/>
                  </a:cubicBezTo>
                  <a:cubicBezTo>
                    <a:pt x="14156" y="254"/>
                    <a:pt x="13903" y="254"/>
                    <a:pt x="13650" y="285"/>
                  </a:cubicBezTo>
                  <a:lnTo>
                    <a:pt x="13586" y="285"/>
                  </a:lnTo>
                  <a:cubicBezTo>
                    <a:pt x="13143" y="254"/>
                    <a:pt x="12668" y="222"/>
                    <a:pt x="12288" y="190"/>
                  </a:cubicBezTo>
                  <a:cubicBezTo>
                    <a:pt x="11908" y="190"/>
                    <a:pt x="11591" y="159"/>
                    <a:pt x="11464" y="159"/>
                  </a:cubicBezTo>
                  <a:lnTo>
                    <a:pt x="8361" y="127"/>
                  </a:lnTo>
                  <a:cubicBezTo>
                    <a:pt x="6904" y="127"/>
                    <a:pt x="5416" y="127"/>
                    <a:pt x="3927" y="159"/>
                  </a:cubicBezTo>
                  <a:cubicBezTo>
                    <a:pt x="3927" y="159"/>
                    <a:pt x="3896" y="190"/>
                    <a:pt x="3864" y="190"/>
                  </a:cubicBezTo>
                  <a:cubicBezTo>
                    <a:pt x="3846" y="185"/>
                    <a:pt x="3830" y="182"/>
                    <a:pt x="3815" y="182"/>
                  </a:cubicBezTo>
                  <a:cubicBezTo>
                    <a:pt x="3746" y="182"/>
                    <a:pt x="3694" y="234"/>
                    <a:pt x="3642" y="285"/>
                  </a:cubicBezTo>
                  <a:cubicBezTo>
                    <a:pt x="3041" y="1299"/>
                    <a:pt x="2534" y="2027"/>
                    <a:pt x="2027" y="2724"/>
                  </a:cubicBezTo>
                  <a:cubicBezTo>
                    <a:pt x="1710" y="3199"/>
                    <a:pt x="1362" y="3642"/>
                    <a:pt x="1014" y="4086"/>
                  </a:cubicBezTo>
                  <a:cubicBezTo>
                    <a:pt x="982" y="4149"/>
                    <a:pt x="887" y="4244"/>
                    <a:pt x="792" y="4339"/>
                  </a:cubicBezTo>
                  <a:cubicBezTo>
                    <a:pt x="475" y="4687"/>
                    <a:pt x="317" y="4877"/>
                    <a:pt x="254" y="5004"/>
                  </a:cubicBezTo>
                  <a:cubicBezTo>
                    <a:pt x="190" y="5004"/>
                    <a:pt x="159" y="5036"/>
                    <a:pt x="127" y="5099"/>
                  </a:cubicBezTo>
                  <a:cubicBezTo>
                    <a:pt x="127" y="5131"/>
                    <a:pt x="127" y="5162"/>
                    <a:pt x="95" y="5194"/>
                  </a:cubicBezTo>
                  <a:cubicBezTo>
                    <a:pt x="64" y="5257"/>
                    <a:pt x="32" y="5289"/>
                    <a:pt x="32" y="5352"/>
                  </a:cubicBezTo>
                  <a:lnTo>
                    <a:pt x="32" y="5447"/>
                  </a:lnTo>
                  <a:lnTo>
                    <a:pt x="64" y="6524"/>
                  </a:lnTo>
                  <a:cubicBezTo>
                    <a:pt x="32" y="6556"/>
                    <a:pt x="0" y="6619"/>
                    <a:pt x="0" y="6651"/>
                  </a:cubicBezTo>
                  <a:cubicBezTo>
                    <a:pt x="0" y="6714"/>
                    <a:pt x="32" y="6746"/>
                    <a:pt x="64" y="6778"/>
                  </a:cubicBezTo>
                  <a:cubicBezTo>
                    <a:pt x="95" y="7759"/>
                    <a:pt x="95" y="8741"/>
                    <a:pt x="127" y="9723"/>
                  </a:cubicBezTo>
                  <a:lnTo>
                    <a:pt x="159" y="11655"/>
                  </a:lnTo>
                  <a:cubicBezTo>
                    <a:pt x="127" y="11686"/>
                    <a:pt x="127" y="11718"/>
                    <a:pt x="127" y="11750"/>
                  </a:cubicBezTo>
                  <a:cubicBezTo>
                    <a:pt x="127" y="11813"/>
                    <a:pt x="127" y="11845"/>
                    <a:pt x="159" y="11876"/>
                  </a:cubicBezTo>
                  <a:lnTo>
                    <a:pt x="190" y="12731"/>
                  </a:lnTo>
                  <a:cubicBezTo>
                    <a:pt x="222" y="14441"/>
                    <a:pt x="254" y="16437"/>
                    <a:pt x="222" y="18432"/>
                  </a:cubicBezTo>
                  <a:cubicBezTo>
                    <a:pt x="222" y="18495"/>
                    <a:pt x="254" y="18558"/>
                    <a:pt x="285" y="18590"/>
                  </a:cubicBezTo>
                  <a:cubicBezTo>
                    <a:pt x="285" y="18622"/>
                    <a:pt x="285" y="18622"/>
                    <a:pt x="317" y="18653"/>
                  </a:cubicBezTo>
                  <a:cubicBezTo>
                    <a:pt x="634" y="18970"/>
                    <a:pt x="982" y="19002"/>
                    <a:pt x="1362" y="19002"/>
                  </a:cubicBezTo>
                  <a:cubicBezTo>
                    <a:pt x="1489" y="19002"/>
                    <a:pt x="1584" y="19002"/>
                    <a:pt x="1710" y="19033"/>
                  </a:cubicBezTo>
                  <a:cubicBezTo>
                    <a:pt x="2787" y="19128"/>
                    <a:pt x="3864" y="19128"/>
                    <a:pt x="4909" y="19160"/>
                  </a:cubicBezTo>
                  <a:lnTo>
                    <a:pt x="5827" y="19192"/>
                  </a:lnTo>
                  <a:cubicBezTo>
                    <a:pt x="7253" y="19223"/>
                    <a:pt x="8804" y="19255"/>
                    <a:pt x="10419" y="19255"/>
                  </a:cubicBezTo>
                  <a:cubicBezTo>
                    <a:pt x="11718" y="19255"/>
                    <a:pt x="13080" y="19255"/>
                    <a:pt x="14441" y="19192"/>
                  </a:cubicBezTo>
                  <a:cubicBezTo>
                    <a:pt x="14489" y="19208"/>
                    <a:pt x="14528" y="19216"/>
                    <a:pt x="14568" y="19216"/>
                  </a:cubicBezTo>
                  <a:cubicBezTo>
                    <a:pt x="14608" y="19216"/>
                    <a:pt x="14647" y="19208"/>
                    <a:pt x="14695" y="19192"/>
                  </a:cubicBezTo>
                  <a:cubicBezTo>
                    <a:pt x="14790" y="19160"/>
                    <a:pt x="14821" y="19065"/>
                    <a:pt x="14821" y="18970"/>
                  </a:cubicBezTo>
                  <a:cubicBezTo>
                    <a:pt x="14853" y="17925"/>
                    <a:pt x="14885" y="16848"/>
                    <a:pt x="14916" y="15803"/>
                  </a:cubicBezTo>
                  <a:cubicBezTo>
                    <a:pt x="15043" y="10768"/>
                    <a:pt x="15170" y="5574"/>
                    <a:pt x="14916" y="507"/>
                  </a:cubicBezTo>
                  <a:cubicBezTo>
                    <a:pt x="14916" y="475"/>
                    <a:pt x="14916" y="444"/>
                    <a:pt x="14916" y="444"/>
                  </a:cubicBezTo>
                  <a:cubicBezTo>
                    <a:pt x="14948" y="412"/>
                    <a:pt x="14948" y="349"/>
                    <a:pt x="14948" y="317"/>
                  </a:cubicBezTo>
                  <a:cubicBezTo>
                    <a:pt x="14980" y="222"/>
                    <a:pt x="14916" y="127"/>
                    <a:pt x="14853" y="95"/>
                  </a:cubicBezTo>
                  <a:lnTo>
                    <a:pt x="14758" y="32"/>
                  </a:lnTo>
                  <a:cubicBezTo>
                    <a:pt x="14726" y="0"/>
                    <a:pt x="14663" y="0"/>
                    <a:pt x="14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843;p48">
            <a:extLst>
              <a:ext uri="{FF2B5EF4-FFF2-40B4-BE49-F238E27FC236}">
                <a16:creationId xmlns:a16="http://schemas.microsoft.com/office/drawing/2014/main" id="{ADA3258E-B83A-2D27-FB54-B117F0995744}"/>
              </a:ext>
            </a:extLst>
          </p:cNvPr>
          <p:cNvSpPr/>
          <p:nvPr/>
        </p:nvSpPr>
        <p:spPr>
          <a:xfrm>
            <a:off x="10282184" y="5248784"/>
            <a:ext cx="670295" cy="729425"/>
          </a:xfrm>
          <a:custGeom>
            <a:avLst/>
            <a:gdLst/>
            <a:ahLst/>
            <a:cxnLst/>
            <a:rect l="l" t="t" r="r" b="b"/>
            <a:pathLst>
              <a:path w="16785" h="19259" extrusionOk="0">
                <a:moveTo>
                  <a:pt x="2059" y="1397"/>
                </a:moveTo>
                <a:cubicBezTo>
                  <a:pt x="2217" y="1397"/>
                  <a:pt x="2407" y="1492"/>
                  <a:pt x="2534" y="1587"/>
                </a:cubicBezTo>
                <a:cubicBezTo>
                  <a:pt x="2692" y="1777"/>
                  <a:pt x="2755" y="2030"/>
                  <a:pt x="2819" y="2315"/>
                </a:cubicBezTo>
                <a:lnTo>
                  <a:pt x="2819" y="2410"/>
                </a:lnTo>
                <a:cubicBezTo>
                  <a:pt x="2755" y="2442"/>
                  <a:pt x="2724" y="2474"/>
                  <a:pt x="2660" y="2505"/>
                </a:cubicBezTo>
                <a:lnTo>
                  <a:pt x="2470" y="2505"/>
                </a:lnTo>
                <a:cubicBezTo>
                  <a:pt x="2439" y="2505"/>
                  <a:pt x="2375" y="2537"/>
                  <a:pt x="2344" y="2569"/>
                </a:cubicBezTo>
                <a:cubicBezTo>
                  <a:pt x="2154" y="2537"/>
                  <a:pt x="1900" y="2410"/>
                  <a:pt x="1742" y="2220"/>
                </a:cubicBezTo>
                <a:cubicBezTo>
                  <a:pt x="1647" y="2094"/>
                  <a:pt x="1615" y="1872"/>
                  <a:pt x="1647" y="1714"/>
                </a:cubicBezTo>
                <a:cubicBezTo>
                  <a:pt x="1647" y="1619"/>
                  <a:pt x="1710" y="1524"/>
                  <a:pt x="1805" y="1460"/>
                </a:cubicBezTo>
                <a:cubicBezTo>
                  <a:pt x="1869" y="1429"/>
                  <a:pt x="1964" y="1397"/>
                  <a:pt x="2059" y="1397"/>
                </a:cubicBezTo>
                <a:close/>
                <a:moveTo>
                  <a:pt x="1992" y="436"/>
                </a:moveTo>
                <a:cubicBezTo>
                  <a:pt x="2134" y="436"/>
                  <a:pt x="2273" y="461"/>
                  <a:pt x="2407" y="510"/>
                </a:cubicBezTo>
                <a:cubicBezTo>
                  <a:pt x="2945" y="763"/>
                  <a:pt x="3325" y="1460"/>
                  <a:pt x="3484" y="2094"/>
                </a:cubicBezTo>
                <a:cubicBezTo>
                  <a:pt x="3389" y="2125"/>
                  <a:pt x="3325" y="2157"/>
                  <a:pt x="3230" y="2189"/>
                </a:cubicBezTo>
                <a:cubicBezTo>
                  <a:pt x="3199" y="1745"/>
                  <a:pt x="2977" y="1334"/>
                  <a:pt x="2660" y="1144"/>
                </a:cubicBezTo>
                <a:cubicBezTo>
                  <a:pt x="2488" y="1023"/>
                  <a:pt x="2260" y="940"/>
                  <a:pt x="2027" y="940"/>
                </a:cubicBezTo>
                <a:cubicBezTo>
                  <a:pt x="1831" y="940"/>
                  <a:pt x="1631" y="999"/>
                  <a:pt x="1457" y="1144"/>
                </a:cubicBezTo>
                <a:cubicBezTo>
                  <a:pt x="1172" y="1397"/>
                  <a:pt x="1077" y="1872"/>
                  <a:pt x="1267" y="2284"/>
                </a:cubicBezTo>
                <a:cubicBezTo>
                  <a:pt x="1394" y="2600"/>
                  <a:pt x="1679" y="2790"/>
                  <a:pt x="2059" y="2917"/>
                </a:cubicBezTo>
                <a:cubicBezTo>
                  <a:pt x="1964" y="2980"/>
                  <a:pt x="1869" y="3075"/>
                  <a:pt x="1774" y="3139"/>
                </a:cubicBezTo>
                <a:cubicBezTo>
                  <a:pt x="1299" y="3044"/>
                  <a:pt x="982" y="2600"/>
                  <a:pt x="824" y="2252"/>
                </a:cubicBezTo>
                <a:cubicBezTo>
                  <a:pt x="507" y="1619"/>
                  <a:pt x="665" y="1049"/>
                  <a:pt x="1299" y="637"/>
                </a:cubicBezTo>
                <a:cubicBezTo>
                  <a:pt x="1532" y="501"/>
                  <a:pt x="1766" y="436"/>
                  <a:pt x="1992" y="436"/>
                </a:cubicBezTo>
                <a:close/>
                <a:moveTo>
                  <a:pt x="14835" y="10567"/>
                </a:moveTo>
                <a:cubicBezTo>
                  <a:pt x="14936" y="10567"/>
                  <a:pt x="15037" y="10572"/>
                  <a:pt x="15138" y="10581"/>
                </a:cubicBezTo>
                <a:cubicBezTo>
                  <a:pt x="15233" y="11784"/>
                  <a:pt x="13396" y="13336"/>
                  <a:pt x="12509" y="14096"/>
                </a:cubicBezTo>
                <a:lnTo>
                  <a:pt x="12351" y="14223"/>
                </a:lnTo>
                <a:cubicBezTo>
                  <a:pt x="11211" y="15205"/>
                  <a:pt x="9944" y="15996"/>
                  <a:pt x="8836" y="16598"/>
                </a:cubicBezTo>
                <a:cubicBezTo>
                  <a:pt x="8741" y="16566"/>
                  <a:pt x="8678" y="16566"/>
                  <a:pt x="8582" y="16535"/>
                </a:cubicBezTo>
                <a:cubicBezTo>
                  <a:pt x="8519" y="15553"/>
                  <a:pt x="8392" y="14698"/>
                  <a:pt x="8266" y="13938"/>
                </a:cubicBezTo>
                <a:cubicBezTo>
                  <a:pt x="8266" y="13906"/>
                  <a:pt x="8234" y="13874"/>
                  <a:pt x="8234" y="13874"/>
                </a:cubicBezTo>
                <a:cubicBezTo>
                  <a:pt x="8551" y="13653"/>
                  <a:pt x="8836" y="13463"/>
                  <a:pt x="9121" y="13304"/>
                </a:cubicBezTo>
                <a:cubicBezTo>
                  <a:pt x="9311" y="13178"/>
                  <a:pt x="9501" y="13051"/>
                  <a:pt x="9691" y="12924"/>
                </a:cubicBezTo>
                <a:cubicBezTo>
                  <a:pt x="9818" y="12829"/>
                  <a:pt x="9976" y="12734"/>
                  <a:pt x="10134" y="12639"/>
                </a:cubicBezTo>
                <a:cubicBezTo>
                  <a:pt x="11505" y="11715"/>
                  <a:pt x="13213" y="10567"/>
                  <a:pt x="14835" y="10567"/>
                </a:cubicBezTo>
                <a:close/>
                <a:moveTo>
                  <a:pt x="7854" y="14096"/>
                </a:moveTo>
                <a:cubicBezTo>
                  <a:pt x="7917" y="14856"/>
                  <a:pt x="8044" y="15648"/>
                  <a:pt x="8202" y="16566"/>
                </a:cubicBezTo>
                <a:lnTo>
                  <a:pt x="8171" y="16566"/>
                </a:lnTo>
                <a:cubicBezTo>
                  <a:pt x="8107" y="16566"/>
                  <a:pt x="8044" y="16630"/>
                  <a:pt x="8044" y="16693"/>
                </a:cubicBezTo>
                <a:cubicBezTo>
                  <a:pt x="8044" y="16693"/>
                  <a:pt x="8044" y="16693"/>
                  <a:pt x="8044" y="16725"/>
                </a:cubicBezTo>
                <a:lnTo>
                  <a:pt x="7854" y="16725"/>
                </a:lnTo>
                <a:cubicBezTo>
                  <a:pt x="7822" y="16408"/>
                  <a:pt x="7791" y="16060"/>
                  <a:pt x="7759" y="15743"/>
                </a:cubicBezTo>
                <a:cubicBezTo>
                  <a:pt x="7696" y="15268"/>
                  <a:pt x="7632" y="14793"/>
                  <a:pt x="7569" y="14318"/>
                </a:cubicBezTo>
                <a:cubicBezTo>
                  <a:pt x="7664" y="14254"/>
                  <a:pt x="7759" y="14191"/>
                  <a:pt x="7854" y="14096"/>
                </a:cubicBezTo>
                <a:close/>
                <a:moveTo>
                  <a:pt x="7157" y="14634"/>
                </a:moveTo>
                <a:cubicBezTo>
                  <a:pt x="7189" y="15331"/>
                  <a:pt x="7316" y="16060"/>
                  <a:pt x="7474" y="16851"/>
                </a:cubicBezTo>
                <a:cubicBezTo>
                  <a:pt x="7284" y="16915"/>
                  <a:pt x="7126" y="17041"/>
                  <a:pt x="6999" y="17168"/>
                </a:cubicBezTo>
                <a:cubicBezTo>
                  <a:pt x="6658" y="17265"/>
                  <a:pt x="5925" y="17493"/>
                  <a:pt x="5403" y="17493"/>
                </a:cubicBezTo>
                <a:cubicBezTo>
                  <a:pt x="5245" y="17493"/>
                  <a:pt x="5107" y="17473"/>
                  <a:pt x="5004" y="17421"/>
                </a:cubicBezTo>
                <a:cubicBezTo>
                  <a:pt x="4941" y="17390"/>
                  <a:pt x="4877" y="17326"/>
                  <a:pt x="4846" y="17263"/>
                </a:cubicBezTo>
                <a:cubicBezTo>
                  <a:pt x="5067" y="16693"/>
                  <a:pt x="5479" y="16123"/>
                  <a:pt x="6112" y="15521"/>
                </a:cubicBezTo>
                <a:lnTo>
                  <a:pt x="6207" y="15426"/>
                </a:lnTo>
                <a:cubicBezTo>
                  <a:pt x="6239" y="15395"/>
                  <a:pt x="6271" y="15363"/>
                  <a:pt x="6271" y="15331"/>
                </a:cubicBezTo>
                <a:cubicBezTo>
                  <a:pt x="6524" y="15110"/>
                  <a:pt x="6809" y="14888"/>
                  <a:pt x="7157" y="14634"/>
                </a:cubicBezTo>
                <a:close/>
                <a:moveTo>
                  <a:pt x="5192" y="2215"/>
                </a:moveTo>
                <a:cubicBezTo>
                  <a:pt x="5256" y="2215"/>
                  <a:pt x="5320" y="2217"/>
                  <a:pt x="5384" y="2220"/>
                </a:cubicBezTo>
                <a:cubicBezTo>
                  <a:pt x="8329" y="2252"/>
                  <a:pt x="9754" y="4057"/>
                  <a:pt x="11306" y="5989"/>
                </a:cubicBezTo>
                <a:cubicBezTo>
                  <a:pt x="12066" y="6971"/>
                  <a:pt x="12889" y="8016"/>
                  <a:pt x="13935" y="8807"/>
                </a:cubicBezTo>
                <a:cubicBezTo>
                  <a:pt x="13950" y="8823"/>
                  <a:pt x="13982" y="8831"/>
                  <a:pt x="14014" y="8831"/>
                </a:cubicBezTo>
                <a:cubicBezTo>
                  <a:pt x="14045" y="8831"/>
                  <a:pt x="14077" y="8823"/>
                  <a:pt x="14093" y="8807"/>
                </a:cubicBezTo>
                <a:cubicBezTo>
                  <a:pt x="15106" y="9219"/>
                  <a:pt x="15676" y="9757"/>
                  <a:pt x="15803" y="10423"/>
                </a:cubicBezTo>
                <a:cubicBezTo>
                  <a:pt x="16025" y="11784"/>
                  <a:pt x="14378" y="13431"/>
                  <a:pt x="13396" y="14286"/>
                </a:cubicBezTo>
                <a:cubicBezTo>
                  <a:pt x="12066" y="15395"/>
                  <a:pt x="10609" y="16376"/>
                  <a:pt x="9501" y="17073"/>
                </a:cubicBezTo>
                <a:cubicBezTo>
                  <a:pt x="9438" y="16978"/>
                  <a:pt x="9343" y="16915"/>
                  <a:pt x="9248" y="16820"/>
                </a:cubicBezTo>
                <a:cubicBezTo>
                  <a:pt x="10736" y="16155"/>
                  <a:pt x="12161" y="15141"/>
                  <a:pt x="13460" y="13874"/>
                </a:cubicBezTo>
                <a:cubicBezTo>
                  <a:pt x="13555" y="13779"/>
                  <a:pt x="13650" y="13716"/>
                  <a:pt x="13745" y="13621"/>
                </a:cubicBezTo>
                <a:cubicBezTo>
                  <a:pt x="14631" y="12766"/>
                  <a:pt x="15961" y="11531"/>
                  <a:pt x="15486" y="10359"/>
                </a:cubicBezTo>
                <a:cubicBezTo>
                  <a:pt x="15486" y="10327"/>
                  <a:pt x="15455" y="10327"/>
                  <a:pt x="15455" y="10296"/>
                </a:cubicBezTo>
                <a:cubicBezTo>
                  <a:pt x="15423" y="10201"/>
                  <a:pt x="15360" y="10137"/>
                  <a:pt x="15265" y="10137"/>
                </a:cubicBezTo>
                <a:cubicBezTo>
                  <a:pt x="15083" y="10109"/>
                  <a:pt x="14900" y="10096"/>
                  <a:pt x="14716" y="10096"/>
                </a:cubicBezTo>
                <a:cubicBezTo>
                  <a:pt x="12845" y="10096"/>
                  <a:pt x="10873" y="11475"/>
                  <a:pt x="9374" y="12513"/>
                </a:cubicBezTo>
                <a:cubicBezTo>
                  <a:pt x="9184" y="12639"/>
                  <a:pt x="9026" y="12766"/>
                  <a:pt x="8836" y="12893"/>
                </a:cubicBezTo>
                <a:cubicBezTo>
                  <a:pt x="8614" y="13019"/>
                  <a:pt x="8392" y="13178"/>
                  <a:pt x="8139" y="13336"/>
                </a:cubicBezTo>
                <a:cubicBezTo>
                  <a:pt x="7252" y="13938"/>
                  <a:pt x="6144" y="14666"/>
                  <a:pt x="5416" y="15490"/>
                </a:cubicBezTo>
                <a:cubicBezTo>
                  <a:pt x="5036" y="15775"/>
                  <a:pt x="4719" y="16186"/>
                  <a:pt x="4529" y="16661"/>
                </a:cubicBezTo>
                <a:cubicBezTo>
                  <a:pt x="4497" y="16693"/>
                  <a:pt x="4497" y="16693"/>
                  <a:pt x="4466" y="16725"/>
                </a:cubicBezTo>
                <a:cubicBezTo>
                  <a:pt x="4339" y="16915"/>
                  <a:pt x="4307" y="17136"/>
                  <a:pt x="4371" y="17358"/>
                </a:cubicBezTo>
                <a:cubicBezTo>
                  <a:pt x="4466" y="17643"/>
                  <a:pt x="4719" y="17865"/>
                  <a:pt x="5004" y="17960"/>
                </a:cubicBezTo>
                <a:cubicBezTo>
                  <a:pt x="5174" y="18016"/>
                  <a:pt x="5363" y="18045"/>
                  <a:pt x="5565" y="18045"/>
                </a:cubicBezTo>
                <a:cubicBezTo>
                  <a:pt x="5927" y="18045"/>
                  <a:pt x="6327" y="17953"/>
                  <a:pt x="6714" y="17770"/>
                </a:cubicBezTo>
                <a:cubicBezTo>
                  <a:pt x="6714" y="17801"/>
                  <a:pt x="6714" y="17833"/>
                  <a:pt x="6714" y="17865"/>
                </a:cubicBezTo>
                <a:cubicBezTo>
                  <a:pt x="6682" y="17896"/>
                  <a:pt x="6682" y="17896"/>
                  <a:pt x="6682" y="17928"/>
                </a:cubicBezTo>
                <a:cubicBezTo>
                  <a:pt x="6619" y="17960"/>
                  <a:pt x="6524" y="17960"/>
                  <a:pt x="6429" y="17991"/>
                </a:cubicBezTo>
                <a:cubicBezTo>
                  <a:pt x="6093" y="18081"/>
                  <a:pt x="5726" y="18171"/>
                  <a:pt x="5405" y="18171"/>
                </a:cubicBezTo>
                <a:cubicBezTo>
                  <a:pt x="5272" y="18171"/>
                  <a:pt x="5147" y="18155"/>
                  <a:pt x="5036" y="18118"/>
                </a:cubicBezTo>
                <a:cubicBezTo>
                  <a:pt x="4497" y="17960"/>
                  <a:pt x="4085" y="17548"/>
                  <a:pt x="3927" y="17010"/>
                </a:cubicBezTo>
                <a:lnTo>
                  <a:pt x="4085" y="17010"/>
                </a:lnTo>
                <a:cubicBezTo>
                  <a:pt x="4149" y="17010"/>
                  <a:pt x="4212" y="16946"/>
                  <a:pt x="4212" y="16883"/>
                </a:cubicBezTo>
                <a:cubicBezTo>
                  <a:pt x="4212" y="16788"/>
                  <a:pt x="4149" y="16725"/>
                  <a:pt x="4085" y="16725"/>
                </a:cubicBezTo>
                <a:lnTo>
                  <a:pt x="3895" y="16725"/>
                </a:lnTo>
                <a:cubicBezTo>
                  <a:pt x="3864" y="16725"/>
                  <a:pt x="3864" y="16693"/>
                  <a:pt x="3864" y="16693"/>
                </a:cubicBezTo>
                <a:cubicBezTo>
                  <a:pt x="3864" y="16566"/>
                  <a:pt x="3864" y="16408"/>
                  <a:pt x="3864" y="16313"/>
                </a:cubicBezTo>
                <a:lnTo>
                  <a:pt x="4276" y="16313"/>
                </a:lnTo>
                <a:cubicBezTo>
                  <a:pt x="4339" y="16313"/>
                  <a:pt x="4402" y="16281"/>
                  <a:pt x="4402" y="16186"/>
                </a:cubicBezTo>
                <a:cubicBezTo>
                  <a:pt x="4402" y="16123"/>
                  <a:pt x="4339" y="16060"/>
                  <a:pt x="4276" y="16060"/>
                </a:cubicBezTo>
                <a:lnTo>
                  <a:pt x="3864" y="16060"/>
                </a:lnTo>
                <a:cubicBezTo>
                  <a:pt x="3864" y="15933"/>
                  <a:pt x="3895" y="15806"/>
                  <a:pt x="3895" y="15680"/>
                </a:cubicBezTo>
                <a:lnTo>
                  <a:pt x="3895" y="15616"/>
                </a:lnTo>
                <a:cubicBezTo>
                  <a:pt x="4149" y="15585"/>
                  <a:pt x="4402" y="15585"/>
                  <a:pt x="4687" y="15585"/>
                </a:cubicBezTo>
                <a:cubicBezTo>
                  <a:pt x="4782" y="15585"/>
                  <a:pt x="4814" y="15521"/>
                  <a:pt x="4846" y="15458"/>
                </a:cubicBezTo>
                <a:cubicBezTo>
                  <a:pt x="4846" y="15363"/>
                  <a:pt x="4782" y="15300"/>
                  <a:pt x="4719" y="15300"/>
                </a:cubicBezTo>
                <a:cubicBezTo>
                  <a:pt x="4592" y="15284"/>
                  <a:pt x="4466" y="15276"/>
                  <a:pt x="4335" y="15276"/>
                </a:cubicBezTo>
                <a:cubicBezTo>
                  <a:pt x="4204" y="15276"/>
                  <a:pt x="4070" y="15284"/>
                  <a:pt x="3927" y="15300"/>
                </a:cubicBezTo>
                <a:cubicBezTo>
                  <a:pt x="3927" y="15110"/>
                  <a:pt x="3927" y="14919"/>
                  <a:pt x="3927" y="14729"/>
                </a:cubicBezTo>
                <a:cubicBezTo>
                  <a:pt x="4149" y="14698"/>
                  <a:pt x="4339" y="14698"/>
                  <a:pt x="4561" y="14698"/>
                </a:cubicBezTo>
                <a:lnTo>
                  <a:pt x="4751" y="14698"/>
                </a:lnTo>
                <a:cubicBezTo>
                  <a:pt x="4846" y="14698"/>
                  <a:pt x="4909" y="14634"/>
                  <a:pt x="4909" y="14539"/>
                </a:cubicBezTo>
                <a:cubicBezTo>
                  <a:pt x="4941" y="14476"/>
                  <a:pt x="4877" y="14413"/>
                  <a:pt x="4782" y="14381"/>
                </a:cubicBezTo>
                <a:cubicBezTo>
                  <a:pt x="4662" y="14354"/>
                  <a:pt x="4536" y="14345"/>
                  <a:pt x="4413" y="14345"/>
                </a:cubicBezTo>
                <a:cubicBezTo>
                  <a:pt x="4246" y="14345"/>
                  <a:pt x="4087" y="14363"/>
                  <a:pt x="3959" y="14381"/>
                </a:cubicBezTo>
                <a:cubicBezTo>
                  <a:pt x="3959" y="14096"/>
                  <a:pt x="3927" y="13843"/>
                  <a:pt x="3895" y="13589"/>
                </a:cubicBezTo>
                <a:lnTo>
                  <a:pt x="4846" y="13589"/>
                </a:lnTo>
                <a:cubicBezTo>
                  <a:pt x="4909" y="13589"/>
                  <a:pt x="4972" y="13494"/>
                  <a:pt x="4972" y="13431"/>
                </a:cubicBezTo>
                <a:cubicBezTo>
                  <a:pt x="4972" y="13336"/>
                  <a:pt x="4909" y="13273"/>
                  <a:pt x="4846" y="13273"/>
                </a:cubicBezTo>
                <a:cubicBezTo>
                  <a:pt x="4740" y="13262"/>
                  <a:pt x="4634" y="13259"/>
                  <a:pt x="4530" y="13259"/>
                </a:cubicBezTo>
                <a:cubicBezTo>
                  <a:pt x="4321" y="13259"/>
                  <a:pt x="4117" y="13273"/>
                  <a:pt x="3927" y="13273"/>
                </a:cubicBezTo>
                <a:lnTo>
                  <a:pt x="3864" y="13273"/>
                </a:lnTo>
                <a:cubicBezTo>
                  <a:pt x="3800" y="13019"/>
                  <a:pt x="3769" y="12829"/>
                  <a:pt x="3674" y="12671"/>
                </a:cubicBezTo>
                <a:cubicBezTo>
                  <a:pt x="3674" y="12608"/>
                  <a:pt x="3642" y="12576"/>
                  <a:pt x="3579" y="12544"/>
                </a:cubicBezTo>
                <a:lnTo>
                  <a:pt x="3515" y="12544"/>
                </a:lnTo>
                <a:cubicBezTo>
                  <a:pt x="3484" y="12449"/>
                  <a:pt x="3420" y="12386"/>
                  <a:pt x="3389" y="12291"/>
                </a:cubicBezTo>
                <a:lnTo>
                  <a:pt x="3389" y="12291"/>
                </a:lnTo>
                <a:cubicBezTo>
                  <a:pt x="3769" y="12323"/>
                  <a:pt x="4212" y="12354"/>
                  <a:pt x="4624" y="12354"/>
                </a:cubicBezTo>
                <a:cubicBezTo>
                  <a:pt x="4719" y="12354"/>
                  <a:pt x="4782" y="12291"/>
                  <a:pt x="4782" y="12196"/>
                </a:cubicBezTo>
                <a:cubicBezTo>
                  <a:pt x="4782" y="12101"/>
                  <a:pt x="4719" y="12006"/>
                  <a:pt x="4624" y="12006"/>
                </a:cubicBezTo>
                <a:cubicBezTo>
                  <a:pt x="4149" y="11974"/>
                  <a:pt x="3674" y="11974"/>
                  <a:pt x="3167" y="11943"/>
                </a:cubicBezTo>
                <a:cubicBezTo>
                  <a:pt x="2977" y="11658"/>
                  <a:pt x="2787" y="11341"/>
                  <a:pt x="2597" y="11056"/>
                </a:cubicBezTo>
                <a:cubicBezTo>
                  <a:pt x="3800" y="11056"/>
                  <a:pt x="5067" y="11088"/>
                  <a:pt x="6271" y="11119"/>
                </a:cubicBezTo>
                <a:lnTo>
                  <a:pt x="6556" y="11119"/>
                </a:lnTo>
                <a:cubicBezTo>
                  <a:pt x="6651" y="11119"/>
                  <a:pt x="6714" y="11056"/>
                  <a:pt x="6714" y="10961"/>
                </a:cubicBezTo>
                <a:cubicBezTo>
                  <a:pt x="6746" y="10866"/>
                  <a:pt x="6651" y="10771"/>
                  <a:pt x="6556" y="10771"/>
                </a:cubicBezTo>
                <a:cubicBezTo>
                  <a:pt x="5738" y="10710"/>
                  <a:pt x="4893" y="10675"/>
                  <a:pt x="3963" y="10675"/>
                </a:cubicBezTo>
                <a:cubicBezTo>
                  <a:pt x="3452" y="10675"/>
                  <a:pt x="2916" y="10685"/>
                  <a:pt x="2344" y="10708"/>
                </a:cubicBezTo>
                <a:cubicBezTo>
                  <a:pt x="2185" y="10454"/>
                  <a:pt x="2027" y="10201"/>
                  <a:pt x="1869" y="9947"/>
                </a:cubicBezTo>
                <a:cubicBezTo>
                  <a:pt x="2217" y="9947"/>
                  <a:pt x="2597" y="9947"/>
                  <a:pt x="2977" y="9916"/>
                </a:cubicBezTo>
                <a:cubicBezTo>
                  <a:pt x="3072" y="9916"/>
                  <a:pt x="3135" y="9852"/>
                  <a:pt x="3135" y="9789"/>
                </a:cubicBezTo>
                <a:cubicBezTo>
                  <a:pt x="3135" y="9694"/>
                  <a:pt x="3072" y="9631"/>
                  <a:pt x="2977" y="9631"/>
                </a:cubicBezTo>
                <a:cubicBezTo>
                  <a:pt x="2534" y="9599"/>
                  <a:pt x="2090" y="9599"/>
                  <a:pt x="1679" y="9599"/>
                </a:cubicBezTo>
                <a:cubicBezTo>
                  <a:pt x="1520" y="9346"/>
                  <a:pt x="1394" y="9092"/>
                  <a:pt x="1267" y="8839"/>
                </a:cubicBezTo>
                <a:lnTo>
                  <a:pt x="2914" y="8839"/>
                </a:lnTo>
                <a:cubicBezTo>
                  <a:pt x="3009" y="8839"/>
                  <a:pt x="3072" y="8776"/>
                  <a:pt x="3072" y="8681"/>
                </a:cubicBezTo>
                <a:cubicBezTo>
                  <a:pt x="3072" y="8586"/>
                  <a:pt x="3009" y="8522"/>
                  <a:pt x="2914" y="8522"/>
                </a:cubicBezTo>
                <a:cubicBezTo>
                  <a:pt x="2724" y="8512"/>
                  <a:pt x="2537" y="8508"/>
                  <a:pt x="2353" y="8508"/>
                </a:cubicBezTo>
                <a:cubicBezTo>
                  <a:pt x="1985" y="8508"/>
                  <a:pt x="1626" y="8522"/>
                  <a:pt x="1267" y="8522"/>
                </a:cubicBezTo>
                <a:lnTo>
                  <a:pt x="1109" y="8522"/>
                </a:lnTo>
                <a:cubicBezTo>
                  <a:pt x="1045" y="8301"/>
                  <a:pt x="982" y="8142"/>
                  <a:pt x="919" y="7984"/>
                </a:cubicBezTo>
                <a:cubicBezTo>
                  <a:pt x="887" y="7826"/>
                  <a:pt x="824" y="7667"/>
                  <a:pt x="824" y="7509"/>
                </a:cubicBezTo>
                <a:cubicBezTo>
                  <a:pt x="887" y="7509"/>
                  <a:pt x="950" y="7541"/>
                  <a:pt x="1014" y="7541"/>
                </a:cubicBezTo>
                <a:cubicBezTo>
                  <a:pt x="1267" y="7572"/>
                  <a:pt x="1552" y="7604"/>
                  <a:pt x="1805" y="7604"/>
                </a:cubicBezTo>
                <a:lnTo>
                  <a:pt x="1869" y="7604"/>
                </a:lnTo>
                <a:cubicBezTo>
                  <a:pt x="1932" y="7604"/>
                  <a:pt x="1995" y="7541"/>
                  <a:pt x="2027" y="7446"/>
                </a:cubicBezTo>
                <a:cubicBezTo>
                  <a:pt x="2027" y="7382"/>
                  <a:pt x="1964" y="7319"/>
                  <a:pt x="1900" y="7287"/>
                </a:cubicBezTo>
                <a:cubicBezTo>
                  <a:pt x="1584" y="7256"/>
                  <a:pt x="1299" y="7256"/>
                  <a:pt x="1014" y="7224"/>
                </a:cubicBezTo>
                <a:lnTo>
                  <a:pt x="760" y="7224"/>
                </a:lnTo>
                <a:cubicBezTo>
                  <a:pt x="729" y="6907"/>
                  <a:pt x="729" y="6559"/>
                  <a:pt x="760" y="6242"/>
                </a:cubicBezTo>
                <a:lnTo>
                  <a:pt x="792" y="6242"/>
                </a:lnTo>
                <a:cubicBezTo>
                  <a:pt x="1299" y="6242"/>
                  <a:pt x="1837" y="6242"/>
                  <a:pt x="2344" y="6211"/>
                </a:cubicBezTo>
                <a:cubicBezTo>
                  <a:pt x="2439" y="6211"/>
                  <a:pt x="2502" y="6147"/>
                  <a:pt x="2502" y="6052"/>
                </a:cubicBezTo>
                <a:cubicBezTo>
                  <a:pt x="2502" y="5957"/>
                  <a:pt x="2439" y="5894"/>
                  <a:pt x="2344" y="5894"/>
                </a:cubicBezTo>
                <a:lnTo>
                  <a:pt x="792" y="5894"/>
                </a:lnTo>
                <a:cubicBezTo>
                  <a:pt x="855" y="5545"/>
                  <a:pt x="982" y="5197"/>
                  <a:pt x="1140" y="4880"/>
                </a:cubicBezTo>
                <a:cubicBezTo>
                  <a:pt x="1474" y="4918"/>
                  <a:pt x="1786" y="4933"/>
                  <a:pt x="2083" y="4933"/>
                </a:cubicBezTo>
                <a:cubicBezTo>
                  <a:pt x="2293" y="4933"/>
                  <a:pt x="2495" y="4925"/>
                  <a:pt x="2692" y="4912"/>
                </a:cubicBezTo>
                <a:cubicBezTo>
                  <a:pt x="2787" y="4912"/>
                  <a:pt x="2850" y="4817"/>
                  <a:pt x="2850" y="4722"/>
                </a:cubicBezTo>
                <a:cubicBezTo>
                  <a:pt x="2850" y="4627"/>
                  <a:pt x="2787" y="4564"/>
                  <a:pt x="2692" y="4564"/>
                </a:cubicBezTo>
                <a:cubicBezTo>
                  <a:pt x="2544" y="4573"/>
                  <a:pt x="2398" y="4577"/>
                  <a:pt x="2256" y="4577"/>
                </a:cubicBezTo>
                <a:cubicBezTo>
                  <a:pt x="1913" y="4577"/>
                  <a:pt x="1590" y="4554"/>
                  <a:pt x="1299" y="4532"/>
                </a:cubicBezTo>
                <a:cubicBezTo>
                  <a:pt x="1425" y="4342"/>
                  <a:pt x="1552" y="4120"/>
                  <a:pt x="1710" y="3962"/>
                </a:cubicBezTo>
                <a:lnTo>
                  <a:pt x="2977" y="3962"/>
                </a:lnTo>
                <a:cubicBezTo>
                  <a:pt x="3072" y="3962"/>
                  <a:pt x="3135" y="3899"/>
                  <a:pt x="3135" y="3804"/>
                </a:cubicBezTo>
                <a:cubicBezTo>
                  <a:pt x="3135" y="3709"/>
                  <a:pt x="3072" y="3614"/>
                  <a:pt x="2977" y="3614"/>
                </a:cubicBezTo>
                <a:cubicBezTo>
                  <a:pt x="2660" y="3582"/>
                  <a:pt x="2344" y="3582"/>
                  <a:pt x="2027" y="3582"/>
                </a:cubicBezTo>
                <a:cubicBezTo>
                  <a:pt x="2280" y="3329"/>
                  <a:pt x="2565" y="3107"/>
                  <a:pt x="2882" y="2885"/>
                </a:cubicBezTo>
                <a:cubicBezTo>
                  <a:pt x="3167" y="2917"/>
                  <a:pt x="3452" y="2949"/>
                  <a:pt x="3705" y="2949"/>
                </a:cubicBezTo>
                <a:cubicBezTo>
                  <a:pt x="3800" y="2949"/>
                  <a:pt x="3895" y="2885"/>
                  <a:pt x="3895" y="2790"/>
                </a:cubicBezTo>
                <a:cubicBezTo>
                  <a:pt x="3895" y="2695"/>
                  <a:pt x="3832" y="2600"/>
                  <a:pt x="3737" y="2569"/>
                </a:cubicBezTo>
                <a:lnTo>
                  <a:pt x="3547" y="2569"/>
                </a:lnTo>
                <a:cubicBezTo>
                  <a:pt x="4060" y="2341"/>
                  <a:pt x="4623" y="2215"/>
                  <a:pt x="5192" y="2215"/>
                </a:cubicBezTo>
                <a:close/>
                <a:moveTo>
                  <a:pt x="8487" y="16978"/>
                </a:moveTo>
                <a:cubicBezTo>
                  <a:pt x="8836" y="17041"/>
                  <a:pt x="9216" y="17295"/>
                  <a:pt x="9216" y="17801"/>
                </a:cubicBezTo>
                <a:cubicBezTo>
                  <a:pt x="9216" y="18308"/>
                  <a:pt x="8773" y="18751"/>
                  <a:pt x="8234" y="18783"/>
                </a:cubicBezTo>
                <a:cubicBezTo>
                  <a:pt x="7917" y="18783"/>
                  <a:pt x="7569" y="18688"/>
                  <a:pt x="7379" y="18498"/>
                </a:cubicBezTo>
                <a:cubicBezTo>
                  <a:pt x="7221" y="18340"/>
                  <a:pt x="7157" y="18181"/>
                  <a:pt x="7157" y="17991"/>
                </a:cubicBezTo>
                <a:cubicBezTo>
                  <a:pt x="7157" y="17390"/>
                  <a:pt x="7759" y="17105"/>
                  <a:pt x="8329" y="17073"/>
                </a:cubicBezTo>
                <a:cubicBezTo>
                  <a:pt x="8392" y="17073"/>
                  <a:pt x="8424" y="17041"/>
                  <a:pt x="8456" y="16978"/>
                </a:cubicBezTo>
                <a:close/>
                <a:moveTo>
                  <a:pt x="1941" y="0"/>
                </a:moveTo>
                <a:cubicBezTo>
                  <a:pt x="1587" y="0"/>
                  <a:pt x="1161" y="126"/>
                  <a:pt x="697" y="510"/>
                </a:cubicBezTo>
                <a:cubicBezTo>
                  <a:pt x="127" y="954"/>
                  <a:pt x="0" y="1587"/>
                  <a:pt x="285" y="2315"/>
                </a:cubicBezTo>
                <a:cubicBezTo>
                  <a:pt x="507" y="2917"/>
                  <a:pt x="919" y="3329"/>
                  <a:pt x="1394" y="3519"/>
                </a:cubicBezTo>
                <a:cubicBezTo>
                  <a:pt x="634" y="4342"/>
                  <a:pt x="222" y="5355"/>
                  <a:pt x="190" y="6432"/>
                </a:cubicBezTo>
                <a:cubicBezTo>
                  <a:pt x="190" y="8522"/>
                  <a:pt x="1489" y="10359"/>
                  <a:pt x="2629" y="12006"/>
                </a:cubicBezTo>
                <a:lnTo>
                  <a:pt x="2724" y="12164"/>
                </a:lnTo>
                <a:cubicBezTo>
                  <a:pt x="2755" y="12196"/>
                  <a:pt x="2755" y="12228"/>
                  <a:pt x="2787" y="12228"/>
                </a:cubicBezTo>
                <a:cubicBezTo>
                  <a:pt x="2977" y="12513"/>
                  <a:pt x="3167" y="12798"/>
                  <a:pt x="3357" y="13083"/>
                </a:cubicBezTo>
                <a:cubicBezTo>
                  <a:pt x="3452" y="13843"/>
                  <a:pt x="3452" y="14571"/>
                  <a:pt x="3420" y="15331"/>
                </a:cubicBezTo>
                <a:cubicBezTo>
                  <a:pt x="3420" y="15648"/>
                  <a:pt x="3389" y="15965"/>
                  <a:pt x="3389" y="16281"/>
                </a:cubicBezTo>
                <a:lnTo>
                  <a:pt x="3389" y="16376"/>
                </a:lnTo>
                <a:cubicBezTo>
                  <a:pt x="3389" y="16915"/>
                  <a:pt x="3389" y="17580"/>
                  <a:pt x="3705" y="18055"/>
                </a:cubicBezTo>
                <a:cubicBezTo>
                  <a:pt x="4030" y="18503"/>
                  <a:pt x="4550" y="18657"/>
                  <a:pt x="5097" y="18657"/>
                </a:cubicBezTo>
                <a:cubicBezTo>
                  <a:pt x="5672" y="18657"/>
                  <a:pt x="6276" y="18487"/>
                  <a:pt x="6714" y="18308"/>
                </a:cubicBezTo>
                <a:cubicBezTo>
                  <a:pt x="6904" y="18910"/>
                  <a:pt x="7537" y="19258"/>
                  <a:pt x="8139" y="19258"/>
                </a:cubicBezTo>
                <a:lnTo>
                  <a:pt x="8234" y="19258"/>
                </a:lnTo>
                <a:cubicBezTo>
                  <a:pt x="9058" y="19195"/>
                  <a:pt x="9691" y="18561"/>
                  <a:pt x="9691" y="17801"/>
                </a:cubicBezTo>
                <a:cubicBezTo>
                  <a:pt x="9691" y="17675"/>
                  <a:pt x="9691" y="17548"/>
                  <a:pt x="9659" y="17421"/>
                </a:cubicBezTo>
                <a:cubicBezTo>
                  <a:pt x="10958" y="16693"/>
                  <a:pt x="16785" y="12798"/>
                  <a:pt x="16405" y="10201"/>
                </a:cubicBezTo>
                <a:cubicBezTo>
                  <a:pt x="16310" y="9346"/>
                  <a:pt x="15518" y="8744"/>
                  <a:pt x="14093" y="8396"/>
                </a:cubicBezTo>
                <a:cubicBezTo>
                  <a:pt x="13175" y="7667"/>
                  <a:pt x="12478" y="6717"/>
                  <a:pt x="11813" y="5799"/>
                </a:cubicBezTo>
                <a:cubicBezTo>
                  <a:pt x="10958" y="4627"/>
                  <a:pt x="10103" y="3424"/>
                  <a:pt x="8709" y="2632"/>
                </a:cubicBezTo>
                <a:cubicBezTo>
                  <a:pt x="7658" y="2032"/>
                  <a:pt x="6521" y="1722"/>
                  <a:pt x="5424" y="1722"/>
                </a:cubicBezTo>
                <a:cubicBezTo>
                  <a:pt x="4900" y="1722"/>
                  <a:pt x="4386" y="1792"/>
                  <a:pt x="3895" y="1935"/>
                </a:cubicBezTo>
                <a:cubicBezTo>
                  <a:pt x="3705" y="1049"/>
                  <a:pt x="3135" y="320"/>
                  <a:pt x="2470" y="98"/>
                </a:cubicBezTo>
                <a:cubicBezTo>
                  <a:pt x="2321" y="41"/>
                  <a:pt x="2143" y="0"/>
                  <a:pt x="19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close up of a logo&#10;&#10;AI-generated content may be incorrect.">
            <a:extLst>
              <a:ext uri="{FF2B5EF4-FFF2-40B4-BE49-F238E27FC236}">
                <a16:creationId xmlns:a16="http://schemas.microsoft.com/office/drawing/2014/main" id="{F614CA90-F31C-C367-17B6-E1E00D01E0B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3" y="4743801"/>
            <a:ext cx="2094367" cy="99288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05B16C8-AD60-1F2F-B0F5-26C656452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3575635" y="2341153"/>
            <a:ext cx="2578618" cy="582768"/>
          </a:xfrm>
          <a:prstGeom prst="rect">
            <a:avLst/>
          </a:prstGeom>
        </p:spPr>
      </p:pic>
      <p:pic>
        <p:nvPicPr>
          <p:cNvPr id="15" name="Picture 14" descr="A black and grey logo&#10;&#10;AI-generated content may be incorrect.">
            <a:extLst>
              <a:ext uri="{FF2B5EF4-FFF2-40B4-BE49-F238E27FC236}">
                <a16:creationId xmlns:a16="http://schemas.microsoft.com/office/drawing/2014/main" id="{5F3027EE-D831-7D5C-9069-2315EC21552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18" y="4031789"/>
            <a:ext cx="1868905" cy="1868905"/>
          </a:xfrm>
          <a:prstGeom prst="rect">
            <a:avLst/>
          </a:prstGeom>
        </p:spPr>
      </p:pic>
      <p:pic>
        <p:nvPicPr>
          <p:cNvPr id="16" name="Picture 15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AF6317A8-45FB-C94C-A0F8-3097AA33B54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734" y1="29688" x2="42734" y2="29688"/>
                        <a14:foregroundMark x1="27187" y1="79980" x2="27187" y2="79980"/>
                        <a14:foregroundMark x1="36328" y1="79492" x2="36328" y2="79492"/>
                        <a14:foregroundMark x1="39688" y1="79980" x2="39688" y2="79980"/>
                        <a14:foregroundMark x1="46797" y1="79297" x2="46797" y2="79297"/>
                        <a14:foregroundMark x1="56953" y1="79980" x2="56953" y2="79980"/>
                        <a14:foregroundMark x1="60313" y1="79102" x2="60313" y2="79102"/>
                        <a14:foregroundMark x1="63125" y1="78613" x2="63125" y2="78613"/>
                        <a14:foregroundMark x1="68047" y1="79785" x2="68047" y2="79785"/>
                        <a14:foregroundMark x1="68281" y1="74805" x2="68281" y2="74805"/>
                        <a14:foregroundMark x1="71016" y1="80664" x2="71016" y2="80664"/>
                        <a14:backgroundMark x1="48906" y1="76953" x2="48906" y2="76953"/>
                        <a14:backgroundMark x1="49141" y1="81348" x2="49141" y2="81348"/>
                        <a14:backgroundMark x1="55234" y1="81641" x2="55234" y2="81641"/>
                        <a14:backgroundMark x1="35469" y1="81641" x2="35469" y2="81641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118" y="1662587"/>
            <a:ext cx="2311598" cy="184927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1" grpId="0" animBg="1"/>
      <p:bldP spid="1122" grpId="0" animBg="1"/>
      <p:bldP spid="1123" grpId="0" animBg="1"/>
      <p:bldP spid="1124" grpId="0" animBg="1"/>
      <p:bldP spid="1126" grpId="0"/>
      <p:bldP spid="1334" grpId="0" animBg="1"/>
      <p:bldP spid="1336" grpId="0" animBg="1"/>
      <p:bldP spid="1337" grpId="0" animBg="1"/>
      <p:bldP spid="1338" grpId="0" animBg="1"/>
      <p:bldP spid="1339" grpId="0" animBg="1"/>
      <p:bldP spid="1340" grpId="0" animBg="1"/>
      <p:bldP spid="1341" grpId="0" animBg="1"/>
      <p:bldP spid="6" grpId="0" animBg="1"/>
      <p:bldP spid="7" grpId="0" animBg="1"/>
      <p:bldP spid="8" grpId="0" animBg="1"/>
      <p:bldP spid="9" grpId="0" animBg="1"/>
      <p:bldP spid="2" grpId="0" animBg="1"/>
      <p:bldP spid="4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/>
          <p:nvPr/>
        </p:nvSpPr>
        <p:spPr>
          <a:xfrm>
            <a:off x="1086300" y="2137036"/>
            <a:ext cx="7837819" cy="3364772"/>
          </a:xfrm>
          <a:custGeom>
            <a:avLst/>
            <a:gdLst/>
            <a:ahLst/>
            <a:cxnLst/>
            <a:rect l="l" t="t" r="r" b="b"/>
            <a:pathLst>
              <a:path w="180831" h="83115" extrusionOk="0">
                <a:moveTo>
                  <a:pt x="3116" y="60360"/>
                </a:moveTo>
                <a:cubicBezTo>
                  <a:pt x="3526" y="60360"/>
                  <a:pt x="3876" y="60591"/>
                  <a:pt x="4212" y="60822"/>
                </a:cubicBezTo>
                <a:cubicBezTo>
                  <a:pt x="4750" y="61202"/>
                  <a:pt x="4877" y="61899"/>
                  <a:pt x="4560" y="62437"/>
                </a:cubicBezTo>
                <a:cubicBezTo>
                  <a:pt x="4212" y="62944"/>
                  <a:pt x="3642" y="63165"/>
                  <a:pt x="2945" y="63197"/>
                </a:cubicBezTo>
                <a:lnTo>
                  <a:pt x="2755" y="63197"/>
                </a:lnTo>
                <a:cubicBezTo>
                  <a:pt x="2027" y="63165"/>
                  <a:pt x="1394" y="62975"/>
                  <a:pt x="1077" y="62374"/>
                </a:cubicBezTo>
                <a:cubicBezTo>
                  <a:pt x="760" y="61835"/>
                  <a:pt x="887" y="61202"/>
                  <a:pt x="1489" y="60790"/>
                </a:cubicBezTo>
                <a:cubicBezTo>
                  <a:pt x="1647" y="60663"/>
                  <a:pt x="1964" y="60632"/>
                  <a:pt x="2185" y="60568"/>
                </a:cubicBezTo>
                <a:cubicBezTo>
                  <a:pt x="2249" y="60568"/>
                  <a:pt x="2312" y="60583"/>
                  <a:pt x="2366" y="60583"/>
                </a:cubicBezTo>
                <a:cubicBezTo>
                  <a:pt x="2393" y="60583"/>
                  <a:pt x="2417" y="60579"/>
                  <a:pt x="2439" y="60568"/>
                </a:cubicBezTo>
                <a:cubicBezTo>
                  <a:pt x="2684" y="60419"/>
                  <a:pt x="2908" y="60360"/>
                  <a:pt x="3116" y="60360"/>
                </a:cubicBezTo>
                <a:close/>
                <a:moveTo>
                  <a:pt x="100239" y="0"/>
                </a:moveTo>
                <a:cubicBezTo>
                  <a:pt x="99724" y="0"/>
                  <a:pt x="99205" y="16"/>
                  <a:pt x="98681" y="49"/>
                </a:cubicBezTo>
                <a:cubicBezTo>
                  <a:pt x="93677" y="366"/>
                  <a:pt x="89117" y="1633"/>
                  <a:pt x="85000" y="3754"/>
                </a:cubicBezTo>
                <a:cubicBezTo>
                  <a:pt x="80281" y="6161"/>
                  <a:pt x="76924" y="9613"/>
                  <a:pt x="74201" y="13382"/>
                </a:cubicBezTo>
                <a:cubicBezTo>
                  <a:pt x="71160" y="17657"/>
                  <a:pt x="69419" y="22281"/>
                  <a:pt x="68437" y="27094"/>
                </a:cubicBezTo>
                <a:cubicBezTo>
                  <a:pt x="67804" y="30135"/>
                  <a:pt x="67075" y="33175"/>
                  <a:pt x="65935" y="36120"/>
                </a:cubicBezTo>
                <a:cubicBezTo>
                  <a:pt x="64890" y="38907"/>
                  <a:pt x="63560" y="41599"/>
                  <a:pt x="61533" y="44069"/>
                </a:cubicBezTo>
                <a:cubicBezTo>
                  <a:pt x="58271" y="48028"/>
                  <a:pt x="53616" y="50529"/>
                  <a:pt x="48042" y="52018"/>
                </a:cubicBezTo>
                <a:cubicBezTo>
                  <a:pt x="44819" y="52869"/>
                  <a:pt x="41491" y="53132"/>
                  <a:pt x="38126" y="53132"/>
                </a:cubicBezTo>
                <a:cubicBezTo>
                  <a:pt x="37358" y="53132"/>
                  <a:pt x="36589" y="53118"/>
                  <a:pt x="35818" y="53095"/>
                </a:cubicBezTo>
                <a:cubicBezTo>
                  <a:pt x="32049" y="52936"/>
                  <a:pt x="28281" y="52778"/>
                  <a:pt x="24480" y="52620"/>
                </a:cubicBezTo>
                <a:cubicBezTo>
                  <a:pt x="22548" y="52683"/>
                  <a:pt x="20617" y="52746"/>
                  <a:pt x="18685" y="52810"/>
                </a:cubicBezTo>
                <a:cubicBezTo>
                  <a:pt x="13903" y="53000"/>
                  <a:pt x="9659" y="54203"/>
                  <a:pt x="5891" y="56515"/>
                </a:cubicBezTo>
                <a:cubicBezTo>
                  <a:pt x="4750" y="57212"/>
                  <a:pt x="3547" y="57877"/>
                  <a:pt x="2945" y="58922"/>
                </a:cubicBezTo>
                <a:cubicBezTo>
                  <a:pt x="2597" y="59492"/>
                  <a:pt x="2217" y="59872"/>
                  <a:pt x="1457" y="60157"/>
                </a:cubicBezTo>
                <a:cubicBezTo>
                  <a:pt x="412" y="60537"/>
                  <a:pt x="0" y="61550"/>
                  <a:pt x="380" y="62437"/>
                </a:cubicBezTo>
                <a:cubicBezTo>
                  <a:pt x="702" y="63227"/>
                  <a:pt x="1672" y="63746"/>
                  <a:pt x="2791" y="63746"/>
                </a:cubicBezTo>
                <a:cubicBezTo>
                  <a:pt x="2884" y="63746"/>
                  <a:pt x="2978" y="63743"/>
                  <a:pt x="3072" y="63735"/>
                </a:cubicBezTo>
                <a:cubicBezTo>
                  <a:pt x="4307" y="63640"/>
                  <a:pt x="5194" y="63007"/>
                  <a:pt x="5352" y="62089"/>
                </a:cubicBezTo>
                <a:cubicBezTo>
                  <a:pt x="5511" y="61075"/>
                  <a:pt x="5004" y="60410"/>
                  <a:pt x="3674" y="59935"/>
                </a:cubicBezTo>
                <a:cubicBezTo>
                  <a:pt x="3262" y="59808"/>
                  <a:pt x="3167" y="59618"/>
                  <a:pt x="3420" y="59333"/>
                </a:cubicBezTo>
                <a:cubicBezTo>
                  <a:pt x="3800" y="58890"/>
                  <a:pt x="4117" y="58415"/>
                  <a:pt x="4624" y="58067"/>
                </a:cubicBezTo>
                <a:cubicBezTo>
                  <a:pt x="7791" y="55723"/>
                  <a:pt x="11496" y="54140"/>
                  <a:pt x="15835" y="53601"/>
                </a:cubicBezTo>
                <a:cubicBezTo>
                  <a:pt x="18344" y="53288"/>
                  <a:pt x="20862" y="53189"/>
                  <a:pt x="23380" y="53189"/>
                </a:cubicBezTo>
                <a:cubicBezTo>
                  <a:pt x="25692" y="53189"/>
                  <a:pt x="28003" y="53272"/>
                  <a:pt x="30307" y="53348"/>
                </a:cubicBezTo>
                <a:cubicBezTo>
                  <a:pt x="33223" y="53435"/>
                  <a:pt x="36138" y="53574"/>
                  <a:pt x="39053" y="53574"/>
                </a:cubicBezTo>
                <a:cubicBezTo>
                  <a:pt x="39337" y="53574"/>
                  <a:pt x="39620" y="53572"/>
                  <a:pt x="39903" y="53570"/>
                </a:cubicBezTo>
                <a:cubicBezTo>
                  <a:pt x="43862" y="53538"/>
                  <a:pt x="47630" y="52873"/>
                  <a:pt x="51272" y="51575"/>
                </a:cubicBezTo>
                <a:cubicBezTo>
                  <a:pt x="56371" y="49738"/>
                  <a:pt x="60266" y="46919"/>
                  <a:pt x="63053" y="43151"/>
                </a:cubicBezTo>
                <a:cubicBezTo>
                  <a:pt x="64922" y="40617"/>
                  <a:pt x="66125" y="37894"/>
                  <a:pt x="66980" y="35043"/>
                </a:cubicBezTo>
                <a:cubicBezTo>
                  <a:pt x="67994" y="31718"/>
                  <a:pt x="68817" y="28330"/>
                  <a:pt x="69640" y="24941"/>
                </a:cubicBezTo>
                <a:cubicBezTo>
                  <a:pt x="70970" y="19621"/>
                  <a:pt x="73472" y="14744"/>
                  <a:pt x="77526" y="10310"/>
                </a:cubicBezTo>
                <a:cubicBezTo>
                  <a:pt x="81168" y="6351"/>
                  <a:pt x="85760" y="3343"/>
                  <a:pt x="91714" y="1728"/>
                </a:cubicBezTo>
                <a:cubicBezTo>
                  <a:pt x="94569" y="965"/>
                  <a:pt x="97462" y="546"/>
                  <a:pt x="100424" y="546"/>
                </a:cubicBezTo>
                <a:cubicBezTo>
                  <a:pt x="101273" y="546"/>
                  <a:pt x="102127" y="580"/>
                  <a:pt x="102988" y="651"/>
                </a:cubicBezTo>
                <a:cubicBezTo>
                  <a:pt x="105838" y="873"/>
                  <a:pt x="108435" y="1696"/>
                  <a:pt x="110969" y="2583"/>
                </a:cubicBezTo>
                <a:cubicBezTo>
                  <a:pt x="112299" y="3026"/>
                  <a:pt x="113565" y="3596"/>
                  <a:pt x="114705" y="4261"/>
                </a:cubicBezTo>
                <a:cubicBezTo>
                  <a:pt x="118569" y="6541"/>
                  <a:pt x="121451" y="9455"/>
                  <a:pt x="123541" y="12843"/>
                </a:cubicBezTo>
                <a:cubicBezTo>
                  <a:pt x="124998" y="15187"/>
                  <a:pt x="126581" y="17499"/>
                  <a:pt x="128196" y="19779"/>
                </a:cubicBezTo>
                <a:cubicBezTo>
                  <a:pt x="128703" y="20507"/>
                  <a:pt x="129463" y="21141"/>
                  <a:pt x="130223" y="21679"/>
                </a:cubicBezTo>
                <a:cubicBezTo>
                  <a:pt x="132820" y="23548"/>
                  <a:pt x="135924" y="24656"/>
                  <a:pt x="139344" y="25289"/>
                </a:cubicBezTo>
                <a:cubicBezTo>
                  <a:pt x="140927" y="25574"/>
                  <a:pt x="142511" y="25923"/>
                  <a:pt x="144063" y="26334"/>
                </a:cubicBezTo>
                <a:cubicBezTo>
                  <a:pt x="144886" y="26556"/>
                  <a:pt x="145741" y="26841"/>
                  <a:pt x="146375" y="27284"/>
                </a:cubicBezTo>
                <a:cubicBezTo>
                  <a:pt x="147578" y="28076"/>
                  <a:pt x="148813" y="28868"/>
                  <a:pt x="149700" y="29850"/>
                </a:cubicBezTo>
                <a:cubicBezTo>
                  <a:pt x="152962" y="33428"/>
                  <a:pt x="153532" y="37292"/>
                  <a:pt x="151378" y="41345"/>
                </a:cubicBezTo>
                <a:cubicBezTo>
                  <a:pt x="150143" y="43689"/>
                  <a:pt x="148338" y="45811"/>
                  <a:pt x="146406" y="47869"/>
                </a:cubicBezTo>
                <a:cubicBezTo>
                  <a:pt x="142638" y="51828"/>
                  <a:pt x="138869" y="55850"/>
                  <a:pt x="135860" y="60220"/>
                </a:cubicBezTo>
                <a:cubicBezTo>
                  <a:pt x="133865" y="63134"/>
                  <a:pt x="132852" y="66206"/>
                  <a:pt x="133390" y="69499"/>
                </a:cubicBezTo>
                <a:cubicBezTo>
                  <a:pt x="134150" y="74059"/>
                  <a:pt x="136969" y="77575"/>
                  <a:pt x="142194" y="79760"/>
                </a:cubicBezTo>
                <a:cubicBezTo>
                  <a:pt x="146818" y="81692"/>
                  <a:pt x="151758" y="82927"/>
                  <a:pt x="157047" y="83085"/>
                </a:cubicBezTo>
                <a:cubicBezTo>
                  <a:pt x="157630" y="83104"/>
                  <a:pt x="158211" y="83115"/>
                  <a:pt x="158791" y="83115"/>
                </a:cubicBezTo>
                <a:cubicBezTo>
                  <a:pt x="161172" y="83115"/>
                  <a:pt x="163521" y="82924"/>
                  <a:pt x="165788" y="82262"/>
                </a:cubicBezTo>
                <a:cubicBezTo>
                  <a:pt x="167023" y="81882"/>
                  <a:pt x="168290" y="81533"/>
                  <a:pt x="169493" y="81153"/>
                </a:cubicBezTo>
                <a:cubicBezTo>
                  <a:pt x="174022" y="79791"/>
                  <a:pt x="177569" y="77448"/>
                  <a:pt x="180419" y="74408"/>
                </a:cubicBezTo>
                <a:cubicBezTo>
                  <a:pt x="180577" y="74218"/>
                  <a:pt x="180735" y="74028"/>
                  <a:pt x="180799" y="73838"/>
                </a:cubicBezTo>
                <a:cubicBezTo>
                  <a:pt x="180830" y="73743"/>
                  <a:pt x="180672" y="73584"/>
                  <a:pt x="180609" y="73489"/>
                </a:cubicBezTo>
                <a:cubicBezTo>
                  <a:pt x="180482" y="73521"/>
                  <a:pt x="180260" y="73553"/>
                  <a:pt x="180197" y="73648"/>
                </a:cubicBezTo>
                <a:cubicBezTo>
                  <a:pt x="179595" y="74249"/>
                  <a:pt x="179120" y="74914"/>
                  <a:pt x="178455" y="75485"/>
                </a:cubicBezTo>
                <a:cubicBezTo>
                  <a:pt x="175447" y="78176"/>
                  <a:pt x="171741" y="79950"/>
                  <a:pt x="167466" y="81248"/>
                </a:cubicBezTo>
                <a:cubicBezTo>
                  <a:pt x="164456" y="82171"/>
                  <a:pt x="161433" y="82560"/>
                  <a:pt x="158373" y="82560"/>
                </a:cubicBezTo>
                <a:cubicBezTo>
                  <a:pt x="156605" y="82560"/>
                  <a:pt x="154823" y="82430"/>
                  <a:pt x="153025" y="82198"/>
                </a:cubicBezTo>
                <a:cubicBezTo>
                  <a:pt x="149921" y="81818"/>
                  <a:pt x="147040" y="80932"/>
                  <a:pt x="144158" y="79950"/>
                </a:cubicBezTo>
                <a:cubicBezTo>
                  <a:pt x="141086" y="78873"/>
                  <a:pt x="138457" y="77353"/>
                  <a:pt x="136620" y="75073"/>
                </a:cubicBezTo>
                <a:cubicBezTo>
                  <a:pt x="134879" y="72888"/>
                  <a:pt x="133960" y="70576"/>
                  <a:pt x="133897" y="68042"/>
                </a:cubicBezTo>
                <a:cubicBezTo>
                  <a:pt x="133834" y="65350"/>
                  <a:pt x="134847" y="62849"/>
                  <a:pt x="136462" y="60473"/>
                </a:cubicBezTo>
                <a:cubicBezTo>
                  <a:pt x="138996" y="56800"/>
                  <a:pt x="142036" y="53380"/>
                  <a:pt x="145203" y="50023"/>
                </a:cubicBezTo>
                <a:cubicBezTo>
                  <a:pt x="147356" y="47774"/>
                  <a:pt x="149383" y="45462"/>
                  <a:pt x="151125" y="43024"/>
                </a:cubicBezTo>
                <a:cubicBezTo>
                  <a:pt x="153722" y="39319"/>
                  <a:pt x="154102" y="35487"/>
                  <a:pt x="151822" y="31655"/>
                </a:cubicBezTo>
                <a:cubicBezTo>
                  <a:pt x="150206" y="28868"/>
                  <a:pt x="147641" y="26746"/>
                  <a:pt x="143841" y="25701"/>
                </a:cubicBezTo>
                <a:cubicBezTo>
                  <a:pt x="142764" y="25416"/>
                  <a:pt x="141688" y="25194"/>
                  <a:pt x="140611" y="25004"/>
                </a:cubicBezTo>
                <a:cubicBezTo>
                  <a:pt x="138457" y="24593"/>
                  <a:pt x="136335" y="24149"/>
                  <a:pt x="134372" y="23326"/>
                </a:cubicBezTo>
                <a:cubicBezTo>
                  <a:pt x="132313" y="22439"/>
                  <a:pt x="130287" y="21457"/>
                  <a:pt x="129052" y="19842"/>
                </a:cubicBezTo>
                <a:cubicBezTo>
                  <a:pt x="127721" y="18164"/>
                  <a:pt x="126518" y="16390"/>
                  <a:pt x="125378" y="14617"/>
                </a:cubicBezTo>
                <a:cubicBezTo>
                  <a:pt x="123921" y="12337"/>
                  <a:pt x="122559" y="9993"/>
                  <a:pt x="120469" y="7966"/>
                </a:cubicBezTo>
                <a:cubicBezTo>
                  <a:pt x="117651" y="5211"/>
                  <a:pt x="114357" y="3026"/>
                  <a:pt x="110113" y="1696"/>
                </a:cubicBezTo>
                <a:cubicBezTo>
                  <a:pt x="106919" y="704"/>
                  <a:pt x="103676" y="0"/>
                  <a:pt x="1002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09" name="Google Shape;709;p30"/>
          <p:cNvSpPr/>
          <p:nvPr/>
        </p:nvSpPr>
        <p:spPr>
          <a:xfrm>
            <a:off x="996881" y="2659058"/>
            <a:ext cx="2105147" cy="1299798"/>
          </a:xfrm>
          <a:custGeom>
            <a:avLst/>
            <a:gdLst/>
            <a:ahLst/>
            <a:cxnLst/>
            <a:rect l="l" t="t" r="r" b="b"/>
            <a:pathLst>
              <a:path w="52350" h="28708" extrusionOk="0">
                <a:moveTo>
                  <a:pt x="43450" y="1"/>
                </a:moveTo>
                <a:cubicBezTo>
                  <a:pt x="41943" y="1"/>
                  <a:pt x="40433" y="93"/>
                  <a:pt x="38922" y="160"/>
                </a:cubicBezTo>
                <a:cubicBezTo>
                  <a:pt x="36293" y="318"/>
                  <a:pt x="20554" y="540"/>
                  <a:pt x="17925" y="793"/>
                </a:cubicBezTo>
                <a:cubicBezTo>
                  <a:pt x="15328" y="1015"/>
                  <a:pt x="12763" y="1268"/>
                  <a:pt x="10166" y="1553"/>
                </a:cubicBezTo>
                <a:cubicBezTo>
                  <a:pt x="10040" y="1553"/>
                  <a:pt x="9945" y="1711"/>
                  <a:pt x="9818" y="1806"/>
                </a:cubicBezTo>
                <a:cubicBezTo>
                  <a:pt x="9945" y="1901"/>
                  <a:pt x="10071" y="1997"/>
                  <a:pt x="10198" y="2060"/>
                </a:cubicBezTo>
                <a:cubicBezTo>
                  <a:pt x="10230" y="2070"/>
                  <a:pt x="10261" y="2074"/>
                  <a:pt x="10293" y="2074"/>
                </a:cubicBezTo>
                <a:cubicBezTo>
                  <a:pt x="10356" y="2074"/>
                  <a:pt x="10420" y="2060"/>
                  <a:pt x="10483" y="2060"/>
                </a:cubicBezTo>
                <a:cubicBezTo>
                  <a:pt x="12193" y="1838"/>
                  <a:pt x="13872" y="1616"/>
                  <a:pt x="15550" y="1458"/>
                </a:cubicBezTo>
                <a:cubicBezTo>
                  <a:pt x="17894" y="1268"/>
                  <a:pt x="20205" y="1078"/>
                  <a:pt x="22517" y="951"/>
                </a:cubicBezTo>
                <a:cubicBezTo>
                  <a:pt x="25272" y="793"/>
                  <a:pt x="41075" y="635"/>
                  <a:pt x="43799" y="571"/>
                </a:cubicBezTo>
                <a:cubicBezTo>
                  <a:pt x="43882" y="569"/>
                  <a:pt x="43966" y="568"/>
                  <a:pt x="44049" y="568"/>
                </a:cubicBezTo>
                <a:cubicBezTo>
                  <a:pt x="45236" y="568"/>
                  <a:pt x="46447" y="768"/>
                  <a:pt x="47631" y="856"/>
                </a:cubicBezTo>
                <a:cubicBezTo>
                  <a:pt x="48929" y="983"/>
                  <a:pt x="49626" y="1743"/>
                  <a:pt x="49784" y="2978"/>
                </a:cubicBezTo>
                <a:cubicBezTo>
                  <a:pt x="50133" y="6145"/>
                  <a:pt x="50576" y="9280"/>
                  <a:pt x="50893" y="12447"/>
                </a:cubicBezTo>
                <a:cubicBezTo>
                  <a:pt x="51241" y="15646"/>
                  <a:pt x="51463" y="18876"/>
                  <a:pt x="51748" y="22075"/>
                </a:cubicBezTo>
                <a:cubicBezTo>
                  <a:pt x="51843" y="23468"/>
                  <a:pt x="51811" y="24861"/>
                  <a:pt x="51399" y="26223"/>
                </a:cubicBezTo>
                <a:cubicBezTo>
                  <a:pt x="51273" y="26762"/>
                  <a:pt x="50924" y="27047"/>
                  <a:pt x="50386" y="27173"/>
                </a:cubicBezTo>
                <a:cubicBezTo>
                  <a:pt x="50133" y="27237"/>
                  <a:pt x="49848" y="27268"/>
                  <a:pt x="49563" y="27300"/>
                </a:cubicBezTo>
                <a:cubicBezTo>
                  <a:pt x="45857" y="27427"/>
                  <a:pt x="42152" y="27553"/>
                  <a:pt x="38447" y="27680"/>
                </a:cubicBezTo>
                <a:cubicBezTo>
                  <a:pt x="35850" y="27775"/>
                  <a:pt x="20174" y="27902"/>
                  <a:pt x="17545" y="27997"/>
                </a:cubicBezTo>
                <a:cubicBezTo>
                  <a:pt x="14695" y="28092"/>
                  <a:pt x="11845" y="28218"/>
                  <a:pt x="8963" y="28250"/>
                </a:cubicBezTo>
                <a:cubicBezTo>
                  <a:pt x="6999" y="28250"/>
                  <a:pt x="5036" y="28092"/>
                  <a:pt x="3072" y="27933"/>
                </a:cubicBezTo>
                <a:cubicBezTo>
                  <a:pt x="2154" y="27870"/>
                  <a:pt x="1774" y="27522"/>
                  <a:pt x="1584" y="26667"/>
                </a:cubicBezTo>
                <a:cubicBezTo>
                  <a:pt x="1426" y="26097"/>
                  <a:pt x="1331" y="25526"/>
                  <a:pt x="1267" y="24956"/>
                </a:cubicBezTo>
                <a:cubicBezTo>
                  <a:pt x="1077" y="21790"/>
                  <a:pt x="887" y="18623"/>
                  <a:pt x="697" y="15487"/>
                </a:cubicBezTo>
                <a:cubicBezTo>
                  <a:pt x="602" y="14411"/>
                  <a:pt x="571" y="13366"/>
                  <a:pt x="507" y="12289"/>
                </a:cubicBezTo>
                <a:cubicBezTo>
                  <a:pt x="507" y="12162"/>
                  <a:pt x="286" y="12036"/>
                  <a:pt x="191" y="11909"/>
                </a:cubicBezTo>
                <a:cubicBezTo>
                  <a:pt x="127" y="12036"/>
                  <a:pt x="0" y="12194"/>
                  <a:pt x="0" y="12321"/>
                </a:cubicBezTo>
                <a:cubicBezTo>
                  <a:pt x="191" y="16089"/>
                  <a:pt x="349" y="19826"/>
                  <a:pt x="602" y="23595"/>
                </a:cubicBezTo>
                <a:cubicBezTo>
                  <a:pt x="666" y="24671"/>
                  <a:pt x="856" y="25780"/>
                  <a:pt x="1077" y="26888"/>
                </a:cubicBezTo>
                <a:cubicBezTo>
                  <a:pt x="1236" y="27775"/>
                  <a:pt x="1837" y="28313"/>
                  <a:pt x="2787" y="28440"/>
                </a:cubicBezTo>
                <a:cubicBezTo>
                  <a:pt x="3706" y="28535"/>
                  <a:pt x="4624" y="28662"/>
                  <a:pt x="5543" y="28693"/>
                </a:cubicBezTo>
                <a:cubicBezTo>
                  <a:pt x="6366" y="28704"/>
                  <a:pt x="7186" y="28707"/>
                  <a:pt x="8008" y="28707"/>
                </a:cubicBezTo>
                <a:cubicBezTo>
                  <a:pt x="9653" y="28707"/>
                  <a:pt x="11306" y="28693"/>
                  <a:pt x="13016" y="28693"/>
                </a:cubicBezTo>
                <a:cubicBezTo>
                  <a:pt x="15772" y="28598"/>
                  <a:pt x="18654" y="28440"/>
                  <a:pt x="21567" y="28345"/>
                </a:cubicBezTo>
                <a:cubicBezTo>
                  <a:pt x="25811" y="28218"/>
                  <a:pt x="43165" y="28092"/>
                  <a:pt x="47409" y="27933"/>
                </a:cubicBezTo>
                <a:cubicBezTo>
                  <a:pt x="48296" y="27902"/>
                  <a:pt x="49151" y="27870"/>
                  <a:pt x="50006" y="27775"/>
                </a:cubicBezTo>
                <a:cubicBezTo>
                  <a:pt x="51209" y="27680"/>
                  <a:pt x="51748" y="27268"/>
                  <a:pt x="52001" y="26128"/>
                </a:cubicBezTo>
                <a:cubicBezTo>
                  <a:pt x="52191" y="25115"/>
                  <a:pt x="52349" y="24070"/>
                  <a:pt x="52318" y="23056"/>
                </a:cubicBezTo>
                <a:cubicBezTo>
                  <a:pt x="52223" y="20871"/>
                  <a:pt x="52064" y="18686"/>
                  <a:pt x="51843" y="16501"/>
                </a:cubicBezTo>
                <a:cubicBezTo>
                  <a:pt x="51463" y="12637"/>
                  <a:pt x="51083" y="8774"/>
                  <a:pt x="50608" y="4910"/>
                </a:cubicBezTo>
                <a:cubicBezTo>
                  <a:pt x="50481" y="3802"/>
                  <a:pt x="50164" y="2693"/>
                  <a:pt x="49848" y="1585"/>
                </a:cubicBezTo>
                <a:cubicBezTo>
                  <a:pt x="49753" y="1268"/>
                  <a:pt x="49373" y="951"/>
                  <a:pt x="49056" y="793"/>
                </a:cubicBezTo>
                <a:cubicBezTo>
                  <a:pt x="48581" y="540"/>
                  <a:pt x="48074" y="413"/>
                  <a:pt x="47536" y="318"/>
                </a:cubicBezTo>
                <a:cubicBezTo>
                  <a:pt x="46180" y="77"/>
                  <a:pt x="44817" y="1"/>
                  <a:pt x="434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0" name="Google Shape;710;p30"/>
          <p:cNvSpPr/>
          <p:nvPr/>
        </p:nvSpPr>
        <p:spPr>
          <a:xfrm>
            <a:off x="901904" y="3324887"/>
            <a:ext cx="42387" cy="198773"/>
          </a:xfrm>
          <a:custGeom>
            <a:avLst/>
            <a:gdLst/>
            <a:ahLst/>
            <a:cxnLst/>
            <a:rect l="l" t="t" r="r" b="b"/>
            <a:pathLst>
              <a:path w="1047" h="4910" extrusionOk="0">
                <a:moveTo>
                  <a:pt x="159" y="1"/>
                </a:moveTo>
                <a:cubicBezTo>
                  <a:pt x="96" y="33"/>
                  <a:pt x="1" y="191"/>
                  <a:pt x="33" y="286"/>
                </a:cubicBezTo>
                <a:cubicBezTo>
                  <a:pt x="96" y="1268"/>
                  <a:pt x="159" y="2281"/>
                  <a:pt x="254" y="3295"/>
                </a:cubicBezTo>
                <a:cubicBezTo>
                  <a:pt x="286" y="3770"/>
                  <a:pt x="381" y="4213"/>
                  <a:pt x="476" y="4656"/>
                </a:cubicBezTo>
                <a:cubicBezTo>
                  <a:pt x="508" y="4751"/>
                  <a:pt x="666" y="4846"/>
                  <a:pt x="793" y="4910"/>
                </a:cubicBezTo>
                <a:cubicBezTo>
                  <a:pt x="888" y="4815"/>
                  <a:pt x="951" y="4720"/>
                  <a:pt x="1046" y="4625"/>
                </a:cubicBezTo>
                <a:cubicBezTo>
                  <a:pt x="1014" y="4625"/>
                  <a:pt x="951" y="4625"/>
                  <a:pt x="919" y="4593"/>
                </a:cubicBezTo>
                <a:cubicBezTo>
                  <a:pt x="824" y="3200"/>
                  <a:pt x="698" y="1806"/>
                  <a:pt x="603" y="413"/>
                </a:cubicBezTo>
                <a:cubicBezTo>
                  <a:pt x="603" y="286"/>
                  <a:pt x="571" y="159"/>
                  <a:pt x="476" y="96"/>
                </a:cubicBezTo>
                <a:cubicBezTo>
                  <a:pt x="413" y="33"/>
                  <a:pt x="254" y="1"/>
                  <a:pt x="1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1" name="Google Shape;711;p30"/>
          <p:cNvSpPr/>
          <p:nvPr/>
        </p:nvSpPr>
        <p:spPr>
          <a:xfrm>
            <a:off x="3134077" y="3738990"/>
            <a:ext cx="52628" cy="165456"/>
          </a:xfrm>
          <a:custGeom>
            <a:avLst/>
            <a:gdLst/>
            <a:ahLst/>
            <a:cxnLst/>
            <a:rect l="l" t="t" r="r" b="b"/>
            <a:pathLst>
              <a:path w="1300" h="4087" extrusionOk="0">
                <a:moveTo>
                  <a:pt x="856" y="1"/>
                </a:moveTo>
                <a:cubicBezTo>
                  <a:pt x="793" y="128"/>
                  <a:pt x="698" y="286"/>
                  <a:pt x="698" y="444"/>
                </a:cubicBezTo>
                <a:cubicBezTo>
                  <a:pt x="698" y="666"/>
                  <a:pt x="729" y="888"/>
                  <a:pt x="761" y="1109"/>
                </a:cubicBezTo>
                <a:cubicBezTo>
                  <a:pt x="793" y="1109"/>
                  <a:pt x="856" y="1141"/>
                  <a:pt x="888" y="1141"/>
                </a:cubicBezTo>
                <a:cubicBezTo>
                  <a:pt x="603" y="1964"/>
                  <a:pt x="318" y="2788"/>
                  <a:pt x="33" y="3611"/>
                </a:cubicBezTo>
                <a:cubicBezTo>
                  <a:pt x="1" y="3770"/>
                  <a:pt x="96" y="3928"/>
                  <a:pt x="128" y="4086"/>
                </a:cubicBezTo>
                <a:cubicBezTo>
                  <a:pt x="254" y="4023"/>
                  <a:pt x="476" y="3960"/>
                  <a:pt x="508" y="3833"/>
                </a:cubicBezTo>
                <a:cubicBezTo>
                  <a:pt x="761" y="3231"/>
                  <a:pt x="1046" y="2598"/>
                  <a:pt x="1173" y="1964"/>
                </a:cubicBezTo>
                <a:cubicBezTo>
                  <a:pt x="1299" y="1458"/>
                  <a:pt x="1236" y="888"/>
                  <a:pt x="1204" y="349"/>
                </a:cubicBezTo>
                <a:cubicBezTo>
                  <a:pt x="1204" y="223"/>
                  <a:pt x="983" y="128"/>
                  <a:pt x="8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2" name="Google Shape;712;p30"/>
          <p:cNvSpPr/>
          <p:nvPr/>
        </p:nvSpPr>
        <p:spPr>
          <a:xfrm>
            <a:off x="2723484" y="2608142"/>
            <a:ext cx="180839" cy="22347"/>
          </a:xfrm>
          <a:custGeom>
            <a:avLst/>
            <a:gdLst/>
            <a:ahLst/>
            <a:cxnLst/>
            <a:rect l="l" t="t" r="r" b="b"/>
            <a:pathLst>
              <a:path w="4467" h="552" extrusionOk="0">
                <a:moveTo>
                  <a:pt x="3031" y="0"/>
                </a:moveTo>
                <a:cubicBezTo>
                  <a:pt x="2128" y="0"/>
                  <a:pt x="1223" y="23"/>
                  <a:pt x="349" y="45"/>
                </a:cubicBezTo>
                <a:cubicBezTo>
                  <a:pt x="223" y="45"/>
                  <a:pt x="128" y="235"/>
                  <a:pt x="1" y="330"/>
                </a:cubicBezTo>
                <a:cubicBezTo>
                  <a:pt x="128" y="394"/>
                  <a:pt x="286" y="520"/>
                  <a:pt x="413" y="520"/>
                </a:cubicBezTo>
                <a:cubicBezTo>
                  <a:pt x="1014" y="552"/>
                  <a:pt x="1584" y="552"/>
                  <a:pt x="2186" y="552"/>
                </a:cubicBezTo>
                <a:lnTo>
                  <a:pt x="2186" y="520"/>
                </a:lnTo>
                <a:lnTo>
                  <a:pt x="4118" y="520"/>
                </a:lnTo>
                <a:cubicBezTo>
                  <a:pt x="4245" y="489"/>
                  <a:pt x="4340" y="362"/>
                  <a:pt x="4466" y="267"/>
                </a:cubicBezTo>
                <a:cubicBezTo>
                  <a:pt x="4371" y="172"/>
                  <a:pt x="4245" y="14"/>
                  <a:pt x="4150" y="14"/>
                </a:cubicBezTo>
                <a:cubicBezTo>
                  <a:pt x="3779" y="4"/>
                  <a:pt x="3405" y="0"/>
                  <a:pt x="30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3" name="Google Shape;713;p30"/>
          <p:cNvSpPr/>
          <p:nvPr/>
        </p:nvSpPr>
        <p:spPr>
          <a:xfrm>
            <a:off x="853285" y="3331122"/>
            <a:ext cx="41051" cy="165617"/>
          </a:xfrm>
          <a:custGeom>
            <a:avLst/>
            <a:gdLst/>
            <a:ahLst/>
            <a:cxnLst/>
            <a:rect l="l" t="t" r="r" b="b"/>
            <a:pathLst>
              <a:path w="1014" h="4091" extrusionOk="0">
                <a:moveTo>
                  <a:pt x="224" y="0"/>
                </a:moveTo>
                <a:cubicBezTo>
                  <a:pt x="212" y="0"/>
                  <a:pt x="201" y="2"/>
                  <a:pt x="191" y="5"/>
                </a:cubicBezTo>
                <a:cubicBezTo>
                  <a:pt x="96" y="5"/>
                  <a:pt x="32" y="164"/>
                  <a:pt x="1" y="195"/>
                </a:cubicBezTo>
                <a:cubicBezTo>
                  <a:pt x="159" y="1462"/>
                  <a:pt x="317" y="2602"/>
                  <a:pt x="476" y="3742"/>
                </a:cubicBezTo>
                <a:cubicBezTo>
                  <a:pt x="507" y="3869"/>
                  <a:pt x="697" y="3964"/>
                  <a:pt x="824" y="4091"/>
                </a:cubicBezTo>
                <a:cubicBezTo>
                  <a:pt x="887" y="3932"/>
                  <a:pt x="1014" y="3774"/>
                  <a:pt x="982" y="3616"/>
                </a:cubicBezTo>
                <a:cubicBezTo>
                  <a:pt x="919" y="2919"/>
                  <a:pt x="824" y="2190"/>
                  <a:pt x="729" y="1494"/>
                </a:cubicBezTo>
                <a:cubicBezTo>
                  <a:pt x="666" y="1050"/>
                  <a:pt x="602" y="607"/>
                  <a:pt x="507" y="195"/>
                </a:cubicBezTo>
                <a:cubicBezTo>
                  <a:pt x="479" y="110"/>
                  <a:pt x="324" y="0"/>
                  <a:pt x="2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4" name="Google Shape;714;p30"/>
          <p:cNvSpPr/>
          <p:nvPr/>
        </p:nvSpPr>
        <p:spPr>
          <a:xfrm>
            <a:off x="2755047" y="2554865"/>
            <a:ext cx="162864" cy="22711"/>
          </a:xfrm>
          <a:custGeom>
            <a:avLst/>
            <a:gdLst/>
            <a:ahLst/>
            <a:cxnLst/>
            <a:rect l="l" t="t" r="r" b="b"/>
            <a:pathLst>
              <a:path w="4023" h="561" extrusionOk="0">
                <a:moveTo>
                  <a:pt x="3516" y="0"/>
                </a:moveTo>
                <a:cubicBezTo>
                  <a:pt x="3460" y="0"/>
                  <a:pt x="3405" y="8"/>
                  <a:pt x="3357" y="8"/>
                </a:cubicBezTo>
                <a:cubicBezTo>
                  <a:pt x="2376" y="8"/>
                  <a:pt x="1426" y="8"/>
                  <a:pt x="475" y="40"/>
                </a:cubicBezTo>
                <a:cubicBezTo>
                  <a:pt x="317" y="40"/>
                  <a:pt x="159" y="198"/>
                  <a:pt x="0" y="262"/>
                </a:cubicBezTo>
                <a:cubicBezTo>
                  <a:pt x="159" y="357"/>
                  <a:pt x="285" y="547"/>
                  <a:pt x="444" y="547"/>
                </a:cubicBezTo>
                <a:cubicBezTo>
                  <a:pt x="623" y="557"/>
                  <a:pt x="803" y="561"/>
                  <a:pt x="982" y="561"/>
                </a:cubicBezTo>
                <a:cubicBezTo>
                  <a:pt x="1341" y="561"/>
                  <a:pt x="1700" y="547"/>
                  <a:pt x="2059" y="547"/>
                </a:cubicBezTo>
                <a:cubicBezTo>
                  <a:pt x="2059" y="547"/>
                  <a:pt x="2059" y="547"/>
                  <a:pt x="2059" y="515"/>
                </a:cubicBezTo>
                <a:cubicBezTo>
                  <a:pt x="2418" y="515"/>
                  <a:pt x="2777" y="529"/>
                  <a:pt x="3126" y="529"/>
                </a:cubicBezTo>
                <a:cubicBezTo>
                  <a:pt x="3301" y="529"/>
                  <a:pt x="3473" y="525"/>
                  <a:pt x="3642" y="515"/>
                </a:cubicBezTo>
                <a:cubicBezTo>
                  <a:pt x="3769" y="515"/>
                  <a:pt x="3896" y="388"/>
                  <a:pt x="4022" y="293"/>
                </a:cubicBezTo>
                <a:cubicBezTo>
                  <a:pt x="3896" y="198"/>
                  <a:pt x="3801" y="103"/>
                  <a:pt x="3674" y="40"/>
                </a:cubicBezTo>
                <a:cubicBezTo>
                  <a:pt x="3627" y="8"/>
                  <a:pt x="3571" y="0"/>
                  <a:pt x="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5" name="Google Shape;715;p30"/>
          <p:cNvSpPr/>
          <p:nvPr/>
        </p:nvSpPr>
        <p:spPr>
          <a:xfrm>
            <a:off x="3186665" y="3776194"/>
            <a:ext cx="52588" cy="128251"/>
          </a:xfrm>
          <a:custGeom>
            <a:avLst/>
            <a:gdLst/>
            <a:ahLst/>
            <a:cxnLst/>
            <a:rect l="l" t="t" r="r" b="b"/>
            <a:pathLst>
              <a:path w="1299" h="3168" extrusionOk="0">
                <a:moveTo>
                  <a:pt x="760" y="0"/>
                </a:moveTo>
                <a:cubicBezTo>
                  <a:pt x="697" y="95"/>
                  <a:pt x="602" y="190"/>
                  <a:pt x="602" y="317"/>
                </a:cubicBezTo>
                <a:cubicBezTo>
                  <a:pt x="539" y="729"/>
                  <a:pt x="539" y="1204"/>
                  <a:pt x="444" y="1616"/>
                </a:cubicBezTo>
                <a:cubicBezTo>
                  <a:pt x="349" y="2027"/>
                  <a:pt x="159" y="2376"/>
                  <a:pt x="32" y="2787"/>
                </a:cubicBezTo>
                <a:cubicBezTo>
                  <a:pt x="0" y="2882"/>
                  <a:pt x="127" y="3041"/>
                  <a:pt x="159" y="3167"/>
                </a:cubicBezTo>
                <a:cubicBezTo>
                  <a:pt x="285" y="3104"/>
                  <a:pt x="475" y="3072"/>
                  <a:pt x="507" y="2977"/>
                </a:cubicBezTo>
                <a:cubicBezTo>
                  <a:pt x="792" y="2249"/>
                  <a:pt x="1014" y="1489"/>
                  <a:pt x="1299" y="729"/>
                </a:cubicBezTo>
                <a:cubicBezTo>
                  <a:pt x="1267" y="729"/>
                  <a:pt x="1235" y="729"/>
                  <a:pt x="1204" y="697"/>
                </a:cubicBezTo>
                <a:cubicBezTo>
                  <a:pt x="1172" y="539"/>
                  <a:pt x="1172" y="317"/>
                  <a:pt x="1077" y="159"/>
                </a:cubicBezTo>
                <a:cubicBezTo>
                  <a:pt x="1045" y="64"/>
                  <a:pt x="855" y="64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6" name="Google Shape;716;p30"/>
          <p:cNvSpPr/>
          <p:nvPr/>
        </p:nvSpPr>
        <p:spPr>
          <a:xfrm>
            <a:off x="7189812" y="978278"/>
            <a:ext cx="3133038" cy="1374116"/>
          </a:xfrm>
          <a:custGeom>
            <a:avLst/>
            <a:gdLst/>
            <a:ahLst/>
            <a:cxnLst/>
            <a:rect l="l" t="t" r="r" b="b"/>
            <a:pathLst>
              <a:path w="70908" h="28318" extrusionOk="0">
                <a:moveTo>
                  <a:pt x="23645" y="0"/>
                </a:moveTo>
                <a:cubicBezTo>
                  <a:pt x="21696" y="0"/>
                  <a:pt x="19747" y="107"/>
                  <a:pt x="17798" y="164"/>
                </a:cubicBezTo>
                <a:cubicBezTo>
                  <a:pt x="14283" y="259"/>
                  <a:pt x="10768" y="544"/>
                  <a:pt x="7284" y="1019"/>
                </a:cubicBezTo>
                <a:cubicBezTo>
                  <a:pt x="7094" y="1050"/>
                  <a:pt x="6936" y="1240"/>
                  <a:pt x="6778" y="1367"/>
                </a:cubicBezTo>
                <a:cubicBezTo>
                  <a:pt x="6951" y="1425"/>
                  <a:pt x="7124" y="1561"/>
                  <a:pt x="7297" y="1561"/>
                </a:cubicBezTo>
                <a:cubicBezTo>
                  <a:pt x="7314" y="1561"/>
                  <a:pt x="7331" y="1560"/>
                  <a:pt x="7348" y="1557"/>
                </a:cubicBezTo>
                <a:cubicBezTo>
                  <a:pt x="8456" y="1462"/>
                  <a:pt x="9533" y="1304"/>
                  <a:pt x="10641" y="1177"/>
                </a:cubicBezTo>
                <a:cubicBezTo>
                  <a:pt x="14378" y="702"/>
                  <a:pt x="18147" y="575"/>
                  <a:pt x="21915" y="575"/>
                </a:cubicBezTo>
                <a:cubicBezTo>
                  <a:pt x="26571" y="575"/>
                  <a:pt x="33348" y="734"/>
                  <a:pt x="38003" y="955"/>
                </a:cubicBezTo>
                <a:cubicBezTo>
                  <a:pt x="40157" y="1050"/>
                  <a:pt x="63528" y="1399"/>
                  <a:pt x="65682" y="1684"/>
                </a:cubicBezTo>
                <a:cubicBezTo>
                  <a:pt x="66949" y="1874"/>
                  <a:pt x="68216" y="2190"/>
                  <a:pt x="69292" y="2982"/>
                </a:cubicBezTo>
                <a:cubicBezTo>
                  <a:pt x="69862" y="3394"/>
                  <a:pt x="70242" y="3900"/>
                  <a:pt x="70242" y="4597"/>
                </a:cubicBezTo>
                <a:cubicBezTo>
                  <a:pt x="70242" y="5611"/>
                  <a:pt x="70337" y="6624"/>
                  <a:pt x="70179" y="7606"/>
                </a:cubicBezTo>
                <a:cubicBezTo>
                  <a:pt x="69704" y="10646"/>
                  <a:pt x="68374" y="14953"/>
                  <a:pt x="67424" y="17898"/>
                </a:cubicBezTo>
                <a:cubicBezTo>
                  <a:pt x="66727" y="20115"/>
                  <a:pt x="65999" y="22300"/>
                  <a:pt x="64985" y="24390"/>
                </a:cubicBezTo>
                <a:cubicBezTo>
                  <a:pt x="64732" y="24834"/>
                  <a:pt x="64542" y="25277"/>
                  <a:pt x="64289" y="25720"/>
                </a:cubicBezTo>
                <a:cubicBezTo>
                  <a:pt x="63940" y="26322"/>
                  <a:pt x="63402" y="26670"/>
                  <a:pt x="62705" y="26765"/>
                </a:cubicBezTo>
                <a:cubicBezTo>
                  <a:pt x="62135" y="26829"/>
                  <a:pt x="61565" y="26892"/>
                  <a:pt x="60963" y="26955"/>
                </a:cubicBezTo>
                <a:cubicBezTo>
                  <a:pt x="57701" y="27399"/>
                  <a:pt x="31068" y="27589"/>
                  <a:pt x="27742" y="27684"/>
                </a:cubicBezTo>
                <a:cubicBezTo>
                  <a:pt x="25384" y="27746"/>
                  <a:pt x="23025" y="27774"/>
                  <a:pt x="20666" y="27774"/>
                </a:cubicBezTo>
                <a:cubicBezTo>
                  <a:pt x="15804" y="27774"/>
                  <a:pt x="10943" y="27654"/>
                  <a:pt x="6081" y="27462"/>
                </a:cubicBezTo>
                <a:cubicBezTo>
                  <a:pt x="4846" y="27430"/>
                  <a:pt x="3611" y="27209"/>
                  <a:pt x="2376" y="27019"/>
                </a:cubicBezTo>
                <a:cubicBezTo>
                  <a:pt x="2122" y="26987"/>
                  <a:pt x="1805" y="26829"/>
                  <a:pt x="1710" y="26607"/>
                </a:cubicBezTo>
                <a:cubicBezTo>
                  <a:pt x="1299" y="25815"/>
                  <a:pt x="950" y="24992"/>
                  <a:pt x="539" y="24169"/>
                </a:cubicBezTo>
                <a:cubicBezTo>
                  <a:pt x="507" y="24074"/>
                  <a:pt x="412" y="23979"/>
                  <a:pt x="317" y="23915"/>
                </a:cubicBezTo>
                <a:cubicBezTo>
                  <a:pt x="222" y="23979"/>
                  <a:pt x="64" y="24074"/>
                  <a:pt x="64" y="24169"/>
                </a:cubicBezTo>
                <a:cubicBezTo>
                  <a:pt x="0" y="24295"/>
                  <a:pt x="32" y="24485"/>
                  <a:pt x="95" y="24612"/>
                </a:cubicBezTo>
                <a:cubicBezTo>
                  <a:pt x="475" y="25372"/>
                  <a:pt x="824" y="26164"/>
                  <a:pt x="1235" y="26892"/>
                </a:cubicBezTo>
                <a:cubicBezTo>
                  <a:pt x="1394" y="27145"/>
                  <a:pt x="1679" y="27399"/>
                  <a:pt x="1964" y="27462"/>
                </a:cubicBezTo>
                <a:cubicBezTo>
                  <a:pt x="2629" y="27652"/>
                  <a:pt x="3294" y="27842"/>
                  <a:pt x="3959" y="27874"/>
                </a:cubicBezTo>
                <a:cubicBezTo>
                  <a:pt x="7569" y="28032"/>
                  <a:pt x="11180" y="28159"/>
                  <a:pt x="14790" y="28254"/>
                </a:cubicBezTo>
                <a:cubicBezTo>
                  <a:pt x="15645" y="28275"/>
                  <a:pt x="16503" y="28282"/>
                  <a:pt x="17363" y="28282"/>
                </a:cubicBezTo>
                <a:cubicBezTo>
                  <a:pt x="19083" y="28282"/>
                  <a:pt x="20807" y="28254"/>
                  <a:pt x="22517" y="28254"/>
                </a:cubicBezTo>
                <a:cubicBezTo>
                  <a:pt x="22517" y="28285"/>
                  <a:pt x="22517" y="28317"/>
                  <a:pt x="22517" y="28317"/>
                </a:cubicBezTo>
                <a:cubicBezTo>
                  <a:pt x="25811" y="28222"/>
                  <a:pt x="29136" y="28127"/>
                  <a:pt x="32429" y="27969"/>
                </a:cubicBezTo>
                <a:cubicBezTo>
                  <a:pt x="34551" y="27842"/>
                  <a:pt x="59982" y="27589"/>
                  <a:pt x="62103" y="27399"/>
                </a:cubicBezTo>
                <a:cubicBezTo>
                  <a:pt x="63402" y="27272"/>
                  <a:pt x="64447" y="26829"/>
                  <a:pt x="64985" y="25594"/>
                </a:cubicBezTo>
                <a:cubicBezTo>
                  <a:pt x="65650" y="24137"/>
                  <a:pt x="66347" y="22680"/>
                  <a:pt x="66917" y="21192"/>
                </a:cubicBezTo>
                <a:cubicBezTo>
                  <a:pt x="67994" y="18183"/>
                  <a:pt x="69387" y="13844"/>
                  <a:pt x="70147" y="10741"/>
                </a:cubicBezTo>
                <a:cubicBezTo>
                  <a:pt x="70591" y="8809"/>
                  <a:pt x="70907" y="6877"/>
                  <a:pt x="70812" y="4882"/>
                </a:cubicBezTo>
                <a:cubicBezTo>
                  <a:pt x="70781" y="3869"/>
                  <a:pt x="70432" y="2982"/>
                  <a:pt x="69482" y="2475"/>
                </a:cubicBezTo>
                <a:cubicBezTo>
                  <a:pt x="68754" y="2095"/>
                  <a:pt x="67962" y="1715"/>
                  <a:pt x="67170" y="1494"/>
                </a:cubicBezTo>
                <a:cubicBezTo>
                  <a:pt x="64795" y="797"/>
                  <a:pt x="62357" y="607"/>
                  <a:pt x="59918" y="480"/>
                </a:cubicBezTo>
                <a:cubicBezTo>
                  <a:pt x="55865" y="259"/>
                  <a:pt x="28439" y="100"/>
                  <a:pt x="24354" y="5"/>
                </a:cubicBezTo>
                <a:cubicBezTo>
                  <a:pt x="24117" y="2"/>
                  <a:pt x="23881" y="0"/>
                  <a:pt x="236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7" name="Google Shape;717;p30"/>
          <p:cNvSpPr/>
          <p:nvPr/>
        </p:nvSpPr>
        <p:spPr>
          <a:xfrm>
            <a:off x="7574445" y="2416357"/>
            <a:ext cx="298727" cy="26273"/>
          </a:xfrm>
          <a:custGeom>
            <a:avLst/>
            <a:gdLst/>
            <a:ahLst/>
            <a:cxnLst/>
            <a:rect l="l" t="t" r="r" b="b"/>
            <a:pathLst>
              <a:path w="7379" h="649" extrusionOk="0">
                <a:moveTo>
                  <a:pt x="6904" y="1"/>
                </a:moveTo>
                <a:cubicBezTo>
                  <a:pt x="4687" y="1"/>
                  <a:pt x="2502" y="33"/>
                  <a:pt x="317" y="33"/>
                </a:cubicBezTo>
                <a:cubicBezTo>
                  <a:pt x="190" y="33"/>
                  <a:pt x="95" y="159"/>
                  <a:pt x="0" y="223"/>
                </a:cubicBezTo>
                <a:cubicBezTo>
                  <a:pt x="95" y="318"/>
                  <a:pt x="127" y="508"/>
                  <a:pt x="253" y="539"/>
                </a:cubicBezTo>
                <a:cubicBezTo>
                  <a:pt x="507" y="603"/>
                  <a:pt x="823" y="634"/>
                  <a:pt x="1108" y="634"/>
                </a:cubicBezTo>
                <a:cubicBezTo>
                  <a:pt x="1415" y="645"/>
                  <a:pt x="1717" y="648"/>
                  <a:pt x="2019" y="648"/>
                </a:cubicBezTo>
                <a:cubicBezTo>
                  <a:pt x="2622" y="648"/>
                  <a:pt x="3220" y="634"/>
                  <a:pt x="3832" y="634"/>
                </a:cubicBezTo>
                <a:lnTo>
                  <a:pt x="3832" y="539"/>
                </a:lnTo>
                <a:cubicBezTo>
                  <a:pt x="4508" y="539"/>
                  <a:pt x="5183" y="553"/>
                  <a:pt x="5859" y="553"/>
                </a:cubicBezTo>
                <a:cubicBezTo>
                  <a:pt x="6197" y="553"/>
                  <a:pt x="6534" y="550"/>
                  <a:pt x="6872" y="539"/>
                </a:cubicBezTo>
                <a:cubicBezTo>
                  <a:pt x="7031" y="539"/>
                  <a:pt x="7221" y="349"/>
                  <a:pt x="7379" y="254"/>
                </a:cubicBezTo>
                <a:cubicBezTo>
                  <a:pt x="7221" y="191"/>
                  <a:pt x="7062" y="1"/>
                  <a:pt x="69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8" name="Google Shape;718;p30"/>
          <p:cNvSpPr/>
          <p:nvPr/>
        </p:nvSpPr>
        <p:spPr>
          <a:xfrm>
            <a:off x="10322850" y="1328734"/>
            <a:ext cx="65421" cy="268000"/>
          </a:xfrm>
          <a:custGeom>
            <a:avLst/>
            <a:gdLst/>
            <a:ahLst/>
            <a:cxnLst/>
            <a:rect l="l" t="t" r="r" b="b"/>
            <a:pathLst>
              <a:path w="1616" h="6620" extrusionOk="0">
                <a:moveTo>
                  <a:pt x="1172" y="0"/>
                </a:moveTo>
                <a:cubicBezTo>
                  <a:pt x="1077" y="127"/>
                  <a:pt x="982" y="286"/>
                  <a:pt x="950" y="444"/>
                </a:cubicBezTo>
                <a:cubicBezTo>
                  <a:pt x="887" y="1172"/>
                  <a:pt x="887" y="1901"/>
                  <a:pt x="760" y="2629"/>
                </a:cubicBezTo>
                <a:cubicBezTo>
                  <a:pt x="538" y="3801"/>
                  <a:pt x="253" y="4941"/>
                  <a:pt x="32" y="6113"/>
                </a:cubicBezTo>
                <a:cubicBezTo>
                  <a:pt x="0" y="6271"/>
                  <a:pt x="158" y="6429"/>
                  <a:pt x="222" y="6619"/>
                </a:cubicBezTo>
                <a:cubicBezTo>
                  <a:pt x="348" y="6493"/>
                  <a:pt x="507" y="6366"/>
                  <a:pt x="538" y="6208"/>
                </a:cubicBezTo>
                <a:cubicBezTo>
                  <a:pt x="665" y="5796"/>
                  <a:pt x="728" y="5384"/>
                  <a:pt x="823" y="4972"/>
                </a:cubicBezTo>
                <a:cubicBezTo>
                  <a:pt x="1077" y="3674"/>
                  <a:pt x="1330" y="2376"/>
                  <a:pt x="1615" y="1077"/>
                </a:cubicBezTo>
                <a:cubicBezTo>
                  <a:pt x="1584" y="1077"/>
                  <a:pt x="1552" y="1046"/>
                  <a:pt x="1552" y="1046"/>
                </a:cubicBezTo>
                <a:cubicBezTo>
                  <a:pt x="1520" y="824"/>
                  <a:pt x="1520" y="571"/>
                  <a:pt x="1457" y="349"/>
                </a:cubicBezTo>
                <a:cubicBezTo>
                  <a:pt x="1425" y="222"/>
                  <a:pt x="1267" y="95"/>
                  <a:pt x="11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9" name="Google Shape;719;p30"/>
          <p:cNvSpPr/>
          <p:nvPr/>
        </p:nvSpPr>
        <p:spPr>
          <a:xfrm>
            <a:off x="7924423" y="2408099"/>
            <a:ext cx="259012" cy="27852"/>
          </a:xfrm>
          <a:custGeom>
            <a:avLst/>
            <a:gdLst/>
            <a:ahLst/>
            <a:cxnLst/>
            <a:rect l="l" t="t" r="r" b="b"/>
            <a:pathLst>
              <a:path w="6398" h="688" extrusionOk="0">
                <a:moveTo>
                  <a:pt x="6008" y="1"/>
                </a:moveTo>
                <a:cubicBezTo>
                  <a:pt x="5933" y="1"/>
                  <a:pt x="5849" y="15"/>
                  <a:pt x="5764" y="15"/>
                </a:cubicBezTo>
                <a:cubicBezTo>
                  <a:pt x="4213" y="47"/>
                  <a:pt x="2629" y="78"/>
                  <a:pt x="1046" y="110"/>
                </a:cubicBezTo>
                <a:cubicBezTo>
                  <a:pt x="824" y="110"/>
                  <a:pt x="571" y="110"/>
                  <a:pt x="349" y="142"/>
                </a:cubicBezTo>
                <a:cubicBezTo>
                  <a:pt x="222" y="142"/>
                  <a:pt x="127" y="268"/>
                  <a:pt x="1" y="363"/>
                </a:cubicBezTo>
                <a:cubicBezTo>
                  <a:pt x="127" y="458"/>
                  <a:pt x="191" y="585"/>
                  <a:pt x="317" y="648"/>
                </a:cubicBezTo>
                <a:cubicBezTo>
                  <a:pt x="365" y="680"/>
                  <a:pt x="428" y="688"/>
                  <a:pt x="496" y="688"/>
                </a:cubicBezTo>
                <a:cubicBezTo>
                  <a:pt x="563" y="688"/>
                  <a:pt x="634" y="680"/>
                  <a:pt x="697" y="680"/>
                </a:cubicBezTo>
                <a:lnTo>
                  <a:pt x="3168" y="680"/>
                </a:lnTo>
                <a:lnTo>
                  <a:pt x="3168" y="553"/>
                </a:lnTo>
                <a:lnTo>
                  <a:pt x="5384" y="553"/>
                </a:lnTo>
                <a:cubicBezTo>
                  <a:pt x="5638" y="553"/>
                  <a:pt x="5891" y="553"/>
                  <a:pt x="6145" y="522"/>
                </a:cubicBezTo>
                <a:cubicBezTo>
                  <a:pt x="6240" y="490"/>
                  <a:pt x="6335" y="332"/>
                  <a:pt x="6398" y="237"/>
                </a:cubicBezTo>
                <a:cubicBezTo>
                  <a:pt x="6303" y="173"/>
                  <a:pt x="6208" y="78"/>
                  <a:pt x="6113" y="15"/>
                </a:cubicBezTo>
                <a:cubicBezTo>
                  <a:pt x="6081" y="4"/>
                  <a:pt x="6046" y="1"/>
                  <a:pt x="6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0" name="Google Shape;720;p30"/>
          <p:cNvSpPr/>
          <p:nvPr/>
        </p:nvSpPr>
        <p:spPr>
          <a:xfrm>
            <a:off x="10399769" y="1371040"/>
            <a:ext cx="50037" cy="174403"/>
          </a:xfrm>
          <a:custGeom>
            <a:avLst/>
            <a:gdLst/>
            <a:ahLst/>
            <a:cxnLst/>
            <a:rect l="l" t="t" r="r" b="b"/>
            <a:pathLst>
              <a:path w="1236" h="4308" extrusionOk="0">
                <a:moveTo>
                  <a:pt x="919" y="1"/>
                </a:moveTo>
                <a:cubicBezTo>
                  <a:pt x="824" y="159"/>
                  <a:pt x="634" y="317"/>
                  <a:pt x="602" y="507"/>
                </a:cubicBezTo>
                <a:cubicBezTo>
                  <a:pt x="444" y="1362"/>
                  <a:pt x="317" y="2217"/>
                  <a:pt x="159" y="3072"/>
                </a:cubicBezTo>
                <a:cubicBezTo>
                  <a:pt x="95" y="3389"/>
                  <a:pt x="32" y="3706"/>
                  <a:pt x="0" y="4023"/>
                </a:cubicBezTo>
                <a:cubicBezTo>
                  <a:pt x="0" y="4118"/>
                  <a:pt x="127" y="4213"/>
                  <a:pt x="222" y="4308"/>
                </a:cubicBezTo>
                <a:cubicBezTo>
                  <a:pt x="317" y="4244"/>
                  <a:pt x="444" y="4181"/>
                  <a:pt x="475" y="4086"/>
                </a:cubicBezTo>
                <a:cubicBezTo>
                  <a:pt x="729" y="2946"/>
                  <a:pt x="982" y="1806"/>
                  <a:pt x="1235" y="666"/>
                </a:cubicBezTo>
                <a:cubicBezTo>
                  <a:pt x="1204" y="666"/>
                  <a:pt x="1172" y="634"/>
                  <a:pt x="1172" y="634"/>
                </a:cubicBezTo>
                <a:cubicBezTo>
                  <a:pt x="1172" y="602"/>
                  <a:pt x="1172" y="539"/>
                  <a:pt x="1172" y="507"/>
                </a:cubicBezTo>
                <a:cubicBezTo>
                  <a:pt x="1077" y="349"/>
                  <a:pt x="1014" y="159"/>
                  <a:pt x="9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1" name="Google Shape;721;p30"/>
          <p:cNvSpPr/>
          <p:nvPr/>
        </p:nvSpPr>
        <p:spPr>
          <a:xfrm>
            <a:off x="4474758" y="2734276"/>
            <a:ext cx="1897535" cy="1677872"/>
          </a:xfrm>
          <a:custGeom>
            <a:avLst/>
            <a:gdLst/>
            <a:ahLst/>
            <a:cxnLst/>
            <a:rect l="l" t="t" r="r" b="b"/>
            <a:pathLst>
              <a:path w="46872" h="41446" extrusionOk="0">
                <a:moveTo>
                  <a:pt x="41112" y="1"/>
                </a:moveTo>
                <a:cubicBezTo>
                  <a:pt x="40952" y="1"/>
                  <a:pt x="40792" y="7"/>
                  <a:pt x="40632" y="22"/>
                </a:cubicBezTo>
                <a:cubicBezTo>
                  <a:pt x="37022" y="244"/>
                  <a:pt x="33412" y="402"/>
                  <a:pt x="29833" y="814"/>
                </a:cubicBezTo>
                <a:cubicBezTo>
                  <a:pt x="26730" y="1131"/>
                  <a:pt x="13175" y="1701"/>
                  <a:pt x="10103" y="2271"/>
                </a:cubicBezTo>
                <a:cubicBezTo>
                  <a:pt x="7823" y="2682"/>
                  <a:pt x="5606" y="3252"/>
                  <a:pt x="3389" y="3759"/>
                </a:cubicBezTo>
                <a:cubicBezTo>
                  <a:pt x="1743" y="4108"/>
                  <a:pt x="951" y="5121"/>
                  <a:pt x="761" y="6673"/>
                </a:cubicBezTo>
                <a:lnTo>
                  <a:pt x="761" y="6768"/>
                </a:lnTo>
                <a:cubicBezTo>
                  <a:pt x="318" y="9175"/>
                  <a:pt x="254" y="11613"/>
                  <a:pt x="191" y="14083"/>
                </a:cubicBezTo>
                <a:cubicBezTo>
                  <a:pt x="1" y="22095"/>
                  <a:pt x="444" y="30108"/>
                  <a:pt x="1109" y="38088"/>
                </a:cubicBezTo>
                <a:cubicBezTo>
                  <a:pt x="1299" y="40400"/>
                  <a:pt x="1838" y="40780"/>
                  <a:pt x="3801" y="41128"/>
                </a:cubicBezTo>
                <a:cubicBezTo>
                  <a:pt x="5163" y="41382"/>
                  <a:pt x="6556" y="41445"/>
                  <a:pt x="7918" y="41445"/>
                </a:cubicBezTo>
                <a:cubicBezTo>
                  <a:pt x="10578" y="41382"/>
                  <a:pt x="13207" y="41223"/>
                  <a:pt x="15835" y="41065"/>
                </a:cubicBezTo>
                <a:cubicBezTo>
                  <a:pt x="19541" y="40843"/>
                  <a:pt x="33728" y="40590"/>
                  <a:pt x="37465" y="40337"/>
                </a:cubicBezTo>
                <a:cubicBezTo>
                  <a:pt x="38954" y="40242"/>
                  <a:pt x="40442" y="40115"/>
                  <a:pt x="41931" y="39988"/>
                </a:cubicBezTo>
                <a:cubicBezTo>
                  <a:pt x="42057" y="39957"/>
                  <a:pt x="42184" y="39830"/>
                  <a:pt x="42311" y="39735"/>
                </a:cubicBezTo>
                <a:cubicBezTo>
                  <a:pt x="42184" y="39640"/>
                  <a:pt x="42026" y="39513"/>
                  <a:pt x="41899" y="39513"/>
                </a:cubicBezTo>
                <a:cubicBezTo>
                  <a:pt x="41778" y="39504"/>
                  <a:pt x="41658" y="39500"/>
                  <a:pt x="41537" y="39500"/>
                </a:cubicBezTo>
                <a:cubicBezTo>
                  <a:pt x="41246" y="39500"/>
                  <a:pt x="40955" y="39523"/>
                  <a:pt x="40664" y="39545"/>
                </a:cubicBezTo>
                <a:cubicBezTo>
                  <a:pt x="38954" y="39672"/>
                  <a:pt x="37244" y="39830"/>
                  <a:pt x="35565" y="39957"/>
                </a:cubicBezTo>
                <a:cubicBezTo>
                  <a:pt x="32272" y="40178"/>
                  <a:pt x="18559" y="40400"/>
                  <a:pt x="15265" y="40558"/>
                </a:cubicBezTo>
                <a:cubicBezTo>
                  <a:pt x="12225" y="40685"/>
                  <a:pt x="9153" y="40812"/>
                  <a:pt x="6081" y="40875"/>
                </a:cubicBezTo>
                <a:cubicBezTo>
                  <a:pt x="5195" y="40875"/>
                  <a:pt x="4308" y="40717"/>
                  <a:pt x="3453" y="40527"/>
                </a:cubicBezTo>
                <a:cubicBezTo>
                  <a:pt x="2281" y="40273"/>
                  <a:pt x="1806" y="39640"/>
                  <a:pt x="1711" y="38468"/>
                </a:cubicBezTo>
                <a:cubicBezTo>
                  <a:pt x="1521" y="36156"/>
                  <a:pt x="1299" y="33845"/>
                  <a:pt x="1173" y="31533"/>
                </a:cubicBezTo>
                <a:cubicBezTo>
                  <a:pt x="951" y="27162"/>
                  <a:pt x="793" y="22824"/>
                  <a:pt x="634" y="18454"/>
                </a:cubicBezTo>
                <a:cubicBezTo>
                  <a:pt x="761" y="14843"/>
                  <a:pt x="666" y="11265"/>
                  <a:pt x="1173" y="7686"/>
                </a:cubicBezTo>
                <a:cubicBezTo>
                  <a:pt x="1584" y="4773"/>
                  <a:pt x="1743" y="4804"/>
                  <a:pt x="4245" y="4044"/>
                </a:cubicBezTo>
                <a:lnTo>
                  <a:pt x="4308" y="4013"/>
                </a:lnTo>
                <a:cubicBezTo>
                  <a:pt x="6683" y="3538"/>
                  <a:pt x="9058" y="2967"/>
                  <a:pt x="11465" y="2556"/>
                </a:cubicBezTo>
                <a:cubicBezTo>
                  <a:pt x="15075" y="1922"/>
                  <a:pt x="29168" y="1289"/>
                  <a:pt x="32842" y="1004"/>
                </a:cubicBezTo>
                <a:cubicBezTo>
                  <a:pt x="35417" y="785"/>
                  <a:pt x="38016" y="542"/>
                  <a:pt x="40619" y="542"/>
                </a:cubicBezTo>
                <a:cubicBezTo>
                  <a:pt x="41024" y="542"/>
                  <a:pt x="41430" y="548"/>
                  <a:pt x="41836" y="561"/>
                </a:cubicBezTo>
                <a:cubicBezTo>
                  <a:pt x="43704" y="624"/>
                  <a:pt x="44243" y="1067"/>
                  <a:pt x="44591" y="2841"/>
                </a:cubicBezTo>
                <a:cubicBezTo>
                  <a:pt x="44623" y="2872"/>
                  <a:pt x="44623" y="2936"/>
                  <a:pt x="44623" y="2967"/>
                </a:cubicBezTo>
                <a:cubicBezTo>
                  <a:pt x="44844" y="4836"/>
                  <a:pt x="45066" y="6673"/>
                  <a:pt x="45319" y="8510"/>
                </a:cubicBezTo>
                <a:cubicBezTo>
                  <a:pt x="45794" y="11708"/>
                  <a:pt x="46174" y="14875"/>
                  <a:pt x="46269" y="18105"/>
                </a:cubicBezTo>
                <a:cubicBezTo>
                  <a:pt x="46269" y="18580"/>
                  <a:pt x="46269" y="19087"/>
                  <a:pt x="46333" y="19562"/>
                </a:cubicBezTo>
                <a:cubicBezTo>
                  <a:pt x="46333" y="19689"/>
                  <a:pt x="46491" y="19815"/>
                  <a:pt x="46586" y="19942"/>
                </a:cubicBezTo>
                <a:cubicBezTo>
                  <a:pt x="46649" y="19815"/>
                  <a:pt x="46776" y="19689"/>
                  <a:pt x="46839" y="19562"/>
                </a:cubicBezTo>
                <a:cubicBezTo>
                  <a:pt x="46871" y="19530"/>
                  <a:pt x="46839" y="19467"/>
                  <a:pt x="46839" y="19435"/>
                </a:cubicBezTo>
                <a:cubicBezTo>
                  <a:pt x="46713" y="17187"/>
                  <a:pt x="46586" y="14938"/>
                  <a:pt x="46396" y="12690"/>
                </a:cubicBezTo>
                <a:cubicBezTo>
                  <a:pt x="46174" y="10441"/>
                  <a:pt x="45858" y="8193"/>
                  <a:pt x="45573" y="5913"/>
                </a:cubicBezTo>
                <a:cubicBezTo>
                  <a:pt x="45414" y="4678"/>
                  <a:pt x="45224" y="3411"/>
                  <a:pt x="45003" y="2176"/>
                </a:cubicBezTo>
                <a:cubicBezTo>
                  <a:pt x="44749" y="877"/>
                  <a:pt x="43958" y="212"/>
                  <a:pt x="42596" y="86"/>
                </a:cubicBezTo>
                <a:cubicBezTo>
                  <a:pt x="42115" y="62"/>
                  <a:pt x="41615" y="1"/>
                  <a:pt x="411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2" name="Google Shape;722;p30"/>
          <p:cNvSpPr/>
          <p:nvPr/>
        </p:nvSpPr>
        <p:spPr>
          <a:xfrm>
            <a:off x="4536292" y="2771035"/>
            <a:ext cx="273141" cy="81169"/>
          </a:xfrm>
          <a:custGeom>
            <a:avLst/>
            <a:gdLst/>
            <a:ahLst/>
            <a:cxnLst/>
            <a:rect l="l" t="t" r="r" b="b"/>
            <a:pathLst>
              <a:path w="6747" h="2005" extrusionOk="0">
                <a:moveTo>
                  <a:pt x="6493" y="1"/>
                </a:moveTo>
                <a:cubicBezTo>
                  <a:pt x="6081" y="33"/>
                  <a:pt x="5796" y="96"/>
                  <a:pt x="5480" y="128"/>
                </a:cubicBezTo>
                <a:cubicBezTo>
                  <a:pt x="3738" y="413"/>
                  <a:pt x="2028" y="793"/>
                  <a:pt x="381" y="1521"/>
                </a:cubicBezTo>
                <a:cubicBezTo>
                  <a:pt x="223" y="1584"/>
                  <a:pt x="128" y="1806"/>
                  <a:pt x="1" y="1964"/>
                </a:cubicBezTo>
                <a:cubicBezTo>
                  <a:pt x="178" y="1964"/>
                  <a:pt x="335" y="2005"/>
                  <a:pt x="488" y="2005"/>
                </a:cubicBezTo>
                <a:cubicBezTo>
                  <a:pt x="527" y="2005"/>
                  <a:pt x="565" y="2002"/>
                  <a:pt x="603" y="1996"/>
                </a:cubicBezTo>
                <a:cubicBezTo>
                  <a:pt x="1458" y="1711"/>
                  <a:pt x="2249" y="1363"/>
                  <a:pt x="3105" y="1173"/>
                </a:cubicBezTo>
                <a:cubicBezTo>
                  <a:pt x="4213" y="888"/>
                  <a:pt x="5321" y="729"/>
                  <a:pt x="6398" y="508"/>
                </a:cubicBezTo>
                <a:cubicBezTo>
                  <a:pt x="6525" y="476"/>
                  <a:pt x="6620" y="318"/>
                  <a:pt x="6746" y="223"/>
                </a:cubicBezTo>
                <a:cubicBezTo>
                  <a:pt x="6651" y="128"/>
                  <a:pt x="6556" y="33"/>
                  <a:pt x="6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3" name="Google Shape;723;p30"/>
          <p:cNvSpPr/>
          <p:nvPr/>
        </p:nvSpPr>
        <p:spPr>
          <a:xfrm>
            <a:off x="4410673" y="4063385"/>
            <a:ext cx="37204" cy="264153"/>
          </a:xfrm>
          <a:custGeom>
            <a:avLst/>
            <a:gdLst/>
            <a:ahLst/>
            <a:cxnLst/>
            <a:rect l="l" t="t" r="r" b="b"/>
            <a:pathLst>
              <a:path w="919" h="6525" extrusionOk="0">
                <a:moveTo>
                  <a:pt x="380" y="0"/>
                </a:moveTo>
                <a:cubicBezTo>
                  <a:pt x="317" y="127"/>
                  <a:pt x="159" y="254"/>
                  <a:pt x="127" y="412"/>
                </a:cubicBezTo>
                <a:cubicBezTo>
                  <a:pt x="127" y="1045"/>
                  <a:pt x="127" y="1647"/>
                  <a:pt x="127" y="2280"/>
                </a:cubicBezTo>
                <a:lnTo>
                  <a:pt x="0" y="2280"/>
                </a:lnTo>
                <a:cubicBezTo>
                  <a:pt x="127" y="3579"/>
                  <a:pt x="254" y="4877"/>
                  <a:pt x="412" y="6144"/>
                </a:cubicBezTo>
                <a:cubicBezTo>
                  <a:pt x="444" y="6302"/>
                  <a:pt x="634" y="6397"/>
                  <a:pt x="729" y="6524"/>
                </a:cubicBezTo>
                <a:cubicBezTo>
                  <a:pt x="792" y="6366"/>
                  <a:pt x="919" y="6239"/>
                  <a:pt x="919" y="6081"/>
                </a:cubicBezTo>
                <a:cubicBezTo>
                  <a:pt x="887" y="5511"/>
                  <a:pt x="729" y="4909"/>
                  <a:pt x="729" y="4339"/>
                </a:cubicBezTo>
                <a:cubicBezTo>
                  <a:pt x="665" y="3040"/>
                  <a:pt x="697" y="1710"/>
                  <a:pt x="634" y="412"/>
                </a:cubicBezTo>
                <a:cubicBezTo>
                  <a:pt x="634" y="254"/>
                  <a:pt x="475" y="127"/>
                  <a:pt x="3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4" name="Google Shape;724;p30"/>
          <p:cNvSpPr/>
          <p:nvPr/>
        </p:nvSpPr>
        <p:spPr>
          <a:xfrm>
            <a:off x="4350392" y="4091560"/>
            <a:ext cx="42387" cy="223144"/>
          </a:xfrm>
          <a:custGeom>
            <a:avLst/>
            <a:gdLst/>
            <a:ahLst/>
            <a:cxnLst/>
            <a:rect l="l" t="t" r="r" b="b"/>
            <a:pathLst>
              <a:path w="1047" h="5512" extrusionOk="0">
                <a:moveTo>
                  <a:pt x="254" y="1"/>
                </a:moveTo>
                <a:cubicBezTo>
                  <a:pt x="159" y="128"/>
                  <a:pt x="1" y="286"/>
                  <a:pt x="1" y="413"/>
                </a:cubicBezTo>
                <a:cubicBezTo>
                  <a:pt x="1" y="1331"/>
                  <a:pt x="33" y="2249"/>
                  <a:pt x="128" y="3136"/>
                </a:cubicBezTo>
                <a:cubicBezTo>
                  <a:pt x="191" y="3833"/>
                  <a:pt x="349" y="4530"/>
                  <a:pt x="508" y="5195"/>
                </a:cubicBezTo>
                <a:cubicBezTo>
                  <a:pt x="539" y="5321"/>
                  <a:pt x="729" y="5416"/>
                  <a:pt x="856" y="5511"/>
                </a:cubicBezTo>
                <a:cubicBezTo>
                  <a:pt x="919" y="5416"/>
                  <a:pt x="1014" y="5321"/>
                  <a:pt x="1046" y="5258"/>
                </a:cubicBezTo>
                <a:cubicBezTo>
                  <a:pt x="1046" y="5131"/>
                  <a:pt x="1014" y="5100"/>
                  <a:pt x="1014" y="5068"/>
                </a:cubicBezTo>
                <a:cubicBezTo>
                  <a:pt x="603" y="3548"/>
                  <a:pt x="539" y="1996"/>
                  <a:pt x="508" y="444"/>
                </a:cubicBezTo>
                <a:cubicBezTo>
                  <a:pt x="508" y="286"/>
                  <a:pt x="349" y="128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5" name="Google Shape;725;p30"/>
          <p:cNvSpPr/>
          <p:nvPr/>
        </p:nvSpPr>
        <p:spPr>
          <a:xfrm>
            <a:off x="4556818" y="2723425"/>
            <a:ext cx="198773" cy="65624"/>
          </a:xfrm>
          <a:custGeom>
            <a:avLst/>
            <a:gdLst/>
            <a:ahLst/>
            <a:cxnLst/>
            <a:rect l="l" t="t" r="r" b="b"/>
            <a:pathLst>
              <a:path w="4910" h="1621" extrusionOk="0">
                <a:moveTo>
                  <a:pt x="4478" y="0"/>
                </a:moveTo>
                <a:cubicBezTo>
                  <a:pt x="4463" y="0"/>
                  <a:pt x="4448" y="2"/>
                  <a:pt x="4434" y="5"/>
                </a:cubicBezTo>
                <a:cubicBezTo>
                  <a:pt x="3041" y="354"/>
                  <a:pt x="1647" y="734"/>
                  <a:pt x="254" y="1114"/>
                </a:cubicBezTo>
                <a:cubicBezTo>
                  <a:pt x="159" y="1145"/>
                  <a:pt x="96" y="1272"/>
                  <a:pt x="1" y="1399"/>
                </a:cubicBezTo>
                <a:cubicBezTo>
                  <a:pt x="96" y="1462"/>
                  <a:pt x="222" y="1557"/>
                  <a:pt x="286" y="1620"/>
                </a:cubicBezTo>
                <a:cubicBezTo>
                  <a:pt x="412" y="1589"/>
                  <a:pt x="476" y="1589"/>
                  <a:pt x="507" y="1589"/>
                </a:cubicBezTo>
                <a:cubicBezTo>
                  <a:pt x="1869" y="1240"/>
                  <a:pt x="3231" y="860"/>
                  <a:pt x="4593" y="512"/>
                </a:cubicBezTo>
                <a:cubicBezTo>
                  <a:pt x="4719" y="480"/>
                  <a:pt x="4783" y="290"/>
                  <a:pt x="4909" y="164"/>
                </a:cubicBezTo>
                <a:cubicBezTo>
                  <a:pt x="4768" y="107"/>
                  <a:pt x="4602" y="0"/>
                  <a:pt x="44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6" name="Google Shape;726;p30"/>
          <p:cNvSpPr/>
          <p:nvPr/>
        </p:nvSpPr>
        <p:spPr>
          <a:xfrm>
            <a:off x="3564542" y="4861836"/>
            <a:ext cx="3174409" cy="969495"/>
          </a:xfrm>
          <a:custGeom>
            <a:avLst/>
            <a:gdLst/>
            <a:ahLst/>
            <a:cxnLst/>
            <a:rect l="l" t="t" r="r" b="b"/>
            <a:pathLst>
              <a:path w="71384" h="23601" extrusionOk="0">
                <a:moveTo>
                  <a:pt x="28485" y="1"/>
                </a:moveTo>
                <a:cubicBezTo>
                  <a:pt x="25727" y="1"/>
                  <a:pt x="22966" y="48"/>
                  <a:pt x="20206" y="165"/>
                </a:cubicBezTo>
                <a:cubicBezTo>
                  <a:pt x="17356" y="292"/>
                  <a:pt x="14474" y="419"/>
                  <a:pt x="11592" y="545"/>
                </a:cubicBezTo>
                <a:cubicBezTo>
                  <a:pt x="11434" y="545"/>
                  <a:pt x="11307" y="704"/>
                  <a:pt x="11148" y="799"/>
                </a:cubicBezTo>
                <a:cubicBezTo>
                  <a:pt x="11307" y="894"/>
                  <a:pt x="11465" y="1052"/>
                  <a:pt x="11624" y="1052"/>
                </a:cubicBezTo>
                <a:cubicBezTo>
                  <a:pt x="13872" y="957"/>
                  <a:pt x="16089" y="830"/>
                  <a:pt x="18337" y="767"/>
                </a:cubicBezTo>
                <a:cubicBezTo>
                  <a:pt x="21968" y="679"/>
                  <a:pt x="25598" y="510"/>
                  <a:pt x="29254" y="510"/>
                </a:cubicBezTo>
                <a:cubicBezTo>
                  <a:pt x="29552" y="510"/>
                  <a:pt x="29851" y="511"/>
                  <a:pt x="30150" y="514"/>
                </a:cubicBezTo>
                <a:cubicBezTo>
                  <a:pt x="36262" y="577"/>
                  <a:pt x="57512" y="767"/>
                  <a:pt x="63624" y="925"/>
                </a:cubicBezTo>
                <a:cubicBezTo>
                  <a:pt x="65018" y="957"/>
                  <a:pt x="66411" y="1084"/>
                  <a:pt x="67804" y="1115"/>
                </a:cubicBezTo>
                <a:cubicBezTo>
                  <a:pt x="68628" y="1147"/>
                  <a:pt x="69166" y="1464"/>
                  <a:pt x="69388" y="2255"/>
                </a:cubicBezTo>
                <a:cubicBezTo>
                  <a:pt x="69483" y="2604"/>
                  <a:pt x="69641" y="2920"/>
                  <a:pt x="69673" y="3269"/>
                </a:cubicBezTo>
                <a:cubicBezTo>
                  <a:pt x="69926" y="5232"/>
                  <a:pt x="70180" y="7196"/>
                  <a:pt x="70306" y="9159"/>
                </a:cubicBezTo>
                <a:cubicBezTo>
                  <a:pt x="70591" y="13086"/>
                  <a:pt x="70940" y="16981"/>
                  <a:pt x="70876" y="20908"/>
                </a:cubicBezTo>
                <a:cubicBezTo>
                  <a:pt x="70845" y="22112"/>
                  <a:pt x="70686" y="22429"/>
                  <a:pt x="69483" y="22619"/>
                </a:cubicBezTo>
                <a:cubicBezTo>
                  <a:pt x="68279" y="22809"/>
                  <a:pt x="67044" y="22999"/>
                  <a:pt x="65841" y="23030"/>
                </a:cubicBezTo>
                <a:cubicBezTo>
                  <a:pt x="64663" y="23057"/>
                  <a:pt x="60781" y="23067"/>
                  <a:pt x="56481" y="23067"/>
                </a:cubicBezTo>
                <a:cubicBezTo>
                  <a:pt x="50606" y="23067"/>
                  <a:pt x="43952" y="23049"/>
                  <a:pt x="42343" y="23030"/>
                </a:cubicBezTo>
                <a:cubicBezTo>
                  <a:pt x="37275" y="22967"/>
                  <a:pt x="32177" y="22904"/>
                  <a:pt x="27110" y="22809"/>
                </a:cubicBezTo>
                <a:cubicBezTo>
                  <a:pt x="23531" y="22745"/>
                  <a:pt x="19952" y="22587"/>
                  <a:pt x="16342" y="22492"/>
                </a:cubicBezTo>
                <a:cubicBezTo>
                  <a:pt x="14917" y="22460"/>
                  <a:pt x="13460" y="22429"/>
                  <a:pt x="12004" y="22429"/>
                </a:cubicBezTo>
                <a:cubicBezTo>
                  <a:pt x="11421" y="22422"/>
                  <a:pt x="10839" y="22419"/>
                  <a:pt x="10257" y="22419"/>
                </a:cubicBezTo>
                <a:cubicBezTo>
                  <a:pt x="8665" y="22419"/>
                  <a:pt x="7071" y="22438"/>
                  <a:pt x="5469" y="22438"/>
                </a:cubicBezTo>
                <a:cubicBezTo>
                  <a:pt x="4883" y="22438"/>
                  <a:pt x="4295" y="22435"/>
                  <a:pt x="3706" y="22429"/>
                </a:cubicBezTo>
                <a:cubicBezTo>
                  <a:pt x="3619" y="22427"/>
                  <a:pt x="3537" y="22426"/>
                  <a:pt x="3460" y="22426"/>
                </a:cubicBezTo>
                <a:cubicBezTo>
                  <a:pt x="3238" y="22426"/>
                  <a:pt x="3054" y="22432"/>
                  <a:pt x="2900" y="22432"/>
                </a:cubicBezTo>
                <a:cubicBezTo>
                  <a:pt x="2169" y="22432"/>
                  <a:pt x="2109" y="22307"/>
                  <a:pt x="1838" y="20877"/>
                </a:cubicBezTo>
                <a:cubicBezTo>
                  <a:pt x="1489" y="18882"/>
                  <a:pt x="1331" y="16886"/>
                  <a:pt x="1046" y="14860"/>
                </a:cubicBezTo>
                <a:cubicBezTo>
                  <a:pt x="888" y="13561"/>
                  <a:pt x="698" y="12231"/>
                  <a:pt x="508" y="10933"/>
                </a:cubicBezTo>
                <a:cubicBezTo>
                  <a:pt x="508" y="10774"/>
                  <a:pt x="286" y="10679"/>
                  <a:pt x="159" y="10553"/>
                </a:cubicBezTo>
                <a:cubicBezTo>
                  <a:pt x="128" y="10711"/>
                  <a:pt x="1" y="10869"/>
                  <a:pt x="1" y="11028"/>
                </a:cubicBezTo>
                <a:cubicBezTo>
                  <a:pt x="254" y="13118"/>
                  <a:pt x="476" y="15208"/>
                  <a:pt x="761" y="17298"/>
                </a:cubicBezTo>
                <a:cubicBezTo>
                  <a:pt x="983" y="18818"/>
                  <a:pt x="1268" y="20338"/>
                  <a:pt x="1521" y="21890"/>
                </a:cubicBezTo>
                <a:cubicBezTo>
                  <a:pt x="1679" y="22619"/>
                  <a:pt x="2186" y="22935"/>
                  <a:pt x="2915" y="22935"/>
                </a:cubicBezTo>
                <a:cubicBezTo>
                  <a:pt x="3865" y="22967"/>
                  <a:pt x="4846" y="22967"/>
                  <a:pt x="5796" y="22967"/>
                </a:cubicBezTo>
                <a:cubicBezTo>
                  <a:pt x="7697" y="22967"/>
                  <a:pt x="9597" y="22939"/>
                  <a:pt x="11497" y="22939"/>
                </a:cubicBezTo>
                <a:cubicBezTo>
                  <a:pt x="12447" y="22939"/>
                  <a:pt x="13397" y="22946"/>
                  <a:pt x="14347" y="22967"/>
                </a:cubicBezTo>
                <a:cubicBezTo>
                  <a:pt x="20111" y="23094"/>
                  <a:pt x="25875" y="23284"/>
                  <a:pt x="31670" y="23379"/>
                </a:cubicBezTo>
                <a:cubicBezTo>
                  <a:pt x="36072" y="23474"/>
                  <a:pt x="55612" y="23569"/>
                  <a:pt x="60014" y="23600"/>
                </a:cubicBezTo>
                <a:cubicBezTo>
                  <a:pt x="62326" y="23600"/>
                  <a:pt x="64638" y="23569"/>
                  <a:pt x="66949" y="23442"/>
                </a:cubicBezTo>
                <a:cubicBezTo>
                  <a:pt x="68058" y="23410"/>
                  <a:pt x="69166" y="23157"/>
                  <a:pt x="70275" y="22904"/>
                </a:cubicBezTo>
                <a:cubicBezTo>
                  <a:pt x="71003" y="22745"/>
                  <a:pt x="71383" y="22239"/>
                  <a:pt x="71351" y="21447"/>
                </a:cubicBezTo>
                <a:cubicBezTo>
                  <a:pt x="71288" y="19008"/>
                  <a:pt x="71320" y="16538"/>
                  <a:pt x="71193" y="14100"/>
                </a:cubicBezTo>
                <a:cubicBezTo>
                  <a:pt x="71066" y="11598"/>
                  <a:pt x="70876" y="9096"/>
                  <a:pt x="70655" y="6594"/>
                </a:cubicBezTo>
                <a:cubicBezTo>
                  <a:pt x="70528" y="5264"/>
                  <a:pt x="70370" y="3934"/>
                  <a:pt x="70085" y="2635"/>
                </a:cubicBezTo>
                <a:cubicBezTo>
                  <a:pt x="69736" y="1084"/>
                  <a:pt x="69261" y="735"/>
                  <a:pt x="67614" y="545"/>
                </a:cubicBezTo>
                <a:lnTo>
                  <a:pt x="67393" y="545"/>
                </a:lnTo>
                <a:cubicBezTo>
                  <a:pt x="63529" y="419"/>
                  <a:pt x="44559" y="292"/>
                  <a:pt x="40696" y="165"/>
                </a:cubicBezTo>
                <a:cubicBezTo>
                  <a:pt x="40696" y="165"/>
                  <a:pt x="40696" y="197"/>
                  <a:pt x="40696" y="229"/>
                </a:cubicBezTo>
                <a:lnTo>
                  <a:pt x="40316" y="229"/>
                </a:lnTo>
                <a:cubicBezTo>
                  <a:pt x="36381" y="98"/>
                  <a:pt x="32436" y="1"/>
                  <a:pt x="284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7" name="Google Shape;727;p30"/>
          <p:cNvSpPr/>
          <p:nvPr/>
        </p:nvSpPr>
        <p:spPr>
          <a:xfrm>
            <a:off x="3691497" y="5831331"/>
            <a:ext cx="469283" cy="34653"/>
          </a:xfrm>
          <a:custGeom>
            <a:avLst/>
            <a:gdLst/>
            <a:ahLst/>
            <a:cxnLst/>
            <a:rect l="l" t="t" r="r" b="b"/>
            <a:pathLst>
              <a:path w="11592" h="856" extrusionOk="0">
                <a:moveTo>
                  <a:pt x="349" y="1"/>
                </a:moveTo>
                <a:cubicBezTo>
                  <a:pt x="254" y="1"/>
                  <a:pt x="127" y="127"/>
                  <a:pt x="0" y="191"/>
                </a:cubicBezTo>
                <a:cubicBezTo>
                  <a:pt x="95" y="286"/>
                  <a:pt x="159" y="476"/>
                  <a:pt x="285" y="507"/>
                </a:cubicBezTo>
                <a:cubicBezTo>
                  <a:pt x="665" y="571"/>
                  <a:pt x="1045" y="602"/>
                  <a:pt x="1425" y="634"/>
                </a:cubicBezTo>
                <a:cubicBezTo>
                  <a:pt x="2914" y="697"/>
                  <a:pt x="4402" y="761"/>
                  <a:pt x="5891" y="856"/>
                </a:cubicBezTo>
                <a:cubicBezTo>
                  <a:pt x="5891" y="824"/>
                  <a:pt x="5891" y="761"/>
                  <a:pt x="5891" y="729"/>
                </a:cubicBezTo>
                <a:cubicBezTo>
                  <a:pt x="7664" y="761"/>
                  <a:pt x="9406" y="792"/>
                  <a:pt x="11148" y="792"/>
                </a:cubicBezTo>
                <a:cubicBezTo>
                  <a:pt x="11306" y="792"/>
                  <a:pt x="11433" y="634"/>
                  <a:pt x="11591" y="539"/>
                </a:cubicBezTo>
                <a:cubicBezTo>
                  <a:pt x="11433" y="476"/>
                  <a:pt x="11306" y="317"/>
                  <a:pt x="11148" y="317"/>
                </a:cubicBezTo>
                <a:cubicBezTo>
                  <a:pt x="9469" y="254"/>
                  <a:pt x="7759" y="254"/>
                  <a:pt x="6081" y="222"/>
                </a:cubicBezTo>
                <a:cubicBezTo>
                  <a:pt x="4181" y="159"/>
                  <a:pt x="2280" y="64"/>
                  <a:pt x="3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8" name="Google Shape;728;p30"/>
          <p:cNvSpPr/>
          <p:nvPr/>
        </p:nvSpPr>
        <p:spPr>
          <a:xfrm>
            <a:off x="3826104" y="5890316"/>
            <a:ext cx="228245" cy="29512"/>
          </a:xfrm>
          <a:custGeom>
            <a:avLst/>
            <a:gdLst/>
            <a:ahLst/>
            <a:cxnLst/>
            <a:rect l="l" t="t" r="r" b="b"/>
            <a:pathLst>
              <a:path w="5638" h="729" extrusionOk="0">
                <a:moveTo>
                  <a:pt x="380" y="0"/>
                </a:moveTo>
                <a:cubicBezTo>
                  <a:pt x="254" y="0"/>
                  <a:pt x="127" y="127"/>
                  <a:pt x="0" y="190"/>
                </a:cubicBezTo>
                <a:cubicBezTo>
                  <a:pt x="95" y="285"/>
                  <a:pt x="190" y="444"/>
                  <a:pt x="317" y="507"/>
                </a:cubicBezTo>
                <a:cubicBezTo>
                  <a:pt x="444" y="570"/>
                  <a:pt x="602" y="570"/>
                  <a:pt x="761" y="570"/>
                </a:cubicBezTo>
                <a:cubicBezTo>
                  <a:pt x="1489" y="634"/>
                  <a:pt x="2186" y="665"/>
                  <a:pt x="2882" y="697"/>
                </a:cubicBezTo>
                <a:cubicBezTo>
                  <a:pt x="2882" y="665"/>
                  <a:pt x="2882" y="665"/>
                  <a:pt x="2882" y="634"/>
                </a:cubicBezTo>
                <a:cubicBezTo>
                  <a:pt x="3642" y="665"/>
                  <a:pt x="4402" y="729"/>
                  <a:pt x="5131" y="729"/>
                </a:cubicBezTo>
                <a:cubicBezTo>
                  <a:pt x="5289" y="729"/>
                  <a:pt x="5479" y="570"/>
                  <a:pt x="5638" y="475"/>
                </a:cubicBezTo>
                <a:cubicBezTo>
                  <a:pt x="5479" y="412"/>
                  <a:pt x="5289" y="317"/>
                  <a:pt x="5131" y="222"/>
                </a:cubicBezTo>
                <a:lnTo>
                  <a:pt x="5099" y="222"/>
                </a:lnTo>
                <a:cubicBezTo>
                  <a:pt x="3516" y="159"/>
                  <a:pt x="1964" y="64"/>
                  <a:pt x="3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9" name="Google Shape;729;p30"/>
          <p:cNvSpPr/>
          <p:nvPr/>
        </p:nvSpPr>
        <p:spPr>
          <a:xfrm>
            <a:off x="6735093" y="5760183"/>
            <a:ext cx="80805" cy="132097"/>
          </a:xfrm>
          <a:custGeom>
            <a:avLst/>
            <a:gdLst/>
            <a:ahLst/>
            <a:cxnLst/>
            <a:rect l="l" t="t" r="r" b="b"/>
            <a:pathLst>
              <a:path w="1996" h="3263" extrusionOk="0">
                <a:moveTo>
                  <a:pt x="1552" y="0"/>
                </a:moveTo>
                <a:cubicBezTo>
                  <a:pt x="1267" y="0"/>
                  <a:pt x="1298" y="222"/>
                  <a:pt x="1362" y="444"/>
                </a:cubicBezTo>
                <a:cubicBezTo>
                  <a:pt x="1393" y="602"/>
                  <a:pt x="1393" y="792"/>
                  <a:pt x="1330" y="919"/>
                </a:cubicBezTo>
                <a:cubicBezTo>
                  <a:pt x="950" y="1552"/>
                  <a:pt x="538" y="2154"/>
                  <a:pt x="158" y="2787"/>
                </a:cubicBezTo>
                <a:cubicBezTo>
                  <a:pt x="95" y="2946"/>
                  <a:pt x="32" y="3104"/>
                  <a:pt x="0" y="3262"/>
                </a:cubicBezTo>
                <a:cubicBezTo>
                  <a:pt x="158" y="3231"/>
                  <a:pt x="443" y="3262"/>
                  <a:pt x="538" y="3167"/>
                </a:cubicBezTo>
                <a:cubicBezTo>
                  <a:pt x="1203" y="2439"/>
                  <a:pt x="1710" y="1584"/>
                  <a:pt x="1932" y="729"/>
                </a:cubicBezTo>
                <a:cubicBezTo>
                  <a:pt x="1964" y="539"/>
                  <a:pt x="1995" y="444"/>
                  <a:pt x="1964" y="412"/>
                </a:cubicBezTo>
                <a:cubicBezTo>
                  <a:pt x="1837" y="254"/>
                  <a:pt x="1679" y="0"/>
                  <a:pt x="15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0" name="Google Shape;730;p30"/>
          <p:cNvSpPr/>
          <p:nvPr/>
        </p:nvSpPr>
        <p:spPr>
          <a:xfrm>
            <a:off x="6804320" y="5817870"/>
            <a:ext cx="71817" cy="106067"/>
          </a:xfrm>
          <a:custGeom>
            <a:avLst/>
            <a:gdLst/>
            <a:ahLst/>
            <a:cxnLst/>
            <a:rect l="l" t="t" r="r" b="b"/>
            <a:pathLst>
              <a:path w="1774" h="2620" extrusionOk="0">
                <a:moveTo>
                  <a:pt x="1425" y="1"/>
                </a:moveTo>
                <a:cubicBezTo>
                  <a:pt x="1362" y="127"/>
                  <a:pt x="1267" y="286"/>
                  <a:pt x="1204" y="412"/>
                </a:cubicBezTo>
                <a:cubicBezTo>
                  <a:pt x="1045" y="761"/>
                  <a:pt x="919" y="1141"/>
                  <a:pt x="729" y="1457"/>
                </a:cubicBezTo>
                <a:cubicBezTo>
                  <a:pt x="570" y="1742"/>
                  <a:pt x="285" y="1932"/>
                  <a:pt x="64" y="2186"/>
                </a:cubicBezTo>
                <a:cubicBezTo>
                  <a:pt x="0" y="2281"/>
                  <a:pt x="0" y="2439"/>
                  <a:pt x="0" y="2566"/>
                </a:cubicBezTo>
                <a:cubicBezTo>
                  <a:pt x="95" y="2566"/>
                  <a:pt x="208" y="2619"/>
                  <a:pt x="299" y="2619"/>
                </a:cubicBezTo>
                <a:cubicBezTo>
                  <a:pt x="329" y="2619"/>
                  <a:pt x="356" y="2613"/>
                  <a:pt x="380" y="2597"/>
                </a:cubicBezTo>
                <a:cubicBezTo>
                  <a:pt x="1077" y="2027"/>
                  <a:pt x="1615" y="1394"/>
                  <a:pt x="1774" y="349"/>
                </a:cubicBezTo>
                <a:cubicBezTo>
                  <a:pt x="1710" y="254"/>
                  <a:pt x="1552" y="127"/>
                  <a:pt x="14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1" name="Google Shape;731;p30"/>
          <p:cNvSpPr/>
          <p:nvPr/>
        </p:nvSpPr>
        <p:spPr>
          <a:xfrm>
            <a:off x="8999740" y="4063385"/>
            <a:ext cx="2814200" cy="1831749"/>
          </a:xfrm>
          <a:custGeom>
            <a:avLst/>
            <a:gdLst/>
            <a:ahLst/>
            <a:cxnLst/>
            <a:rect l="l" t="t" r="r" b="b"/>
            <a:pathLst>
              <a:path w="60838" h="26398" extrusionOk="0">
                <a:moveTo>
                  <a:pt x="28358" y="0"/>
                </a:moveTo>
                <a:cubicBezTo>
                  <a:pt x="19840" y="0"/>
                  <a:pt x="12113" y="18"/>
                  <a:pt x="9248" y="58"/>
                </a:cubicBezTo>
                <a:cubicBezTo>
                  <a:pt x="8393" y="58"/>
                  <a:pt x="7570" y="58"/>
                  <a:pt x="6715" y="89"/>
                </a:cubicBezTo>
                <a:cubicBezTo>
                  <a:pt x="6398" y="89"/>
                  <a:pt x="6398" y="596"/>
                  <a:pt x="6715" y="596"/>
                </a:cubicBezTo>
                <a:cubicBezTo>
                  <a:pt x="10324" y="544"/>
                  <a:pt x="22330" y="520"/>
                  <a:pt x="33489" y="520"/>
                </a:cubicBezTo>
                <a:cubicBezTo>
                  <a:pt x="42600" y="520"/>
                  <a:pt x="51145" y="536"/>
                  <a:pt x="54092" y="564"/>
                </a:cubicBezTo>
                <a:cubicBezTo>
                  <a:pt x="55707" y="564"/>
                  <a:pt x="57354" y="596"/>
                  <a:pt x="58969" y="628"/>
                </a:cubicBezTo>
                <a:cubicBezTo>
                  <a:pt x="59058" y="628"/>
                  <a:pt x="59151" y="624"/>
                  <a:pt x="59242" y="624"/>
                </a:cubicBezTo>
                <a:cubicBezTo>
                  <a:pt x="59540" y="624"/>
                  <a:pt x="59822" y="661"/>
                  <a:pt x="59919" y="976"/>
                </a:cubicBezTo>
                <a:cubicBezTo>
                  <a:pt x="60014" y="1356"/>
                  <a:pt x="59950" y="1736"/>
                  <a:pt x="59982" y="2116"/>
                </a:cubicBezTo>
                <a:cubicBezTo>
                  <a:pt x="60014" y="2939"/>
                  <a:pt x="60045" y="3731"/>
                  <a:pt x="60045" y="4555"/>
                </a:cubicBezTo>
                <a:cubicBezTo>
                  <a:pt x="60172" y="7721"/>
                  <a:pt x="60235" y="10920"/>
                  <a:pt x="60267" y="14087"/>
                </a:cubicBezTo>
                <a:cubicBezTo>
                  <a:pt x="60299" y="17222"/>
                  <a:pt x="60330" y="20357"/>
                  <a:pt x="60109" y="23493"/>
                </a:cubicBezTo>
                <a:cubicBezTo>
                  <a:pt x="60077" y="23873"/>
                  <a:pt x="60045" y="24253"/>
                  <a:pt x="60014" y="24633"/>
                </a:cubicBezTo>
                <a:cubicBezTo>
                  <a:pt x="59982" y="24949"/>
                  <a:pt x="60014" y="25456"/>
                  <a:pt x="59760" y="25709"/>
                </a:cubicBezTo>
                <a:cubicBezTo>
                  <a:pt x="59539" y="25868"/>
                  <a:pt x="59222" y="25868"/>
                  <a:pt x="58937" y="25868"/>
                </a:cubicBezTo>
                <a:lnTo>
                  <a:pt x="57702" y="25868"/>
                </a:lnTo>
                <a:cubicBezTo>
                  <a:pt x="56087" y="25836"/>
                  <a:pt x="54440" y="25836"/>
                  <a:pt x="52825" y="25804"/>
                </a:cubicBezTo>
                <a:cubicBezTo>
                  <a:pt x="49563" y="25773"/>
                  <a:pt x="18591" y="25709"/>
                  <a:pt x="15329" y="25614"/>
                </a:cubicBezTo>
                <a:cubicBezTo>
                  <a:pt x="12067" y="25551"/>
                  <a:pt x="8805" y="25519"/>
                  <a:pt x="5575" y="25298"/>
                </a:cubicBezTo>
                <a:cubicBezTo>
                  <a:pt x="4751" y="25266"/>
                  <a:pt x="3928" y="25171"/>
                  <a:pt x="3136" y="25044"/>
                </a:cubicBezTo>
                <a:cubicBezTo>
                  <a:pt x="2788" y="25013"/>
                  <a:pt x="2408" y="24981"/>
                  <a:pt x="2091" y="24854"/>
                </a:cubicBezTo>
                <a:cubicBezTo>
                  <a:pt x="1679" y="24696"/>
                  <a:pt x="1679" y="24221"/>
                  <a:pt x="1616" y="23841"/>
                </a:cubicBezTo>
                <a:cubicBezTo>
                  <a:pt x="1426" y="22321"/>
                  <a:pt x="1363" y="20769"/>
                  <a:pt x="1268" y="19217"/>
                </a:cubicBezTo>
                <a:cubicBezTo>
                  <a:pt x="1078" y="16019"/>
                  <a:pt x="888" y="12852"/>
                  <a:pt x="666" y="9685"/>
                </a:cubicBezTo>
                <a:cubicBezTo>
                  <a:pt x="634" y="8925"/>
                  <a:pt x="603" y="8165"/>
                  <a:pt x="539" y="7373"/>
                </a:cubicBezTo>
                <a:cubicBezTo>
                  <a:pt x="524" y="7218"/>
                  <a:pt x="395" y="7139"/>
                  <a:pt x="268" y="7139"/>
                </a:cubicBezTo>
                <a:cubicBezTo>
                  <a:pt x="134" y="7139"/>
                  <a:pt x="1" y="7226"/>
                  <a:pt x="1" y="7405"/>
                </a:cubicBezTo>
                <a:lnTo>
                  <a:pt x="603" y="17349"/>
                </a:lnTo>
                <a:cubicBezTo>
                  <a:pt x="698" y="18996"/>
                  <a:pt x="793" y="20642"/>
                  <a:pt x="919" y="22289"/>
                </a:cubicBezTo>
                <a:cubicBezTo>
                  <a:pt x="983" y="23017"/>
                  <a:pt x="1014" y="23809"/>
                  <a:pt x="1173" y="24538"/>
                </a:cubicBezTo>
                <a:cubicBezTo>
                  <a:pt x="1363" y="25266"/>
                  <a:pt x="1996" y="25393"/>
                  <a:pt x="2661" y="25519"/>
                </a:cubicBezTo>
                <a:cubicBezTo>
                  <a:pt x="5955" y="26026"/>
                  <a:pt x="9343" y="25994"/>
                  <a:pt x="12700" y="26089"/>
                </a:cubicBezTo>
                <a:cubicBezTo>
                  <a:pt x="16120" y="26184"/>
                  <a:pt x="47251" y="26248"/>
                  <a:pt x="50703" y="26311"/>
                </a:cubicBezTo>
                <a:cubicBezTo>
                  <a:pt x="52413" y="26311"/>
                  <a:pt x="54123" y="26343"/>
                  <a:pt x="55865" y="26374"/>
                </a:cubicBezTo>
                <a:lnTo>
                  <a:pt x="58367" y="26374"/>
                </a:lnTo>
                <a:cubicBezTo>
                  <a:pt x="58549" y="26385"/>
                  <a:pt x="58748" y="26398"/>
                  <a:pt x="58950" y="26398"/>
                </a:cubicBezTo>
                <a:cubicBezTo>
                  <a:pt x="59377" y="26398"/>
                  <a:pt x="59817" y="26338"/>
                  <a:pt x="60140" y="26058"/>
                </a:cubicBezTo>
                <a:cubicBezTo>
                  <a:pt x="60362" y="25868"/>
                  <a:pt x="60425" y="25583"/>
                  <a:pt x="60457" y="25298"/>
                </a:cubicBezTo>
                <a:cubicBezTo>
                  <a:pt x="60520" y="24918"/>
                  <a:pt x="60552" y="24506"/>
                  <a:pt x="60584" y="24126"/>
                </a:cubicBezTo>
                <a:cubicBezTo>
                  <a:pt x="60647" y="23303"/>
                  <a:pt x="60710" y="22479"/>
                  <a:pt x="60742" y="21656"/>
                </a:cubicBezTo>
                <a:cubicBezTo>
                  <a:pt x="60805" y="20009"/>
                  <a:pt x="60837" y="18394"/>
                  <a:pt x="60805" y="16747"/>
                </a:cubicBezTo>
                <a:cubicBezTo>
                  <a:pt x="60805" y="13422"/>
                  <a:pt x="60742" y="10065"/>
                  <a:pt x="60647" y="6740"/>
                </a:cubicBezTo>
                <a:cubicBezTo>
                  <a:pt x="60615" y="5061"/>
                  <a:pt x="60552" y="3383"/>
                  <a:pt x="60489" y="1704"/>
                </a:cubicBezTo>
                <a:cubicBezTo>
                  <a:pt x="60489" y="1166"/>
                  <a:pt x="60520" y="469"/>
                  <a:pt x="59887" y="216"/>
                </a:cubicBezTo>
                <a:cubicBezTo>
                  <a:pt x="59570" y="58"/>
                  <a:pt x="59190" y="121"/>
                  <a:pt x="58842" y="89"/>
                </a:cubicBezTo>
                <a:lnTo>
                  <a:pt x="57512" y="89"/>
                </a:lnTo>
                <a:cubicBezTo>
                  <a:pt x="53518" y="34"/>
                  <a:pt x="40177" y="0"/>
                  <a:pt x="283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2" name="Google Shape;732;p30"/>
          <p:cNvSpPr/>
          <p:nvPr/>
        </p:nvSpPr>
        <p:spPr>
          <a:xfrm>
            <a:off x="2684076" y="1958898"/>
            <a:ext cx="486529" cy="501832"/>
          </a:xfrm>
          <a:custGeom>
            <a:avLst/>
            <a:gdLst/>
            <a:ahLst/>
            <a:cxnLst/>
            <a:rect l="l" t="t" r="r" b="b"/>
            <a:pathLst>
              <a:path w="12018" h="12396" extrusionOk="0">
                <a:moveTo>
                  <a:pt x="11516" y="0"/>
                </a:moveTo>
                <a:cubicBezTo>
                  <a:pt x="11473" y="0"/>
                  <a:pt x="11429" y="14"/>
                  <a:pt x="11385" y="47"/>
                </a:cubicBezTo>
                <a:cubicBezTo>
                  <a:pt x="11385" y="47"/>
                  <a:pt x="11385" y="47"/>
                  <a:pt x="11385" y="79"/>
                </a:cubicBezTo>
                <a:lnTo>
                  <a:pt x="11068" y="79"/>
                </a:lnTo>
                <a:cubicBezTo>
                  <a:pt x="10846" y="79"/>
                  <a:pt x="10593" y="111"/>
                  <a:pt x="10339" y="111"/>
                </a:cubicBezTo>
                <a:cubicBezTo>
                  <a:pt x="9864" y="174"/>
                  <a:pt x="9358" y="237"/>
                  <a:pt x="8883" y="301"/>
                </a:cubicBezTo>
                <a:cubicBezTo>
                  <a:pt x="8724" y="332"/>
                  <a:pt x="8661" y="522"/>
                  <a:pt x="8693" y="649"/>
                </a:cubicBezTo>
                <a:cubicBezTo>
                  <a:pt x="8719" y="781"/>
                  <a:pt x="8833" y="847"/>
                  <a:pt x="8944" y="847"/>
                </a:cubicBezTo>
                <a:cubicBezTo>
                  <a:pt x="8966" y="847"/>
                  <a:pt x="8988" y="844"/>
                  <a:pt x="9009" y="839"/>
                </a:cubicBezTo>
                <a:cubicBezTo>
                  <a:pt x="9421" y="776"/>
                  <a:pt x="9833" y="712"/>
                  <a:pt x="10213" y="681"/>
                </a:cubicBezTo>
                <a:cubicBezTo>
                  <a:pt x="10308" y="681"/>
                  <a:pt x="10403" y="681"/>
                  <a:pt x="10498" y="649"/>
                </a:cubicBezTo>
                <a:lnTo>
                  <a:pt x="10498" y="649"/>
                </a:lnTo>
                <a:cubicBezTo>
                  <a:pt x="7268" y="2897"/>
                  <a:pt x="4449" y="5684"/>
                  <a:pt x="2137" y="8883"/>
                </a:cubicBezTo>
                <a:cubicBezTo>
                  <a:pt x="1409" y="9865"/>
                  <a:pt x="744" y="10910"/>
                  <a:pt x="110" y="11986"/>
                </a:cubicBezTo>
                <a:cubicBezTo>
                  <a:pt x="0" y="12206"/>
                  <a:pt x="196" y="12395"/>
                  <a:pt x="378" y="12395"/>
                </a:cubicBezTo>
                <a:cubicBezTo>
                  <a:pt x="459" y="12395"/>
                  <a:pt x="537" y="12359"/>
                  <a:pt x="585" y="12271"/>
                </a:cubicBezTo>
                <a:cubicBezTo>
                  <a:pt x="2676" y="8598"/>
                  <a:pt x="5431" y="5336"/>
                  <a:pt x="8693" y="2676"/>
                </a:cubicBezTo>
                <a:cubicBezTo>
                  <a:pt x="9579" y="1979"/>
                  <a:pt x="10498" y="1314"/>
                  <a:pt x="11416" y="681"/>
                </a:cubicBezTo>
                <a:cubicBezTo>
                  <a:pt x="11416" y="712"/>
                  <a:pt x="11416" y="744"/>
                  <a:pt x="11416" y="744"/>
                </a:cubicBezTo>
                <a:lnTo>
                  <a:pt x="11385" y="902"/>
                </a:lnTo>
                <a:cubicBezTo>
                  <a:pt x="11353" y="1124"/>
                  <a:pt x="11321" y="1314"/>
                  <a:pt x="11290" y="1536"/>
                </a:cubicBezTo>
                <a:cubicBezTo>
                  <a:pt x="11195" y="1947"/>
                  <a:pt x="11131" y="2359"/>
                  <a:pt x="11036" y="2802"/>
                </a:cubicBezTo>
                <a:cubicBezTo>
                  <a:pt x="11005" y="2961"/>
                  <a:pt x="11100" y="3087"/>
                  <a:pt x="11226" y="3119"/>
                </a:cubicBezTo>
                <a:cubicBezTo>
                  <a:pt x="11260" y="3133"/>
                  <a:pt x="11294" y="3139"/>
                  <a:pt x="11326" y="3139"/>
                </a:cubicBezTo>
                <a:cubicBezTo>
                  <a:pt x="11446" y="3139"/>
                  <a:pt x="11550" y="3054"/>
                  <a:pt x="11575" y="2929"/>
                </a:cubicBezTo>
                <a:cubicBezTo>
                  <a:pt x="11670" y="2454"/>
                  <a:pt x="11765" y="1979"/>
                  <a:pt x="11828" y="1472"/>
                </a:cubicBezTo>
                <a:cubicBezTo>
                  <a:pt x="11891" y="1219"/>
                  <a:pt x="11923" y="966"/>
                  <a:pt x="11986" y="744"/>
                </a:cubicBezTo>
                <a:cubicBezTo>
                  <a:pt x="12018" y="491"/>
                  <a:pt x="11986" y="269"/>
                  <a:pt x="11733" y="142"/>
                </a:cubicBezTo>
                <a:cubicBezTo>
                  <a:pt x="11733" y="142"/>
                  <a:pt x="11733" y="142"/>
                  <a:pt x="11733" y="111"/>
                </a:cubicBezTo>
                <a:cubicBezTo>
                  <a:pt x="11671" y="49"/>
                  <a:pt x="11596" y="0"/>
                  <a:pt x="11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3" name="Google Shape;733;p30"/>
          <p:cNvSpPr/>
          <p:nvPr/>
        </p:nvSpPr>
        <p:spPr>
          <a:xfrm>
            <a:off x="5006128" y="1434275"/>
            <a:ext cx="715461" cy="134567"/>
          </a:xfrm>
          <a:custGeom>
            <a:avLst/>
            <a:gdLst/>
            <a:ahLst/>
            <a:cxnLst/>
            <a:rect l="l" t="t" r="r" b="b"/>
            <a:pathLst>
              <a:path w="17673" h="3324" extrusionOk="0">
                <a:moveTo>
                  <a:pt x="13048" y="0"/>
                </a:moveTo>
                <a:cubicBezTo>
                  <a:pt x="9951" y="0"/>
                  <a:pt x="6856" y="275"/>
                  <a:pt x="3865" y="1099"/>
                </a:cubicBezTo>
                <a:cubicBezTo>
                  <a:pt x="2788" y="1384"/>
                  <a:pt x="1743" y="1764"/>
                  <a:pt x="698" y="2207"/>
                </a:cubicBezTo>
                <a:lnTo>
                  <a:pt x="824" y="1922"/>
                </a:lnTo>
                <a:cubicBezTo>
                  <a:pt x="919" y="1669"/>
                  <a:pt x="1014" y="1415"/>
                  <a:pt x="1109" y="1162"/>
                </a:cubicBezTo>
                <a:cubicBezTo>
                  <a:pt x="1173" y="1035"/>
                  <a:pt x="1046" y="877"/>
                  <a:pt x="919" y="845"/>
                </a:cubicBezTo>
                <a:cubicBezTo>
                  <a:pt x="899" y="841"/>
                  <a:pt x="878" y="839"/>
                  <a:pt x="859" y="839"/>
                </a:cubicBezTo>
                <a:cubicBezTo>
                  <a:pt x="729" y="839"/>
                  <a:pt x="626" y="925"/>
                  <a:pt x="571" y="1035"/>
                </a:cubicBezTo>
                <a:lnTo>
                  <a:pt x="191" y="2049"/>
                </a:lnTo>
                <a:cubicBezTo>
                  <a:pt x="128" y="2207"/>
                  <a:pt x="1" y="2397"/>
                  <a:pt x="1" y="2587"/>
                </a:cubicBezTo>
                <a:cubicBezTo>
                  <a:pt x="1" y="2777"/>
                  <a:pt x="159" y="2904"/>
                  <a:pt x="349" y="2967"/>
                </a:cubicBezTo>
                <a:cubicBezTo>
                  <a:pt x="698" y="3031"/>
                  <a:pt x="1046" y="3094"/>
                  <a:pt x="1394" y="3126"/>
                </a:cubicBezTo>
                <a:cubicBezTo>
                  <a:pt x="1774" y="3189"/>
                  <a:pt x="2154" y="3252"/>
                  <a:pt x="2503" y="3316"/>
                </a:cubicBezTo>
                <a:cubicBezTo>
                  <a:pt x="2529" y="3321"/>
                  <a:pt x="2555" y="3323"/>
                  <a:pt x="2579" y="3323"/>
                </a:cubicBezTo>
                <a:cubicBezTo>
                  <a:pt x="2702" y="3323"/>
                  <a:pt x="2798" y="3258"/>
                  <a:pt x="2851" y="3126"/>
                </a:cubicBezTo>
                <a:cubicBezTo>
                  <a:pt x="2883" y="2999"/>
                  <a:pt x="2788" y="2809"/>
                  <a:pt x="2629" y="2809"/>
                </a:cubicBezTo>
                <a:cubicBezTo>
                  <a:pt x="2249" y="2746"/>
                  <a:pt x="1869" y="2651"/>
                  <a:pt x="1489" y="2587"/>
                </a:cubicBezTo>
                <a:cubicBezTo>
                  <a:pt x="1394" y="2587"/>
                  <a:pt x="1331" y="2587"/>
                  <a:pt x="1236" y="2556"/>
                </a:cubicBezTo>
                <a:cubicBezTo>
                  <a:pt x="5131" y="972"/>
                  <a:pt x="9375" y="529"/>
                  <a:pt x="13524" y="529"/>
                </a:cubicBezTo>
                <a:cubicBezTo>
                  <a:pt x="14790" y="560"/>
                  <a:pt x="16057" y="592"/>
                  <a:pt x="17324" y="687"/>
                </a:cubicBezTo>
                <a:cubicBezTo>
                  <a:pt x="17333" y="688"/>
                  <a:pt x="17343" y="688"/>
                  <a:pt x="17351" y="688"/>
                </a:cubicBezTo>
                <a:cubicBezTo>
                  <a:pt x="17672" y="688"/>
                  <a:pt x="17663" y="149"/>
                  <a:pt x="17324" y="149"/>
                </a:cubicBezTo>
                <a:cubicBezTo>
                  <a:pt x="15905" y="59"/>
                  <a:pt x="14476" y="0"/>
                  <a:pt x="130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4" name="Google Shape;734;p30"/>
          <p:cNvSpPr/>
          <p:nvPr/>
        </p:nvSpPr>
        <p:spPr>
          <a:xfrm>
            <a:off x="6137611" y="3458724"/>
            <a:ext cx="601340" cy="794445"/>
          </a:xfrm>
          <a:custGeom>
            <a:avLst/>
            <a:gdLst/>
            <a:ahLst/>
            <a:cxnLst/>
            <a:rect l="l" t="t" r="r" b="b"/>
            <a:pathLst>
              <a:path w="14854" h="19624" extrusionOk="0">
                <a:moveTo>
                  <a:pt x="11138" y="862"/>
                </a:moveTo>
                <a:cubicBezTo>
                  <a:pt x="11882" y="862"/>
                  <a:pt x="12843" y="1141"/>
                  <a:pt x="13555" y="1350"/>
                </a:cubicBezTo>
                <a:cubicBezTo>
                  <a:pt x="13713" y="1414"/>
                  <a:pt x="13872" y="1445"/>
                  <a:pt x="14030" y="1509"/>
                </a:cubicBezTo>
                <a:cubicBezTo>
                  <a:pt x="12035" y="5499"/>
                  <a:pt x="10388" y="10059"/>
                  <a:pt x="8710" y="16298"/>
                </a:cubicBezTo>
                <a:cubicBezTo>
                  <a:pt x="8646" y="16488"/>
                  <a:pt x="8615" y="16678"/>
                  <a:pt x="8583" y="16900"/>
                </a:cubicBezTo>
                <a:cubicBezTo>
                  <a:pt x="8520" y="17280"/>
                  <a:pt x="8425" y="17755"/>
                  <a:pt x="8266" y="18040"/>
                </a:cubicBezTo>
                <a:cubicBezTo>
                  <a:pt x="7855" y="18673"/>
                  <a:pt x="7348" y="18705"/>
                  <a:pt x="6714" y="18768"/>
                </a:cubicBezTo>
                <a:cubicBezTo>
                  <a:pt x="6556" y="18768"/>
                  <a:pt x="6429" y="18800"/>
                  <a:pt x="6271" y="18800"/>
                </a:cubicBezTo>
                <a:cubicBezTo>
                  <a:pt x="6144" y="18831"/>
                  <a:pt x="5986" y="18863"/>
                  <a:pt x="5859" y="18863"/>
                </a:cubicBezTo>
                <a:cubicBezTo>
                  <a:pt x="5600" y="18915"/>
                  <a:pt x="5346" y="18962"/>
                  <a:pt x="5104" y="18962"/>
                </a:cubicBezTo>
                <a:cubicBezTo>
                  <a:pt x="4755" y="18962"/>
                  <a:pt x="4430" y="18865"/>
                  <a:pt x="4149" y="18546"/>
                </a:cubicBezTo>
                <a:cubicBezTo>
                  <a:pt x="4149" y="18515"/>
                  <a:pt x="4118" y="18483"/>
                  <a:pt x="4118" y="18451"/>
                </a:cubicBezTo>
                <a:lnTo>
                  <a:pt x="4118" y="18451"/>
                </a:lnTo>
                <a:cubicBezTo>
                  <a:pt x="4593" y="18546"/>
                  <a:pt x="5099" y="18610"/>
                  <a:pt x="5669" y="18705"/>
                </a:cubicBezTo>
                <a:cubicBezTo>
                  <a:pt x="5764" y="18705"/>
                  <a:pt x="5828" y="18641"/>
                  <a:pt x="5859" y="18578"/>
                </a:cubicBezTo>
                <a:cubicBezTo>
                  <a:pt x="5859" y="18483"/>
                  <a:pt x="5796" y="18420"/>
                  <a:pt x="5733" y="18388"/>
                </a:cubicBezTo>
                <a:cubicBezTo>
                  <a:pt x="5036" y="18293"/>
                  <a:pt x="4466" y="18198"/>
                  <a:pt x="3959" y="18135"/>
                </a:cubicBezTo>
                <a:cubicBezTo>
                  <a:pt x="3864" y="17945"/>
                  <a:pt x="3801" y="17691"/>
                  <a:pt x="3738" y="17470"/>
                </a:cubicBezTo>
                <a:lnTo>
                  <a:pt x="3738" y="17470"/>
                </a:lnTo>
                <a:cubicBezTo>
                  <a:pt x="4244" y="17565"/>
                  <a:pt x="4783" y="17596"/>
                  <a:pt x="5416" y="17660"/>
                </a:cubicBezTo>
                <a:cubicBezTo>
                  <a:pt x="5433" y="17665"/>
                  <a:pt x="5449" y="17668"/>
                  <a:pt x="5464" y="17668"/>
                </a:cubicBezTo>
                <a:cubicBezTo>
                  <a:pt x="5533" y="17668"/>
                  <a:pt x="5580" y="17611"/>
                  <a:pt x="5606" y="17533"/>
                </a:cubicBezTo>
                <a:cubicBezTo>
                  <a:pt x="5606" y="17438"/>
                  <a:pt x="5543" y="17343"/>
                  <a:pt x="5448" y="17343"/>
                </a:cubicBezTo>
                <a:cubicBezTo>
                  <a:pt x="4751" y="17248"/>
                  <a:pt x="4149" y="17185"/>
                  <a:pt x="3643" y="17153"/>
                </a:cubicBezTo>
                <a:lnTo>
                  <a:pt x="3611" y="17058"/>
                </a:lnTo>
                <a:cubicBezTo>
                  <a:pt x="3548" y="16805"/>
                  <a:pt x="3484" y="16583"/>
                  <a:pt x="3421" y="16456"/>
                </a:cubicBezTo>
                <a:lnTo>
                  <a:pt x="3358" y="16203"/>
                </a:lnTo>
                <a:cubicBezTo>
                  <a:pt x="3421" y="16203"/>
                  <a:pt x="3516" y="16235"/>
                  <a:pt x="3579" y="16235"/>
                </a:cubicBezTo>
                <a:cubicBezTo>
                  <a:pt x="3959" y="16266"/>
                  <a:pt x="4339" y="16298"/>
                  <a:pt x="4719" y="16330"/>
                </a:cubicBezTo>
                <a:cubicBezTo>
                  <a:pt x="4783" y="16330"/>
                  <a:pt x="4846" y="16266"/>
                  <a:pt x="4846" y="16203"/>
                </a:cubicBezTo>
                <a:cubicBezTo>
                  <a:pt x="4878" y="16108"/>
                  <a:pt x="4814" y="16045"/>
                  <a:pt x="4719" y="16045"/>
                </a:cubicBezTo>
                <a:cubicBezTo>
                  <a:pt x="4339" y="15981"/>
                  <a:pt x="3959" y="15950"/>
                  <a:pt x="3579" y="15950"/>
                </a:cubicBezTo>
                <a:cubicBezTo>
                  <a:pt x="3453" y="15918"/>
                  <a:pt x="3358" y="15918"/>
                  <a:pt x="3263" y="15918"/>
                </a:cubicBezTo>
                <a:lnTo>
                  <a:pt x="2914" y="14936"/>
                </a:lnTo>
                <a:lnTo>
                  <a:pt x="2914" y="14936"/>
                </a:lnTo>
                <a:cubicBezTo>
                  <a:pt x="3263" y="14968"/>
                  <a:pt x="3579" y="15031"/>
                  <a:pt x="3896" y="15095"/>
                </a:cubicBezTo>
                <a:cubicBezTo>
                  <a:pt x="3907" y="15100"/>
                  <a:pt x="3919" y="15103"/>
                  <a:pt x="3932" y="15103"/>
                </a:cubicBezTo>
                <a:cubicBezTo>
                  <a:pt x="3991" y="15103"/>
                  <a:pt x="4060" y="15046"/>
                  <a:pt x="4086" y="14968"/>
                </a:cubicBezTo>
                <a:cubicBezTo>
                  <a:pt x="4118" y="14905"/>
                  <a:pt x="4054" y="14810"/>
                  <a:pt x="3959" y="14778"/>
                </a:cubicBezTo>
                <a:cubicBezTo>
                  <a:pt x="3611" y="14683"/>
                  <a:pt x="3199" y="14651"/>
                  <a:pt x="2788" y="14620"/>
                </a:cubicBezTo>
                <a:cubicBezTo>
                  <a:pt x="2724" y="14430"/>
                  <a:pt x="2661" y="14271"/>
                  <a:pt x="2629" y="14113"/>
                </a:cubicBezTo>
                <a:lnTo>
                  <a:pt x="2503" y="13796"/>
                </a:lnTo>
                <a:lnTo>
                  <a:pt x="2534" y="13796"/>
                </a:lnTo>
                <a:cubicBezTo>
                  <a:pt x="2946" y="13859"/>
                  <a:pt x="3421" y="13954"/>
                  <a:pt x="3864" y="13986"/>
                </a:cubicBezTo>
                <a:cubicBezTo>
                  <a:pt x="3928" y="13986"/>
                  <a:pt x="4023" y="13923"/>
                  <a:pt x="4023" y="13859"/>
                </a:cubicBezTo>
                <a:cubicBezTo>
                  <a:pt x="4054" y="13764"/>
                  <a:pt x="3991" y="13669"/>
                  <a:pt x="3896" y="13669"/>
                </a:cubicBezTo>
                <a:cubicBezTo>
                  <a:pt x="3453" y="13574"/>
                  <a:pt x="3009" y="13511"/>
                  <a:pt x="2534" y="13448"/>
                </a:cubicBezTo>
                <a:lnTo>
                  <a:pt x="2376" y="13416"/>
                </a:lnTo>
                <a:lnTo>
                  <a:pt x="2027" y="12434"/>
                </a:lnTo>
                <a:lnTo>
                  <a:pt x="2027" y="12434"/>
                </a:lnTo>
                <a:cubicBezTo>
                  <a:pt x="2471" y="12498"/>
                  <a:pt x="2946" y="12529"/>
                  <a:pt x="3421" y="12529"/>
                </a:cubicBezTo>
                <a:cubicBezTo>
                  <a:pt x="3432" y="12535"/>
                  <a:pt x="3443" y="12538"/>
                  <a:pt x="3454" y="12538"/>
                </a:cubicBezTo>
                <a:cubicBezTo>
                  <a:pt x="3506" y="12538"/>
                  <a:pt x="3553" y="12481"/>
                  <a:pt x="3579" y="12403"/>
                </a:cubicBezTo>
                <a:cubicBezTo>
                  <a:pt x="3579" y="12308"/>
                  <a:pt x="3516" y="12244"/>
                  <a:pt x="3421" y="12213"/>
                </a:cubicBezTo>
                <a:cubicBezTo>
                  <a:pt x="2946" y="12181"/>
                  <a:pt x="2439" y="12118"/>
                  <a:pt x="1964" y="12086"/>
                </a:cubicBezTo>
                <a:lnTo>
                  <a:pt x="1901" y="12086"/>
                </a:lnTo>
                <a:cubicBezTo>
                  <a:pt x="1806" y="11864"/>
                  <a:pt x="1742" y="11643"/>
                  <a:pt x="1647" y="11389"/>
                </a:cubicBezTo>
                <a:lnTo>
                  <a:pt x="1552" y="11136"/>
                </a:lnTo>
                <a:lnTo>
                  <a:pt x="1552" y="11136"/>
                </a:lnTo>
                <a:cubicBezTo>
                  <a:pt x="1901" y="11199"/>
                  <a:pt x="2249" y="11231"/>
                  <a:pt x="2629" y="11263"/>
                </a:cubicBezTo>
                <a:cubicBezTo>
                  <a:pt x="2724" y="11263"/>
                  <a:pt x="2788" y="11199"/>
                  <a:pt x="2788" y="11104"/>
                </a:cubicBezTo>
                <a:cubicBezTo>
                  <a:pt x="2819" y="11009"/>
                  <a:pt x="2756" y="10914"/>
                  <a:pt x="2629" y="10914"/>
                </a:cubicBezTo>
                <a:cubicBezTo>
                  <a:pt x="2249" y="10851"/>
                  <a:pt x="1837" y="10788"/>
                  <a:pt x="1426" y="10788"/>
                </a:cubicBezTo>
                <a:cubicBezTo>
                  <a:pt x="1362" y="10629"/>
                  <a:pt x="1299" y="10471"/>
                  <a:pt x="1267" y="10313"/>
                </a:cubicBezTo>
                <a:lnTo>
                  <a:pt x="1141" y="10028"/>
                </a:lnTo>
                <a:cubicBezTo>
                  <a:pt x="1616" y="10028"/>
                  <a:pt x="2059" y="10091"/>
                  <a:pt x="2534" y="10123"/>
                </a:cubicBezTo>
                <a:cubicBezTo>
                  <a:pt x="2551" y="10128"/>
                  <a:pt x="2568" y="10131"/>
                  <a:pt x="2584" y="10131"/>
                </a:cubicBezTo>
                <a:cubicBezTo>
                  <a:pt x="2660" y="10131"/>
                  <a:pt x="2724" y="10074"/>
                  <a:pt x="2724" y="9996"/>
                </a:cubicBezTo>
                <a:cubicBezTo>
                  <a:pt x="2756" y="9901"/>
                  <a:pt x="2693" y="9806"/>
                  <a:pt x="2598" y="9806"/>
                </a:cubicBezTo>
                <a:cubicBezTo>
                  <a:pt x="2122" y="9711"/>
                  <a:pt x="1616" y="9648"/>
                  <a:pt x="1014" y="9648"/>
                </a:cubicBezTo>
                <a:lnTo>
                  <a:pt x="761" y="9014"/>
                </a:lnTo>
                <a:lnTo>
                  <a:pt x="761" y="9014"/>
                </a:lnTo>
                <a:cubicBezTo>
                  <a:pt x="1267" y="9141"/>
                  <a:pt x="1806" y="9236"/>
                  <a:pt x="2281" y="9299"/>
                </a:cubicBezTo>
                <a:cubicBezTo>
                  <a:pt x="2298" y="9305"/>
                  <a:pt x="2313" y="9307"/>
                  <a:pt x="2328" y="9307"/>
                </a:cubicBezTo>
                <a:cubicBezTo>
                  <a:pt x="2397" y="9307"/>
                  <a:pt x="2445" y="9251"/>
                  <a:pt x="2471" y="9172"/>
                </a:cubicBezTo>
                <a:cubicBezTo>
                  <a:pt x="2503" y="9077"/>
                  <a:pt x="2439" y="8982"/>
                  <a:pt x="2344" y="8982"/>
                </a:cubicBezTo>
                <a:cubicBezTo>
                  <a:pt x="1837" y="8824"/>
                  <a:pt x="1236" y="8697"/>
                  <a:pt x="634" y="8602"/>
                </a:cubicBezTo>
                <a:lnTo>
                  <a:pt x="571" y="8444"/>
                </a:lnTo>
                <a:lnTo>
                  <a:pt x="697" y="8412"/>
                </a:lnTo>
                <a:cubicBezTo>
                  <a:pt x="1040" y="8400"/>
                  <a:pt x="1363" y="8387"/>
                  <a:pt x="1667" y="8387"/>
                </a:cubicBezTo>
                <a:cubicBezTo>
                  <a:pt x="2938" y="8387"/>
                  <a:pt x="3866" y="8621"/>
                  <a:pt x="4403" y="10154"/>
                </a:cubicBezTo>
                <a:cubicBezTo>
                  <a:pt x="4846" y="11389"/>
                  <a:pt x="5289" y="12656"/>
                  <a:pt x="5733" y="13923"/>
                </a:cubicBezTo>
                <a:cubicBezTo>
                  <a:pt x="5796" y="14049"/>
                  <a:pt x="5923" y="14145"/>
                  <a:pt x="6081" y="14145"/>
                </a:cubicBezTo>
                <a:cubicBezTo>
                  <a:pt x="6208" y="14113"/>
                  <a:pt x="6303" y="14049"/>
                  <a:pt x="6334" y="13891"/>
                </a:cubicBezTo>
                <a:cubicBezTo>
                  <a:pt x="6366" y="13764"/>
                  <a:pt x="6429" y="13638"/>
                  <a:pt x="6461" y="13511"/>
                </a:cubicBezTo>
                <a:lnTo>
                  <a:pt x="6493" y="13321"/>
                </a:lnTo>
                <a:lnTo>
                  <a:pt x="7063" y="13321"/>
                </a:lnTo>
                <a:cubicBezTo>
                  <a:pt x="7158" y="13321"/>
                  <a:pt x="7221" y="13258"/>
                  <a:pt x="7221" y="13163"/>
                </a:cubicBezTo>
                <a:cubicBezTo>
                  <a:pt x="7221" y="13068"/>
                  <a:pt x="7158" y="13004"/>
                  <a:pt x="7063" y="13004"/>
                </a:cubicBezTo>
                <a:lnTo>
                  <a:pt x="6588" y="13004"/>
                </a:lnTo>
                <a:lnTo>
                  <a:pt x="6714" y="12466"/>
                </a:lnTo>
                <a:lnTo>
                  <a:pt x="6809" y="12181"/>
                </a:lnTo>
                <a:cubicBezTo>
                  <a:pt x="7031" y="12181"/>
                  <a:pt x="7253" y="12181"/>
                  <a:pt x="7475" y="12213"/>
                </a:cubicBezTo>
                <a:lnTo>
                  <a:pt x="7665" y="12213"/>
                </a:lnTo>
                <a:cubicBezTo>
                  <a:pt x="7728" y="12213"/>
                  <a:pt x="7791" y="12149"/>
                  <a:pt x="7791" y="12086"/>
                </a:cubicBezTo>
                <a:cubicBezTo>
                  <a:pt x="7823" y="11991"/>
                  <a:pt x="7760" y="11928"/>
                  <a:pt x="7696" y="11928"/>
                </a:cubicBezTo>
                <a:cubicBezTo>
                  <a:pt x="7411" y="11864"/>
                  <a:pt x="7126" y="11864"/>
                  <a:pt x="6905" y="11864"/>
                </a:cubicBezTo>
                <a:cubicBezTo>
                  <a:pt x="6936" y="11706"/>
                  <a:pt x="7000" y="11516"/>
                  <a:pt x="7031" y="11358"/>
                </a:cubicBezTo>
                <a:lnTo>
                  <a:pt x="7126" y="10978"/>
                </a:lnTo>
                <a:lnTo>
                  <a:pt x="8045" y="10978"/>
                </a:lnTo>
                <a:cubicBezTo>
                  <a:pt x="8140" y="10978"/>
                  <a:pt x="8235" y="10914"/>
                  <a:pt x="8235" y="10819"/>
                </a:cubicBezTo>
                <a:cubicBezTo>
                  <a:pt x="8235" y="10724"/>
                  <a:pt x="8140" y="10629"/>
                  <a:pt x="8045" y="10629"/>
                </a:cubicBezTo>
                <a:lnTo>
                  <a:pt x="7221" y="10629"/>
                </a:lnTo>
                <a:cubicBezTo>
                  <a:pt x="7285" y="10439"/>
                  <a:pt x="7348" y="10249"/>
                  <a:pt x="7411" y="10059"/>
                </a:cubicBezTo>
                <a:lnTo>
                  <a:pt x="7506" y="9711"/>
                </a:lnTo>
                <a:cubicBezTo>
                  <a:pt x="7886" y="9774"/>
                  <a:pt x="8298" y="9806"/>
                  <a:pt x="8710" y="9838"/>
                </a:cubicBezTo>
                <a:cubicBezTo>
                  <a:pt x="8721" y="9843"/>
                  <a:pt x="8733" y="9846"/>
                  <a:pt x="8746" y="9846"/>
                </a:cubicBezTo>
                <a:cubicBezTo>
                  <a:pt x="8804" y="9846"/>
                  <a:pt x="8868" y="9789"/>
                  <a:pt x="8868" y="9711"/>
                </a:cubicBezTo>
                <a:cubicBezTo>
                  <a:pt x="8900" y="9616"/>
                  <a:pt x="8836" y="9521"/>
                  <a:pt x="8741" y="9521"/>
                </a:cubicBezTo>
                <a:cubicBezTo>
                  <a:pt x="8361" y="9458"/>
                  <a:pt x="7981" y="9394"/>
                  <a:pt x="7601" y="9362"/>
                </a:cubicBezTo>
                <a:cubicBezTo>
                  <a:pt x="7696" y="8951"/>
                  <a:pt x="7823" y="8571"/>
                  <a:pt x="7918" y="8191"/>
                </a:cubicBezTo>
                <a:lnTo>
                  <a:pt x="7950" y="8096"/>
                </a:lnTo>
                <a:lnTo>
                  <a:pt x="8108" y="8096"/>
                </a:lnTo>
                <a:cubicBezTo>
                  <a:pt x="8520" y="8127"/>
                  <a:pt x="8931" y="8159"/>
                  <a:pt x="9343" y="8159"/>
                </a:cubicBezTo>
                <a:cubicBezTo>
                  <a:pt x="9438" y="8159"/>
                  <a:pt x="9501" y="8096"/>
                  <a:pt x="9501" y="8001"/>
                </a:cubicBezTo>
                <a:cubicBezTo>
                  <a:pt x="9533" y="7906"/>
                  <a:pt x="9438" y="7842"/>
                  <a:pt x="9375" y="7842"/>
                </a:cubicBezTo>
                <a:cubicBezTo>
                  <a:pt x="8931" y="7779"/>
                  <a:pt x="8520" y="7779"/>
                  <a:pt x="8108" y="7779"/>
                </a:cubicBezTo>
                <a:lnTo>
                  <a:pt x="8045" y="7779"/>
                </a:lnTo>
                <a:cubicBezTo>
                  <a:pt x="8108" y="7557"/>
                  <a:pt x="8171" y="7367"/>
                  <a:pt x="8235" y="7146"/>
                </a:cubicBezTo>
                <a:lnTo>
                  <a:pt x="8361" y="6797"/>
                </a:lnTo>
                <a:cubicBezTo>
                  <a:pt x="8710" y="6829"/>
                  <a:pt x="9090" y="6861"/>
                  <a:pt x="9501" y="6861"/>
                </a:cubicBezTo>
                <a:cubicBezTo>
                  <a:pt x="9596" y="6861"/>
                  <a:pt x="9660" y="6797"/>
                  <a:pt x="9660" y="6702"/>
                </a:cubicBezTo>
                <a:cubicBezTo>
                  <a:pt x="9660" y="6607"/>
                  <a:pt x="9596" y="6512"/>
                  <a:pt x="9501" y="6512"/>
                </a:cubicBezTo>
                <a:cubicBezTo>
                  <a:pt x="9121" y="6481"/>
                  <a:pt x="8773" y="6481"/>
                  <a:pt x="8425" y="6481"/>
                </a:cubicBezTo>
                <a:lnTo>
                  <a:pt x="8456" y="6417"/>
                </a:lnTo>
                <a:cubicBezTo>
                  <a:pt x="8551" y="6164"/>
                  <a:pt x="8615" y="5911"/>
                  <a:pt x="8710" y="5626"/>
                </a:cubicBezTo>
                <a:lnTo>
                  <a:pt x="8868" y="5657"/>
                </a:lnTo>
                <a:cubicBezTo>
                  <a:pt x="9280" y="5689"/>
                  <a:pt x="9755" y="5721"/>
                  <a:pt x="10198" y="5721"/>
                </a:cubicBezTo>
                <a:cubicBezTo>
                  <a:pt x="10293" y="5721"/>
                  <a:pt x="10388" y="5657"/>
                  <a:pt x="10388" y="5531"/>
                </a:cubicBezTo>
                <a:cubicBezTo>
                  <a:pt x="10388" y="5436"/>
                  <a:pt x="10325" y="5372"/>
                  <a:pt x="10230" y="5341"/>
                </a:cubicBezTo>
                <a:cubicBezTo>
                  <a:pt x="9755" y="5309"/>
                  <a:pt x="9311" y="5277"/>
                  <a:pt x="8868" y="5277"/>
                </a:cubicBezTo>
                <a:lnTo>
                  <a:pt x="8805" y="5277"/>
                </a:lnTo>
                <a:cubicBezTo>
                  <a:pt x="8900" y="4992"/>
                  <a:pt x="8963" y="4644"/>
                  <a:pt x="9058" y="4232"/>
                </a:cubicBezTo>
                <a:cubicBezTo>
                  <a:pt x="9280" y="4264"/>
                  <a:pt x="9501" y="4327"/>
                  <a:pt x="9755" y="4327"/>
                </a:cubicBezTo>
                <a:cubicBezTo>
                  <a:pt x="9766" y="4333"/>
                  <a:pt x="9778" y="4335"/>
                  <a:pt x="9791" y="4335"/>
                </a:cubicBezTo>
                <a:cubicBezTo>
                  <a:pt x="9849" y="4335"/>
                  <a:pt x="9913" y="4279"/>
                  <a:pt x="9913" y="4200"/>
                </a:cubicBezTo>
                <a:cubicBezTo>
                  <a:pt x="9913" y="4105"/>
                  <a:pt x="9881" y="4042"/>
                  <a:pt x="9786" y="4010"/>
                </a:cubicBezTo>
                <a:cubicBezTo>
                  <a:pt x="9565" y="3979"/>
                  <a:pt x="9343" y="3947"/>
                  <a:pt x="9153" y="3915"/>
                </a:cubicBezTo>
                <a:cubicBezTo>
                  <a:pt x="9216" y="3599"/>
                  <a:pt x="9311" y="3250"/>
                  <a:pt x="9406" y="2934"/>
                </a:cubicBezTo>
                <a:lnTo>
                  <a:pt x="9470" y="2934"/>
                </a:lnTo>
                <a:cubicBezTo>
                  <a:pt x="9945" y="2870"/>
                  <a:pt x="10420" y="2870"/>
                  <a:pt x="10863" y="2839"/>
                </a:cubicBezTo>
                <a:cubicBezTo>
                  <a:pt x="10958" y="2839"/>
                  <a:pt x="11021" y="2775"/>
                  <a:pt x="11021" y="2680"/>
                </a:cubicBezTo>
                <a:cubicBezTo>
                  <a:pt x="11053" y="2585"/>
                  <a:pt x="10958" y="2522"/>
                  <a:pt x="10895" y="2522"/>
                </a:cubicBezTo>
                <a:cubicBezTo>
                  <a:pt x="10733" y="2510"/>
                  <a:pt x="10570" y="2503"/>
                  <a:pt x="10405" y="2503"/>
                </a:cubicBezTo>
                <a:cubicBezTo>
                  <a:pt x="10118" y="2503"/>
                  <a:pt x="9823" y="2525"/>
                  <a:pt x="9501" y="2585"/>
                </a:cubicBezTo>
                <a:cubicBezTo>
                  <a:pt x="9628" y="2142"/>
                  <a:pt x="9786" y="1762"/>
                  <a:pt x="9976" y="1445"/>
                </a:cubicBezTo>
                <a:cubicBezTo>
                  <a:pt x="10356" y="1509"/>
                  <a:pt x="10736" y="1604"/>
                  <a:pt x="11148" y="1699"/>
                </a:cubicBezTo>
                <a:cubicBezTo>
                  <a:pt x="11171" y="1706"/>
                  <a:pt x="11193" y="1710"/>
                  <a:pt x="11215" y="1710"/>
                </a:cubicBezTo>
                <a:cubicBezTo>
                  <a:pt x="11284" y="1710"/>
                  <a:pt x="11346" y="1669"/>
                  <a:pt x="11370" y="1572"/>
                </a:cubicBezTo>
                <a:cubicBezTo>
                  <a:pt x="11402" y="1477"/>
                  <a:pt x="11370" y="1382"/>
                  <a:pt x="11243" y="1350"/>
                </a:cubicBezTo>
                <a:cubicBezTo>
                  <a:pt x="10926" y="1224"/>
                  <a:pt x="10578" y="1160"/>
                  <a:pt x="10230" y="1129"/>
                </a:cubicBezTo>
                <a:cubicBezTo>
                  <a:pt x="10434" y="935"/>
                  <a:pt x="10757" y="862"/>
                  <a:pt x="11138" y="862"/>
                </a:cubicBezTo>
                <a:close/>
                <a:moveTo>
                  <a:pt x="10129" y="0"/>
                </a:moveTo>
                <a:cubicBezTo>
                  <a:pt x="10008" y="0"/>
                  <a:pt x="9900" y="86"/>
                  <a:pt x="9850" y="210"/>
                </a:cubicBezTo>
                <a:cubicBezTo>
                  <a:pt x="8425" y="4295"/>
                  <a:pt x="7126" y="8507"/>
                  <a:pt x="6018" y="12751"/>
                </a:cubicBezTo>
                <a:lnTo>
                  <a:pt x="5258" y="10661"/>
                </a:lnTo>
                <a:cubicBezTo>
                  <a:pt x="5163" y="10471"/>
                  <a:pt x="5099" y="10218"/>
                  <a:pt x="5036" y="9933"/>
                </a:cubicBezTo>
                <a:cubicBezTo>
                  <a:pt x="4846" y="9236"/>
                  <a:pt x="4624" y="8381"/>
                  <a:pt x="4244" y="8001"/>
                </a:cubicBezTo>
                <a:cubicBezTo>
                  <a:pt x="3928" y="7684"/>
                  <a:pt x="3453" y="7581"/>
                  <a:pt x="2930" y="7581"/>
                </a:cubicBezTo>
                <a:cubicBezTo>
                  <a:pt x="2407" y="7581"/>
                  <a:pt x="1837" y="7684"/>
                  <a:pt x="1331" y="7779"/>
                </a:cubicBezTo>
                <a:cubicBezTo>
                  <a:pt x="1046" y="7842"/>
                  <a:pt x="729" y="7906"/>
                  <a:pt x="507" y="7906"/>
                </a:cubicBezTo>
                <a:cubicBezTo>
                  <a:pt x="444" y="7906"/>
                  <a:pt x="412" y="7937"/>
                  <a:pt x="381" y="7937"/>
                </a:cubicBezTo>
                <a:cubicBezTo>
                  <a:pt x="317" y="7874"/>
                  <a:pt x="222" y="7874"/>
                  <a:pt x="159" y="7874"/>
                </a:cubicBezTo>
                <a:cubicBezTo>
                  <a:pt x="64" y="7937"/>
                  <a:pt x="1" y="8032"/>
                  <a:pt x="32" y="8127"/>
                </a:cubicBezTo>
                <a:lnTo>
                  <a:pt x="222" y="8634"/>
                </a:lnTo>
                <a:cubicBezTo>
                  <a:pt x="191" y="8666"/>
                  <a:pt x="191" y="8697"/>
                  <a:pt x="191" y="8729"/>
                </a:cubicBezTo>
                <a:cubicBezTo>
                  <a:pt x="222" y="8792"/>
                  <a:pt x="254" y="8824"/>
                  <a:pt x="286" y="8856"/>
                </a:cubicBezTo>
                <a:cubicBezTo>
                  <a:pt x="1267" y="11928"/>
                  <a:pt x="2312" y="15221"/>
                  <a:pt x="3516" y="18356"/>
                </a:cubicBezTo>
                <a:cubicBezTo>
                  <a:pt x="3896" y="19338"/>
                  <a:pt x="4561" y="19623"/>
                  <a:pt x="5384" y="19623"/>
                </a:cubicBezTo>
                <a:cubicBezTo>
                  <a:pt x="5923" y="19623"/>
                  <a:pt x="6556" y="19497"/>
                  <a:pt x="7158" y="19370"/>
                </a:cubicBezTo>
                <a:cubicBezTo>
                  <a:pt x="7570" y="19275"/>
                  <a:pt x="7981" y="19180"/>
                  <a:pt x="8361" y="19117"/>
                </a:cubicBezTo>
                <a:cubicBezTo>
                  <a:pt x="8520" y="19117"/>
                  <a:pt x="8615" y="19022"/>
                  <a:pt x="8646" y="18895"/>
                </a:cubicBezTo>
                <a:cubicBezTo>
                  <a:pt x="10135" y="12973"/>
                  <a:pt x="12288" y="7494"/>
                  <a:pt x="14537" y="1730"/>
                </a:cubicBezTo>
                <a:lnTo>
                  <a:pt x="14600" y="1604"/>
                </a:lnTo>
                <a:cubicBezTo>
                  <a:pt x="14695" y="1572"/>
                  <a:pt x="14790" y="1509"/>
                  <a:pt x="14822" y="1382"/>
                </a:cubicBezTo>
                <a:cubicBezTo>
                  <a:pt x="14853" y="1287"/>
                  <a:pt x="14822" y="1192"/>
                  <a:pt x="14758" y="1129"/>
                </a:cubicBezTo>
                <a:cubicBezTo>
                  <a:pt x="14790" y="1002"/>
                  <a:pt x="14727" y="907"/>
                  <a:pt x="14632" y="844"/>
                </a:cubicBezTo>
                <a:cubicBezTo>
                  <a:pt x="14596" y="826"/>
                  <a:pt x="14559" y="818"/>
                  <a:pt x="14521" y="818"/>
                </a:cubicBezTo>
                <a:cubicBezTo>
                  <a:pt x="14424" y="818"/>
                  <a:pt x="14329" y="870"/>
                  <a:pt x="14283" y="939"/>
                </a:cubicBezTo>
                <a:cubicBezTo>
                  <a:pt x="13302" y="685"/>
                  <a:pt x="12288" y="464"/>
                  <a:pt x="11307" y="242"/>
                </a:cubicBezTo>
                <a:cubicBezTo>
                  <a:pt x="10958" y="179"/>
                  <a:pt x="10578" y="84"/>
                  <a:pt x="10230" y="20"/>
                </a:cubicBezTo>
                <a:cubicBezTo>
                  <a:pt x="10196" y="7"/>
                  <a:pt x="10162" y="0"/>
                  <a:pt x="101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35" name="Google Shape;735;p30"/>
          <p:cNvGrpSpPr/>
          <p:nvPr/>
        </p:nvGrpSpPr>
        <p:grpSpPr>
          <a:xfrm>
            <a:off x="3608115" y="1224895"/>
            <a:ext cx="893629" cy="1070541"/>
            <a:chOff x="2706086" y="1215619"/>
            <a:chExt cx="670222" cy="802906"/>
          </a:xfrm>
        </p:grpSpPr>
        <p:sp>
          <p:nvSpPr>
            <p:cNvPr id="736" name="Google Shape;736;p30"/>
            <p:cNvSpPr/>
            <p:nvPr/>
          </p:nvSpPr>
          <p:spPr>
            <a:xfrm>
              <a:off x="2706086" y="1215619"/>
              <a:ext cx="670222" cy="613505"/>
            </a:xfrm>
            <a:custGeom>
              <a:avLst/>
              <a:gdLst/>
              <a:ahLst/>
              <a:cxnLst/>
              <a:rect l="l" t="t" r="r" b="b"/>
              <a:pathLst>
                <a:path w="22074" h="20206" extrusionOk="0">
                  <a:moveTo>
                    <a:pt x="20300" y="1394"/>
                  </a:moveTo>
                  <a:lnTo>
                    <a:pt x="20300" y="1394"/>
                  </a:lnTo>
                  <a:cubicBezTo>
                    <a:pt x="19255" y="2375"/>
                    <a:pt x="17007" y="4466"/>
                    <a:pt x="15645" y="5701"/>
                  </a:cubicBezTo>
                  <a:cubicBezTo>
                    <a:pt x="14853" y="6461"/>
                    <a:pt x="14220" y="7031"/>
                    <a:pt x="14030" y="7189"/>
                  </a:cubicBezTo>
                  <a:cubicBezTo>
                    <a:pt x="12225" y="8931"/>
                    <a:pt x="10388" y="10704"/>
                    <a:pt x="8646" y="12415"/>
                  </a:cubicBezTo>
                  <a:cubicBezTo>
                    <a:pt x="8646" y="12415"/>
                    <a:pt x="8614" y="12383"/>
                    <a:pt x="8614" y="12383"/>
                  </a:cubicBezTo>
                  <a:cubicBezTo>
                    <a:pt x="8393" y="12256"/>
                    <a:pt x="8171" y="12129"/>
                    <a:pt x="7886" y="12003"/>
                  </a:cubicBezTo>
                  <a:cubicBezTo>
                    <a:pt x="8108" y="12003"/>
                    <a:pt x="8361" y="12003"/>
                    <a:pt x="8614" y="11971"/>
                  </a:cubicBezTo>
                  <a:cubicBezTo>
                    <a:pt x="8709" y="11971"/>
                    <a:pt x="8773" y="11908"/>
                    <a:pt x="8773" y="11844"/>
                  </a:cubicBezTo>
                  <a:cubicBezTo>
                    <a:pt x="8773" y="11749"/>
                    <a:pt x="8709" y="11686"/>
                    <a:pt x="8614" y="11686"/>
                  </a:cubicBezTo>
                  <a:cubicBezTo>
                    <a:pt x="8329" y="11686"/>
                    <a:pt x="8013" y="11654"/>
                    <a:pt x="7728" y="11654"/>
                  </a:cubicBezTo>
                  <a:cubicBezTo>
                    <a:pt x="7696" y="11654"/>
                    <a:pt x="7633" y="11686"/>
                    <a:pt x="7538" y="11686"/>
                  </a:cubicBezTo>
                  <a:cubicBezTo>
                    <a:pt x="7474" y="11686"/>
                    <a:pt x="7348" y="11686"/>
                    <a:pt x="7253" y="11718"/>
                  </a:cubicBezTo>
                  <a:cubicBezTo>
                    <a:pt x="7063" y="11623"/>
                    <a:pt x="6841" y="11528"/>
                    <a:pt x="6651" y="11433"/>
                  </a:cubicBezTo>
                  <a:lnTo>
                    <a:pt x="7759" y="11433"/>
                  </a:lnTo>
                  <a:cubicBezTo>
                    <a:pt x="7854" y="11433"/>
                    <a:pt x="7918" y="11338"/>
                    <a:pt x="7918" y="11274"/>
                  </a:cubicBezTo>
                  <a:cubicBezTo>
                    <a:pt x="7918" y="11179"/>
                    <a:pt x="7854" y="11116"/>
                    <a:pt x="7759" y="11116"/>
                  </a:cubicBezTo>
                  <a:cubicBezTo>
                    <a:pt x="7506" y="11100"/>
                    <a:pt x="7253" y="11092"/>
                    <a:pt x="6999" y="11092"/>
                  </a:cubicBezTo>
                  <a:cubicBezTo>
                    <a:pt x="6746" y="11092"/>
                    <a:pt x="6493" y="11100"/>
                    <a:pt x="6239" y="11116"/>
                  </a:cubicBezTo>
                  <a:lnTo>
                    <a:pt x="5986" y="11116"/>
                  </a:lnTo>
                  <a:cubicBezTo>
                    <a:pt x="5796" y="11053"/>
                    <a:pt x="5606" y="10958"/>
                    <a:pt x="5448" y="10863"/>
                  </a:cubicBezTo>
                  <a:cubicBezTo>
                    <a:pt x="6113" y="10831"/>
                    <a:pt x="6809" y="10799"/>
                    <a:pt x="7474" y="10704"/>
                  </a:cubicBezTo>
                  <a:cubicBezTo>
                    <a:pt x="7569" y="10704"/>
                    <a:pt x="7633" y="10641"/>
                    <a:pt x="7633" y="10546"/>
                  </a:cubicBezTo>
                  <a:cubicBezTo>
                    <a:pt x="7633" y="10451"/>
                    <a:pt x="7538" y="10388"/>
                    <a:pt x="7474" y="10388"/>
                  </a:cubicBezTo>
                  <a:cubicBezTo>
                    <a:pt x="6683" y="10419"/>
                    <a:pt x="5891" y="10483"/>
                    <a:pt x="5131" y="10546"/>
                  </a:cubicBezTo>
                  <a:lnTo>
                    <a:pt x="4973" y="10578"/>
                  </a:lnTo>
                  <a:cubicBezTo>
                    <a:pt x="6778" y="9533"/>
                    <a:pt x="17418" y="3199"/>
                    <a:pt x="20300" y="1394"/>
                  </a:cubicBezTo>
                  <a:close/>
                  <a:moveTo>
                    <a:pt x="20459" y="1774"/>
                  </a:moveTo>
                  <a:lnTo>
                    <a:pt x="20459" y="1774"/>
                  </a:lnTo>
                  <a:cubicBezTo>
                    <a:pt x="18274" y="5542"/>
                    <a:pt x="16310" y="9501"/>
                    <a:pt x="14600" y="13491"/>
                  </a:cubicBezTo>
                  <a:cubicBezTo>
                    <a:pt x="14220" y="14346"/>
                    <a:pt x="13872" y="15170"/>
                    <a:pt x="13523" y="16025"/>
                  </a:cubicBezTo>
                  <a:cubicBezTo>
                    <a:pt x="13397" y="16373"/>
                    <a:pt x="13302" y="16753"/>
                    <a:pt x="13238" y="17102"/>
                  </a:cubicBezTo>
                  <a:cubicBezTo>
                    <a:pt x="13143" y="17482"/>
                    <a:pt x="13048" y="17862"/>
                    <a:pt x="12921" y="18178"/>
                  </a:cubicBezTo>
                  <a:cubicBezTo>
                    <a:pt x="12921" y="18178"/>
                    <a:pt x="12890" y="18147"/>
                    <a:pt x="12858" y="18147"/>
                  </a:cubicBezTo>
                  <a:lnTo>
                    <a:pt x="12256" y="18147"/>
                  </a:lnTo>
                  <a:cubicBezTo>
                    <a:pt x="11845" y="18147"/>
                    <a:pt x="11433" y="18147"/>
                    <a:pt x="11053" y="18178"/>
                  </a:cubicBezTo>
                  <a:cubicBezTo>
                    <a:pt x="10831" y="17988"/>
                    <a:pt x="10610" y="17798"/>
                    <a:pt x="10420" y="17608"/>
                  </a:cubicBezTo>
                  <a:lnTo>
                    <a:pt x="10388" y="17577"/>
                  </a:lnTo>
                  <a:lnTo>
                    <a:pt x="10388" y="17577"/>
                  </a:lnTo>
                  <a:cubicBezTo>
                    <a:pt x="10679" y="17599"/>
                    <a:pt x="11002" y="17621"/>
                    <a:pt x="11345" y="17621"/>
                  </a:cubicBezTo>
                  <a:cubicBezTo>
                    <a:pt x="11487" y="17621"/>
                    <a:pt x="11633" y="17617"/>
                    <a:pt x="11781" y="17608"/>
                  </a:cubicBezTo>
                  <a:cubicBezTo>
                    <a:pt x="11845" y="17608"/>
                    <a:pt x="11908" y="17545"/>
                    <a:pt x="11908" y="17450"/>
                  </a:cubicBezTo>
                  <a:cubicBezTo>
                    <a:pt x="11908" y="17387"/>
                    <a:pt x="11845" y="17323"/>
                    <a:pt x="11781" y="17323"/>
                  </a:cubicBezTo>
                  <a:lnTo>
                    <a:pt x="11401" y="17323"/>
                  </a:lnTo>
                  <a:cubicBezTo>
                    <a:pt x="10958" y="17323"/>
                    <a:pt x="10483" y="17323"/>
                    <a:pt x="10040" y="17292"/>
                  </a:cubicBezTo>
                  <a:lnTo>
                    <a:pt x="10008" y="17292"/>
                  </a:lnTo>
                  <a:cubicBezTo>
                    <a:pt x="9755" y="17038"/>
                    <a:pt x="9470" y="16816"/>
                    <a:pt x="9216" y="16563"/>
                  </a:cubicBezTo>
                  <a:lnTo>
                    <a:pt x="9248" y="16563"/>
                  </a:lnTo>
                  <a:cubicBezTo>
                    <a:pt x="9533" y="16595"/>
                    <a:pt x="9786" y="16595"/>
                    <a:pt x="10040" y="16595"/>
                  </a:cubicBezTo>
                  <a:cubicBezTo>
                    <a:pt x="10388" y="16595"/>
                    <a:pt x="10736" y="16563"/>
                    <a:pt x="11085" y="16500"/>
                  </a:cubicBezTo>
                  <a:cubicBezTo>
                    <a:pt x="11180" y="16500"/>
                    <a:pt x="11211" y="16436"/>
                    <a:pt x="11211" y="16341"/>
                  </a:cubicBezTo>
                  <a:cubicBezTo>
                    <a:pt x="11211" y="16246"/>
                    <a:pt x="11116" y="16215"/>
                    <a:pt x="11053" y="16215"/>
                  </a:cubicBezTo>
                  <a:cubicBezTo>
                    <a:pt x="10831" y="16215"/>
                    <a:pt x="10610" y="16215"/>
                    <a:pt x="10388" y="16246"/>
                  </a:cubicBezTo>
                  <a:cubicBezTo>
                    <a:pt x="10008" y="16278"/>
                    <a:pt x="9628" y="16278"/>
                    <a:pt x="9248" y="16278"/>
                  </a:cubicBezTo>
                  <a:cubicBezTo>
                    <a:pt x="9185" y="16278"/>
                    <a:pt x="9121" y="16341"/>
                    <a:pt x="9121" y="16405"/>
                  </a:cubicBezTo>
                  <a:cubicBezTo>
                    <a:pt x="9121" y="16436"/>
                    <a:pt x="9121" y="16468"/>
                    <a:pt x="9121" y="16468"/>
                  </a:cubicBezTo>
                  <a:cubicBezTo>
                    <a:pt x="8868" y="16246"/>
                    <a:pt x="8614" y="16025"/>
                    <a:pt x="8393" y="15803"/>
                  </a:cubicBezTo>
                  <a:lnTo>
                    <a:pt x="8234" y="15676"/>
                  </a:lnTo>
                  <a:cubicBezTo>
                    <a:pt x="8995" y="15676"/>
                    <a:pt x="9755" y="15645"/>
                    <a:pt x="10451" y="15518"/>
                  </a:cubicBezTo>
                  <a:cubicBezTo>
                    <a:pt x="10515" y="15486"/>
                    <a:pt x="10578" y="15423"/>
                    <a:pt x="10578" y="15328"/>
                  </a:cubicBezTo>
                  <a:cubicBezTo>
                    <a:pt x="10546" y="15233"/>
                    <a:pt x="10483" y="15170"/>
                    <a:pt x="10388" y="15170"/>
                  </a:cubicBezTo>
                  <a:cubicBezTo>
                    <a:pt x="9438" y="15265"/>
                    <a:pt x="8614" y="15328"/>
                    <a:pt x="7854" y="15328"/>
                  </a:cubicBezTo>
                  <a:lnTo>
                    <a:pt x="7664" y="15138"/>
                  </a:lnTo>
                  <a:cubicBezTo>
                    <a:pt x="7443" y="14948"/>
                    <a:pt x="7253" y="14790"/>
                    <a:pt x="7031" y="14600"/>
                  </a:cubicBezTo>
                  <a:lnTo>
                    <a:pt x="7063" y="14600"/>
                  </a:lnTo>
                  <a:lnTo>
                    <a:pt x="7348" y="14283"/>
                  </a:lnTo>
                  <a:cubicBezTo>
                    <a:pt x="7511" y="14288"/>
                    <a:pt x="7677" y="14291"/>
                    <a:pt x="7844" y="14291"/>
                  </a:cubicBezTo>
                  <a:cubicBezTo>
                    <a:pt x="8679" y="14291"/>
                    <a:pt x="9554" y="14225"/>
                    <a:pt x="10451" y="14093"/>
                  </a:cubicBezTo>
                  <a:cubicBezTo>
                    <a:pt x="10515" y="14061"/>
                    <a:pt x="10578" y="13998"/>
                    <a:pt x="10578" y="13871"/>
                  </a:cubicBezTo>
                  <a:cubicBezTo>
                    <a:pt x="10552" y="13793"/>
                    <a:pt x="10504" y="13736"/>
                    <a:pt x="10435" y="13736"/>
                  </a:cubicBezTo>
                  <a:cubicBezTo>
                    <a:pt x="10421" y="13736"/>
                    <a:pt x="10405" y="13739"/>
                    <a:pt x="10388" y="13745"/>
                  </a:cubicBezTo>
                  <a:cubicBezTo>
                    <a:pt x="9596" y="13840"/>
                    <a:pt x="8773" y="13903"/>
                    <a:pt x="7728" y="13935"/>
                  </a:cubicBezTo>
                  <a:lnTo>
                    <a:pt x="8298" y="13396"/>
                  </a:lnTo>
                  <a:cubicBezTo>
                    <a:pt x="8488" y="13206"/>
                    <a:pt x="8709" y="12985"/>
                    <a:pt x="8931" y="12795"/>
                  </a:cubicBezTo>
                  <a:cubicBezTo>
                    <a:pt x="9117" y="12806"/>
                    <a:pt x="9323" y="12813"/>
                    <a:pt x="9543" y="12813"/>
                  </a:cubicBezTo>
                  <a:cubicBezTo>
                    <a:pt x="9925" y="12813"/>
                    <a:pt x="10346" y="12791"/>
                    <a:pt x="10768" y="12731"/>
                  </a:cubicBezTo>
                  <a:cubicBezTo>
                    <a:pt x="10863" y="12731"/>
                    <a:pt x="10926" y="12636"/>
                    <a:pt x="10926" y="12541"/>
                  </a:cubicBezTo>
                  <a:cubicBezTo>
                    <a:pt x="10926" y="12446"/>
                    <a:pt x="10863" y="12415"/>
                    <a:pt x="10768" y="12415"/>
                  </a:cubicBezTo>
                  <a:lnTo>
                    <a:pt x="10356" y="12415"/>
                  </a:lnTo>
                  <a:cubicBezTo>
                    <a:pt x="10008" y="12446"/>
                    <a:pt x="9628" y="12446"/>
                    <a:pt x="9280" y="12446"/>
                  </a:cubicBezTo>
                  <a:lnTo>
                    <a:pt x="9628" y="12098"/>
                  </a:lnTo>
                  <a:lnTo>
                    <a:pt x="9691" y="12098"/>
                  </a:lnTo>
                  <a:cubicBezTo>
                    <a:pt x="10166" y="12034"/>
                    <a:pt x="10641" y="12034"/>
                    <a:pt x="11085" y="12003"/>
                  </a:cubicBezTo>
                  <a:lnTo>
                    <a:pt x="11496" y="12003"/>
                  </a:lnTo>
                  <a:cubicBezTo>
                    <a:pt x="11560" y="12003"/>
                    <a:pt x="11623" y="11908"/>
                    <a:pt x="11655" y="11844"/>
                  </a:cubicBezTo>
                  <a:cubicBezTo>
                    <a:pt x="11655" y="11749"/>
                    <a:pt x="11560" y="11686"/>
                    <a:pt x="11496" y="11654"/>
                  </a:cubicBezTo>
                  <a:cubicBezTo>
                    <a:pt x="11403" y="11649"/>
                    <a:pt x="11310" y="11646"/>
                    <a:pt x="11218" y="11646"/>
                  </a:cubicBezTo>
                  <a:cubicBezTo>
                    <a:pt x="10805" y="11646"/>
                    <a:pt x="10396" y="11698"/>
                    <a:pt x="10008" y="11749"/>
                  </a:cubicBezTo>
                  <a:cubicBezTo>
                    <a:pt x="13967" y="7918"/>
                    <a:pt x="17323" y="4719"/>
                    <a:pt x="20459" y="1774"/>
                  </a:cubicBezTo>
                  <a:close/>
                  <a:moveTo>
                    <a:pt x="10610" y="18368"/>
                  </a:moveTo>
                  <a:cubicBezTo>
                    <a:pt x="10578" y="18368"/>
                    <a:pt x="10578" y="18400"/>
                    <a:pt x="10546" y="18400"/>
                  </a:cubicBezTo>
                  <a:lnTo>
                    <a:pt x="10546" y="18368"/>
                  </a:lnTo>
                  <a:close/>
                  <a:moveTo>
                    <a:pt x="12795" y="18463"/>
                  </a:moveTo>
                  <a:cubicBezTo>
                    <a:pt x="12795" y="18495"/>
                    <a:pt x="12795" y="18495"/>
                    <a:pt x="12795" y="18495"/>
                  </a:cubicBezTo>
                  <a:lnTo>
                    <a:pt x="12795" y="18527"/>
                  </a:lnTo>
                  <a:lnTo>
                    <a:pt x="12795" y="18558"/>
                  </a:lnTo>
                  <a:cubicBezTo>
                    <a:pt x="12890" y="19065"/>
                    <a:pt x="12795" y="19128"/>
                    <a:pt x="12795" y="19160"/>
                  </a:cubicBezTo>
                  <a:cubicBezTo>
                    <a:pt x="12781" y="19167"/>
                    <a:pt x="12763" y="19171"/>
                    <a:pt x="12742" y="19171"/>
                  </a:cubicBezTo>
                  <a:cubicBezTo>
                    <a:pt x="12668" y="19171"/>
                    <a:pt x="12548" y="19124"/>
                    <a:pt x="12351" y="19002"/>
                  </a:cubicBezTo>
                  <a:lnTo>
                    <a:pt x="12320" y="18970"/>
                  </a:lnTo>
                  <a:cubicBezTo>
                    <a:pt x="12035" y="18938"/>
                    <a:pt x="11781" y="18780"/>
                    <a:pt x="11560" y="18558"/>
                  </a:cubicBezTo>
                  <a:cubicBezTo>
                    <a:pt x="11528" y="18527"/>
                    <a:pt x="11465" y="18495"/>
                    <a:pt x="11433" y="18495"/>
                  </a:cubicBezTo>
                  <a:cubicBezTo>
                    <a:pt x="11908" y="18495"/>
                    <a:pt x="12351" y="18495"/>
                    <a:pt x="12795" y="18463"/>
                  </a:cubicBezTo>
                  <a:close/>
                  <a:moveTo>
                    <a:pt x="21820" y="0"/>
                  </a:moveTo>
                  <a:cubicBezTo>
                    <a:pt x="19762" y="64"/>
                    <a:pt x="17704" y="602"/>
                    <a:pt x="15677" y="1109"/>
                  </a:cubicBezTo>
                  <a:cubicBezTo>
                    <a:pt x="14505" y="1425"/>
                    <a:pt x="13302" y="1742"/>
                    <a:pt x="12098" y="1932"/>
                  </a:cubicBezTo>
                  <a:cubicBezTo>
                    <a:pt x="8298" y="2629"/>
                    <a:pt x="4371" y="2914"/>
                    <a:pt x="571" y="3231"/>
                  </a:cubicBezTo>
                  <a:lnTo>
                    <a:pt x="476" y="3231"/>
                  </a:lnTo>
                  <a:cubicBezTo>
                    <a:pt x="381" y="3231"/>
                    <a:pt x="286" y="3326"/>
                    <a:pt x="286" y="3452"/>
                  </a:cubicBezTo>
                  <a:cubicBezTo>
                    <a:pt x="286" y="3547"/>
                    <a:pt x="381" y="3611"/>
                    <a:pt x="476" y="3611"/>
                  </a:cubicBezTo>
                  <a:cubicBezTo>
                    <a:pt x="3452" y="3579"/>
                    <a:pt x="6683" y="3294"/>
                    <a:pt x="10610" y="2692"/>
                  </a:cubicBezTo>
                  <a:cubicBezTo>
                    <a:pt x="12383" y="2407"/>
                    <a:pt x="14125" y="2090"/>
                    <a:pt x="15803" y="1710"/>
                  </a:cubicBezTo>
                  <a:cubicBezTo>
                    <a:pt x="16405" y="1584"/>
                    <a:pt x="17007" y="1425"/>
                    <a:pt x="17609" y="1299"/>
                  </a:cubicBezTo>
                  <a:cubicBezTo>
                    <a:pt x="18590" y="1014"/>
                    <a:pt x="19635" y="760"/>
                    <a:pt x="20680" y="634"/>
                  </a:cubicBezTo>
                  <a:lnTo>
                    <a:pt x="20680" y="634"/>
                  </a:lnTo>
                  <a:cubicBezTo>
                    <a:pt x="19414" y="1394"/>
                    <a:pt x="18115" y="2154"/>
                    <a:pt x="16817" y="2914"/>
                  </a:cubicBezTo>
                  <a:cubicBezTo>
                    <a:pt x="12795" y="5321"/>
                    <a:pt x="8614" y="7791"/>
                    <a:pt x="4656" y="10419"/>
                  </a:cubicBezTo>
                  <a:cubicBezTo>
                    <a:pt x="4529" y="10166"/>
                    <a:pt x="4371" y="9944"/>
                    <a:pt x="4212" y="9691"/>
                  </a:cubicBezTo>
                  <a:cubicBezTo>
                    <a:pt x="4688" y="9659"/>
                    <a:pt x="5068" y="9628"/>
                    <a:pt x="5416" y="9533"/>
                  </a:cubicBezTo>
                  <a:cubicBezTo>
                    <a:pt x="5511" y="9501"/>
                    <a:pt x="5543" y="9438"/>
                    <a:pt x="5543" y="9374"/>
                  </a:cubicBezTo>
                  <a:cubicBezTo>
                    <a:pt x="5511" y="9279"/>
                    <a:pt x="5416" y="9216"/>
                    <a:pt x="5353" y="9216"/>
                  </a:cubicBezTo>
                  <a:lnTo>
                    <a:pt x="5226" y="9248"/>
                  </a:lnTo>
                  <a:cubicBezTo>
                    <a:pt x="4814" y="9311"/>
                    <a:pt x="4434" y="9343"/>
                    <a:pt x="4022" y="9374"/>
                  </a:cubicBezTo>
                  <a:cubicBezTo>
                    <a:pt x="3864" y="9089"/>
                    <a:pt x="3674" y="8804"/>
                    <a:pt x="3484" y="8519"/>
                  </a:cubicBezTo>
                  <a:cubicBezTo>
                    <a:pt x="3959" y="8519"/>
                    <a:pt x="4434" y="8488"/>
                    <a:pt x="4941" y="8456"/>
                  </a:cubicBezTo>
                  <a:cubicBezTo>
                    <a:pt x="5036" y="8456"/>
                    <a:pt x="5099" y="8393"/>
                    <a:pt x="5099" y="8298"/>
                  </a:cubicBezTo>
                  <a:cubicBezTo>
                    <a:pt x="5099" y="8203"/>
                    <a:pt x="5036" y="8139"/>
                    <a:pt x="4941" y="8139"/>
                  </a:cubicBezTo>
                  <a:cubicBezTo>
                    <a:pt x="4403" y="8171"/>
                    <a:pt x="3896" y="8203"/>
                    <a:pt x="3357" y="8234"/>
                  </a:cubicBezTo>
                  <a:lnTo>
                    <a:pt x="3294" y="8234"/>
                  </a:lnTo>
                  <a:cubicBezTo>
                    <a:pt x="3104" y="7949"/>
                    <a:pt x="2914" y="7664"/>
                    <a:pt x="2724" y="7379"/>
                  </a:cubicBezTo>
                  <a:lnTo>
                    <a:pt x="2692" y="7316"/>
                  </a:lnTo>
                  <a:lnTo>
                    <a:pt x="2692" y="7316"/>
                  </a:lnTo>
                  <a:cubicBezTo>
                    <a:pt x="2905" y="7324"/>
                    <a:pt x="3103" y="7328"/>
                    <a:pt x="3291" y="7328"/>
                  </a:cubicBezTo>
                  <a:cubicBezTo>
                    <a:pt x="3804" y="7328"/>
                    <a:pt x="4239" y="7299"/>
                    <a:pt x="4656" y="7252"/>
                  </a:cubicBezTo>
                  <a:cubicBezTo>
                    <a:pt x="4751" y="7221"/>
                    <a:pt x="4814" y="7157"/>
                    <a:pt x="4814" y="7062"/>
                  </a:cubicBezTo>
                  <a:cubicBezTo>
                    <a:pt x="4814" y="6967"/>
                    <a:pt x="4719" y="6936"/>
                    <a:pt x="4656" y="6936"/>
                  </a:cubicBezTo>
                  <a:cubicBezTo>
                    <a:pt x="3959" y="6967"/>
                    <a:pt x="3199" y="6999"/>
                    <a:pt x="2471" y="6999"/>
                  </a:cubicBezTo>
                  <a:cubicBezTo>
                    <a:pt x="2281" y="6682"/>
                    <a:pt x="2059" y="6397"/>
                    <a:pt x="1869" y="6081"/>
                  </a:cubicBezTo>
                  <a:lnTo>
                    <a:pt x="1964" y="6081"/>
                  </a:lnTo>
                  <a:cubicBezTo>
                    <a:pt x="2756" y="6017"/>
                    <a:pt x="3579" y="5986"/>
                    <a:pt x="4371" y="5922"/>
                  </a:cubicBezTo>
                  <a:cubicBezTo>
                    <a:pt x="4466" y="5891"/>
                    <a:pt x="4529" y="5827"/>
                    <a:pt x="4529" y="5732"/>
                  </a:cubicBezTo>
                  <a:cubicBezTo>
                    <a:pt x="4529" y="5637"/>
                    <a:pt x="4466" y="5574"/>
                    <a:pt x="4371" y="5574"/>
                  </a:cubicBezTo>
                  <a:cubicBezTo>
                    <a:pt x="3547" y="5606"/>
                    <a:pt x="2692" y="5669"/>
                    <a:pt x="1901" y="5732"/>
                  </a:cubicBezTo>
                  <a:lnTo>
                    <a:pt x="1679" y="5764"/>
                  </a:lnTo>
                  <a:cubicBezTo>
                    <a:pt x="1457" y="5416"/>
                    <a:pt x="1236" y="5067"/>
                    <a:pt x="1014" y="4687"/>
                  </a:cubicBezTo>
                  <a:cubicBezTo>
                    <a:pt x="2059" y="4656"/>
                    <a:pt x="3167" y="4624"/>
                    <a:pt x="4244" y="4561"/>
                  </a:cubicBezTo>
                  <a:cubicBezTo>
                    <a:pt x="4339" y="4529"/>
                    <a:pt x="4403" y="4466"/>
                    <a:pt x="4403" y="4371"/>
                  </a:cubicBezTo>
                  <a:cubicBezTo>
                    <a:pt x="4403" y="4276"/>
                    <a:pt x="4307" y="4212"/>
                    <a:pt x="4212" y="4212"/>
                  </a:cubicBezTo>
                  <a:cubicBezTo>
                    <a:pt x="3072" y="4212"/>
                    <a:pt x="1964" y="4276"/>
                    <a:pt x="824" y="4307"/>
                  </a:cubicBezTo>
                  <a:lnTo>
                    <a:pt x="761" y="4212"/>
                  </a:lnTo>
                  <a:cubicBezTo>
                    <a:pt x="666" y="4054"/>
                    <a:pt x="571" y="3896"/>
                    <a:pt x="507" y="3737"/>
                  </a:cubicBezTo>
                  <a:cubicBezTo>
                    <a:pt x="461" y="3644"/>
                    <a:pt x="381" y="3586"/>
                    <a:pt x="291" y="3586"/>
                  </a:cubicBezTo>
                  <a:cubicBezTo>
                    <a:pt x="258" y="3586"/>
                    <a:pt x="224" y="3594"/>
                    <a:pt x="191" y="3611"/>
                  </a:cubicBezTo>
                  <a:cubicBezTo>
                    <a:pt x="64" y="3674"/>
                    <a:pt x="1" y="3801"/>
                    <a:pt x="64" y="3959"/>
                  </a:cubicBezTo>
                  <a:cubicBezTo>
                    <a:pt x="127" y="4117"/>
                    <a:pt x="191" y="4276"/>
                    <a:pt x="286" y="4434"/>
                  </a:cubicBezTo>
                  <a:lnTo>
                    <a:pt x="317" y="4529"/>
                  </a:lnTo>
                  <a:cubicBezTo>
                    <a:pt x="317" y="4561"/>
                    <a:pt x="349" y="4592"/>
                    <a:pt x="381" y="4624"/>
                  </a:cubicBezTo>
                  <a:cubicBezTo>
                    <a:pt x="1299" y="6651"/>
                    <a:pt x="2724" y="8773"/>
                    <a:pt x="4371" y="10609"/>
                  </a:cubicBezTo>
                  <a:cubicBezTo>
                    <a:pt x="4339" y="10673"/>
                    <a:pt x="4339" y="10704"/>
                    <a:pt x="4371" y="10768"/>
                  </a:cubicBezTo>
                  <a:cubicBezTo>
                    <a:pt x="4371" y="10799"/>
                    <a:pt x="4403" y="10831"/>
                    <a:pt x="4466" y="10831"/>
                  </a:cubicBezTo>
                  <a:cubicBezTo>
                    <a:pt x="4466" y="10894"/>
                    <a:pt x="4529" y="10926"/>
                    <a:pt x="4593" y="10926"/>
                  </a:cubicBezTo>
                  <a:cubicBezTo>
                    <a:pt x="5796" y="11591"/>
                    <a:pt x="7031" y="12320"/>
                    <a:pt x="8298" y="12731"/>
                  </a:cubicBezTo>
                  <a:lnTo>
                    <a:pt x="7664" y="13365"/>
                  </a:lnTo>
                  <a:cubicBezTo>
                    <a:pt x="7443" y="13555"/>
                    <a:pt x="7221" y="13776"/>
                    <a:pt x="6999" y="13966"/>
                  </a:cubicBezTo>
                  <a:cubicBezTo>
                    <a:pt x="6968" y="13998"/>
                    <a:pt x="6936" y="13998"/>
                    <a:pt x="6904" y="14030"/>
                  </a:cubicBezTo>
                  <a:cubicBezTo>
                    <a:pt x="6904" y="14061"/>
                    <a:pt x="6904" y="14061"/>
                    <a:pt x="6873" y="14093"/>
                  </a:cubicBezTo>
                  <a:lnTo>
                    <a:pt x="6714" y="14251"/>
                  </a:lnTo>
                  <a:cubicBezTo>
                    <a:pt x="6651" y="14346"/>
                    <a:pt x="6619" y="14473"/>
                    <a:pt x="6714" y="14568"/>
                  </a:cubicBezTo>
                  <a:cubicBezTo>
                    <a:pt x="6746" y="14600"/>
                    <a:pt x="6746" y="14600"/>
                    <a:pt x="6778" y="14631"/>
                  </a:cubicBezTo>
                  <a:cubicBezTo>
                    <a:pt x="6714" y="14695"/>
                    <a:pt x="6714" y="14790"/>
                    <a:pt x="6778" y="14853"/>
                  </a:cubicBezTo>
                  <a:cubicBezTo>
                    <a:pt x="7791" y="15961"/>
                    <a:pt x="8931" y="17038"/>
                    <a:pt x="10420" y="18273"/>
                  </a:cubicBezTo>
                  <a:cubicBezTo>
                    <a:pt x="10420" y="18273"/>
                    <a:pt x="10420" y="18305"/>
                    <a:pt x="10420" y="18337"/>
                  </a:cubicBezTo>
                  <a:cubicBezTo>
                    <a:pt x="10420" y="18400"/>
                    <a:pt x="10483" y="18463"/>
                    <a:pt x="10546" y="18463"/>
                  </a:cubicBezTo>
                  <a:lnTo>
                    <a:pt x="10673" y="18463"/>
                  </a:lnTo>
                  <a:cubicBezTo>
                    <a:pt x="11306" y="18970"/>
                    <a:pt x="12003" y="19540"/>
                    <a:pt x="12826" y="20173"/>
                  </a:cubicBezTo>
                  <a:cubicBezTo>
                    <a:pt x="12858" y="20205"/>
                    <a:pt x="12921" y="20205"/>
                    <a:pt x="12953" y="20205"/>
                  </a:cubicBezTo>
                  <a:cubicBezTo>
                    <a:pt x="12985" y="20205"/>
                    <a:pt x="13048" y="20205"/>
                    <a:pt x="13080" y="20173"/>
                  </a:cubicBezTo>
                  <a:cubicBezTo>
                    <a:pt x="13143" y="20142"/>
                    <a:pt x="13207" y="20047"/>
                    <a:pt x="13207" y="19952"/>
                  </a:cubicBezTo>
                  <a:cubicBezTo>
                    <a:pt x="13111" y="17038"/>
                    <a:pt x="14695" y="13903"/>
                    <a:pt x="16088" y="11179"/>
                  </a:cubicBezTo>
                  <a:cubicBezTo>
                    <a:pt x="16405" y="10578"/>
                    <a:pt x="16690" y="10008"/>
                    <a:pt x="16943" y="9469"/>
                  </a:cubicBezTo>
                  <a:cubicBezTo>
                    <a:pt x="18305" y="6651"/>
                    <a:pt x="19857" y="3769"/>
                    <a:pt x="21694" y="602"/>
                  </a:cubicBezTo>
                  <a:lnTo>
                    <a:pt x="21757" y="539"/>
                  </a:lnTo>
                  <a:lnTo>
                    <a:pt x="21820" y="539"/>
                  </a:lnTo>
                  <a:cubicBezTo>
                    <a:pt x="21979" y="507"/>
                    <a:pt x="22074" y="380"/>
                    <a:pt x="22074" y="254"/>
                  </a:cubicBezTo>
                  <a:cubicBezTo>
                    <a:pt x="22074" y="95"/>
                    <a:pt x="21979" y="0"/>
                    <a:pt x="21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2715711" y="1597033"/>
              <a:ext cx="197144" cy="421492"/>
            </a:xfrm>
            <a:custGeom>
              <a:avLst/>
              <a:gdLst/>
              <a:ahLst/>
              <a:cxnLst/>
              <a:rect l="l" t="t" r="r" b="b"/>
              <a:pathLst>
                <a:path w="6493" h="13882" extrusionOk="0">
                  <a:moveTo>
                    <a:pt x="3459" y="3328"/>
                  </a:moveTo>
                  <a:cubicBezTo>
                    <a:pt x="3843" y="3328"/>
                    <a:pt x="4111" y="3403"/>
                    <a:pt x="4244" y="3589"/>
                  </a:cubicBezTo>
                  <a:cubicBezTo>
                    <a:pt x="4371" y="3748"/>
                    <a:pt x="4339" y="4001"/>
                    <a:pt x="4181" y="4381"/>
                  </a:cubicBezTo>
                  <a:cubicBezTo>
                    <a:pt x="4022" y="4730"/>
                    <a:pt x="3769" y="4983"/>
                    <a:pt x="3389" y="5046"/>
                  </a:cubicBezTo>
                  <a:cubicBezTo>
                    <a:pt x="3319" y="5058"/>
                    <a:pt x="3248" y="5063"/>
                    <a:pt x="3175" y="5063"/>
                  </a:cubicBezTo>
                  <a:cubicBezTo>
                    <a:pt x="2646" y="5063"/>
                    <a:pt x="2040" y="4778"/>
                    <a:pt x="1679" y="4444"/>
                  </a:cubicBezTo>
                  <a:cubicBezTo>
                    <a:pt x="1900" y="3779"/>
                    <a:pt x="2439" y="3368"/>
                    <a:pt x="3230" y="3336"/>
                  </a:cubicBezTo>
                  <a:cubicBezTo>
                    <a:pt x="3311" y="3331"/>
                    <a:pt x="3387" y="3328"/>
                    <a:pt x="3459" y="3328"/>
                  </a:cubicBezTo>
                  <a:close/>
                  <a:moveTo>
                    <a:pt x="4307" y="6725"/>
                  </a:moveTo>
                  <a:cubicBezTo>
                    <a:pt x="4339" y="6756"/>
                    <a:pt x="4371" y="6756"/>
                    <a:pt x="4402" y="6756"/>
                  </a:cubicBezTo>
                  <a:cubicBezTo>
                    <a:pt x="4877" y="6756"/>
                    <a:pt x="5321" y="6946"/>
                    <a:pt x="5574" y="7295"/>
                  </a:cubicBezTo>
                  <a:cubicBezTo>
                    <a:pt x="5859" y="7611"/>
                    <a:pt x="5954" y="8086"/>
                    <a:pt x="5827" y="8561"/>
                  </a:cubicBezTo>
                  <a:cubicBezTo>
                    <a:pt x="5732" y="9036"/>
                    <a:pt x="5384" y="9448"/>
                    <a:pt x="4877" y="9860"/>
                  </a:cubicBezTo>
                  <a:cubicBezTo>
                    <a:pt x="4347" y="10248"/>
                    <a:pt x="3748" y="10440"/>
                    <a:pt x="3174" y="10440"/>
                  </a:cubicBezTo>
                  <a:cubicBezTo>
                    <a:pt x="2719" y="10440"/>
                    <a:pt x="2278" y="10320"/>
                    <a:pt x="1900" y="10082"/>
                  </a:cubicBezTo>
                  <a:cubicBezTo>
                    <a:pt x="1995" y="8783"/>
                    <a:pt x="2914" y="7200"/>
                    <a:pt x="4307" y="6725"/>
                  </a:cubicBezTo>
                  <a:close/>
                  <a:moveTo>
                    <a:pt x="3452" y="1"/>
                  </a:moveTo>
                  <a:cubicBezTo>
                    <a:pt x="2961" y="1"/>
                    <a:pt x="2478" y="122"/>
                    <a:pt x="2059" y="359"/>
                  </a:cubicBezTo>
                  <a:cubicBezTo>
                    <a:pt x="1330" y="771"/>
                    <a:pt x="792" y="1436"/>
                    <a:pt x="602" y="2259"/>
                  </a:cubicBezTo>
                  <a:cubicBezTo>
                    <a:pt x="444" y="3019"/>
                    <a:pt x="602" y="3906"/>
                    <a:pt x="1077" y="4571"/>
                  </a:cubicBezTo>
                  <a:cubicBezTo>
                    <a:pt x="380" y="5173"/>
                    <a:pt x="0" y="6155"/>
                    <a:pt x="0" y="7231"/>
                  </a:cubicBezTo>
                  <a:cubicBezTo>
                    <a:pt x="32" y="8466"/>
                    <a:pt x="539" y="9638"/>
                    <a:pt x="1330" y="10335"/>
                  </a:cubicBezTo>
                  <a:cubicBezTo>
                    <a:pt x="1362" y="12932"/>
                    <a:pt x="3674" y="13660"/>
                    <a:pt x="5067" y="13850"/>
                  </a:cubicBezTo>
                  <a:cubicBezTo>
                    <a:pt x="5099" y="13882"/>
                    <a:pt x="5099" y="13882"/>
                    <a:pt x="5131" y="13882"/>
                  </a:cubicBezTo>
                  <a:cubicBezTo>
                    <a:pt x="5257" y="13882"/>
                    <a:pt x="5352" y="13755"/>
                    <a:pt x="5352" y="13660"/>
                  </a:cubicBezTo>
                  <a:cubicBezTo>
                    <a:pt x="5384" y="13533"/>
                    <a:pt x="5321" y="13407"/>
                    <a:pt x="5194" y="13407"/>
                  </a:cubicBezTo>
                  <a:cubicBezTo>
                    <a:pt x="3800" y="13090"/>
                    <a:pt x="2249" y="12615"/>
                    <a:pt x="1932" y="10873"/>
                  </a:cubicBezTo>
                  <a:cubicBezTo>
                    <a:pt x="1932" y="10810"/>
                    <a:pt x="1900" y="10778"/>
                    <a:pt x="1900" y="10715"/>
                  </a:cubicBezTo>
                  <a:lnTo>
                    <a:pt x="1900" y="10715"/>
                  </a:lnTo>
                  <a:cubicBezTo>
                    <a:pt x="2288" y="10909"/>
                    <a:pt x="2700" y="11006"/>
                    <a:pt x="3158" y="11006"/>
                  </a:cubicBezTo>
                  <a:cubicBezTo>
                    <a:pt x="3224" y="11006"/>
                    <a:pt x="3290" y="11004"/>
                    <a:pt x="3357" y="11000"/>
                  </a:cubicBezTo>
                  <a:cubicBezTo>
                    <a:pt x="4719" y="10905"/>
                    <a:pt x="6302" y="9828"/>
                    <a:pt x="6429" y="8340"/>
                  </a:cubicBezTo>
                  <a:cubicBezTo>
                    <a:pt x="6492" y="7738"/>
                    <a:pt x="6302" y="7136"/>
                    <a:pt x="5891" y="6725"/>
                  </a:cubicBezTo>
                  <a:cubicBezTo>
                    <a:pt x="5565" y="6427"/>
                    <a:pt x="5171" y="6268"/>
                    <a:pt x="4746" y="6268"/>
                  </a:cubicBezTo>
                  <a:cubicBezTo>
                    <a:pt x="4674" y="6268"/>
                    <a:pt x="4602" y="6272"/>
                    <a:pt x="4529" y="6281"/>
                  </a:cubicBezTo>
                  <a:cubicBezTo>
                    <a:pt x="2977" y="6345"/>
                    <a:pt x="1710" y="8055"/>
                    <a:pt x="1394" y="9670"/>
                  </a:cubicBezTo>
                  <a:cubicBezTo>
                    <a:pt x="254" y="8435"/>
                    <a:pt x="222" y="6155"/>
                    <a:pt x="1330" y="4856"/>
                  </a:cubicBezTo>
                  <a:lnTo>
                    <a:pt x="1330" y="4856"/>
                  </a:lnTo>
                  <a:cubicBezTo>
                    <a:pt x="1742" y="5331"/>
                    <a:pt x="2280" y="5553"/>
                    <a:pt x="2850" y="5585"/>
                  </a:cubicBezTo>
                  <a:cubicBezTo>
                    <a:pt x="3642" y="5585"/>
                    <a:pt x="4624" y="4888"/>
                    <a:pt x="4877" y="4191"/>
                  </a:cubicBezTo>
                  <a:cubicBezTo>
                    <a:pt x="5004" y="3716"/>
                    <a:pt x="4846" y="3304"/>
                    <a:pt x="4402" y="2988"/>
                  </a:cubicBezTo>
                  <a:cubicBezTo>
                    <a:pt x="4130" y="2806"/>
                    <a:pt x="3805" y="2718"/>
                    <a:pt x="3452" y="2718"/>
                  </a:cubicBezTo>
                  <a:cubicBezTo>
                    <a:pt x="3190" y="2718"/>
                    <a:pt x="2912" y="2767"/>
                    <a:pt x="2629" y="2861"/>
                  </a:cubicBezTo>
                  <a:cubicBezTo>
                    <a:pt x="2027" y="3051"/>
                    <a:pt x="1552" y="3494"/>
                    <a:pt x="1330" y="3969"/>
                  </a:cubicBezTo>
                  <a:cubicBezTo>
                    <a:pt x="887" y="3178"/>
                    <a:pt x="950" y="2291"/>
                    <a:pt x="1489" y="1531"/>
                  </a:cubicBezTo>
                  <a:cubicBezTo>
                    <a:pt x="2013" y="832"/>
                    <a:pt x="2872" y="428"/>
                    <a:pt x="3739" y="428"/>
                  </a:cubicBezTo>
                  <a:cubicBezTo>
                    <a:pt x="3972" y="428"/>
                    <a:pt x="4206" y="457"/>
                    <a:pt x="4434" y="518"/>
                  </a:cubicBezTo>
                  <a:cubicBezTo>
                    <a:pt x="4529" y="518"/>
                    <a:pt x="4624" y="486"/>
                    <a:pt x="4656" y="391"/>
                  </a:cubicBezTo>
                  <a:cubicBezTo>
                    <a:pt x="4656" y="296"/>
                    <a:pt x="4624" y="233"/>
                    <a:pt x="4529" y="201"/>
                  </a:cubicBezTo>
                  <a:cubicBezTo>
                    <a:pt x="4180" y="67"/>
                    <a:pt x="3813" y="1"/>
                    <a:pt x="3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30"/>
          <p:cNvGrpSpPr/>
          <p:nvPr/>
        </p:nvGrpSpPr>
        <p:grpSpPr>
          <a:xfrm>
            <a:off x="3274802" y="4253129"/>
            <a:ext cx="860311" cy="1070541"/>
            <a:chOff x="2283001" y="3486795"/>
            <a:chExt cx="645233" cy="802906"/>
          </a:xfrm>
        </p:grpSpPr>
        <p:sp>
          <p:nvSpPr>
            <p:cNvPr id="739" name="Google Shape;739;p30"/>
            <p:cNvSpPr/>
            <p:nvPr/>
          </p:nvSpPr>
          <p:spPr>
            <a:xfrm>
              <a:off x="2626280" y="4260826"/>
              <a:ext cx="39471" cy="8684"/>
            </a:xfrm>
            <a:custGeom>
              <a:avLst/>
              <a:gdLst/>
              <a:ahLst/>
              <a:cxnLst/>
              <a:rect l="l" t="t" r="r" b="b"/>
              <a:pathLst>
                <a:path w="1300" h="286" extrusionOk="0">
                  <a:moveTo>
                    <a:pt x="32" y="1"/>
                  </a:moveTo>
                  <a:cubicBezTo>
                    <a:pt x="1" y="1"/>
                    <a:pt x="1" y="64"/>
                    <a:pt x="32" y="64"/>
                  </a:cubicBezTo>
                  <a:cubicBezTo>
                    <a:pt x="412" y="191"/>
                    <a:pt x="856" y="222"/>
                    <a:pt x="1236" y="286"/>
                  </a:cubicBezTo>
                  <a:cubicBezTo>
                    <a:pt x="1299" y="286"/>
                    <a:pt x="1299" y="191"/>
                    <a:pt x="1267" y="191"/>
                  </a:cubicBezTo>
                  <a:cubicBezTo>
                    <a:pt x="856" y="96"/>
                    <a:pt x="444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2622424" y="4257942"/>
              <a:ext cx="46212" cy="14453"/>
            </a:xfrm>
            <a:custGeom>
              <a:avLst/>
              <a:gdLst/>
              <a:ahLst/>
              <a:cxnLst/>
              <a:rect l="l" t="t" r="r" b="b"/>
              <a:pathLst>
                <a:path w="1522" h="476" extrusionOk="0">
                  <a:moveTo>
                    <a:pt x="159" y="1"/>
                  </a:moveTo>
                  <a:cubicBezTo>
                    <a:pt x="96" y="1"/>
                    <a:pt x="33" y="32"/>
                    <a:pt x="33" y="127"/>
                  </a:cubicBezTo>
                  <a:cubicBezTo>
                    <a:pt x="1" y="191"/>
                    <a:pt x="64" y="254"/>
                    <a:pt x="128" y="254"/>
                  </a:cubicBezTo>
                  <a:cubicBezTo>
                    <a:pt x="508" y="381"/>
                    <a:pt x="919" y="412"/>
                    <a:pt x="1299" y="476"/>
                  </a:cubicBezTo>
                  <a:lnTo>
                    <a:pt x="1363" y="476"/>
                  </a:lnTo>
                  <a:cubicBezTo>
                    <a:pt x="1426" y="476"/>
                    <a:pt x="1489" y="412"/>
                    <a:pt x="1521" y="349"/>
                  </a:cubicBezTo>
                  <a:cubicBezTo>
                    <a:pt x="1521" y="254"/>
                    <a:pt x="1489" y="191"/>
                    <a:pt x="1394" y="159"/>
                  </a:cubicBezTo>
                  <a:lnTo>
                    <a:pt x="1331" y="159"/>
                  </a:lnTo>
                  <a:cubicBezTo>
                    <a:pt x="983" y="96"/>
                    <a:pt x="539" y="1"/>
                    <a:pt x="1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2612829" y="4249865"/>
              <a:ext cx="34644" cy="4251"/>
            </a:xfrm>
            <a:custGeom>
              <a:avLst/>
              <a:gdLst/>
              <a:ahLst/>
              <a:cxnLst/>
              <a:rect l="l" t="t" r="r" b="b"/>
              <a:pathLst>
                <a:path w="1141" h="140" extrusionOk="0">
                  <a:moveTo>
                    <a:pt x="318" y="1"/>
                  </a:moveTo>
                  <a:cubicBezTo>
                    <a:pt x="221" y="1"/>
                    <a:pt x="125" y="5"/>
                    <a:pt x="32" y="13"/>
                  </a:cubicBezTo>
                  <a:cubicBezTo>
                    <a:pt x="0" y="13"/>
                    <a:pt x="0" y="45"/>
                    <a:pt x="32" y="45"/>
                  </a:cubicBezTo>
                  <a:cubicBezTo>
                    <a:pt x="380" y="45"/>
                    <a:pt x="760" y="77"/>
                    <a:pt x="1109" y="140"/>
                  </a:cubicBezTo>
                  <a:cubicBezTo>
                    <a:pt x="1140" y="140"/>
                    <a:pt x="1140" y="77"/>
                    <a:pt x="1109" y="77"/>
                  </a:cubicBezTo>
                  <a:cubicBezTo>
                    <a:pt x="854" y="30"/>
                    <a:pt x="582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2609945" y="4246981"/>
              <a:ext cx="40412" cy="10020"/>
            </a:xfrm>
            <a:custGeom>
              <a:avLst/>
              <a:gdLst/>
              <a:ahLst/>
              <a:cxnLst/>
              <a:rect l="l" t="t" r="r" b="b"/>
              <a:pathLst>
                <a:path w="1331" h="330" extrusionOk="0">
                  <a:moveTo>
                    <a:pt x="401" y="1"/>
                  </a:moveTo>
                  <a:cubicBezTo>
                    <a:pt x="299" y="1"/>
                    <a:pt x="197" y="5"/>
                    <a:pt x="95" y="13"/>
                  </a:cubicBezTo>
                  <a:cubicBezTo>
                    <a:pt x="32" y="13"/>
                    <a:pt x="0" y="77"/>
                    <a:pt x="0" y="140"/>
                  </a:cubicBezTo>
                  <a:cubicBezTo>
                    <a:pt x="0" y="203"/>
                    <a:pt x="64" y="267"/>
                    <a:pt x="127" y="267"/>
                  </a:cubicBezTo>
                  <a:cubicBezTo>
                    <a:pt x="220" y="258"/>
                    <a:pt x="314" y="254"/>
                    <a:pt x="407" y="254"/>
                  </a:cubicBezTo>
                  <a:cubicBezTo>
                    <a:pt x="662" y="254"/>
                    <a:pt x="917" y="284"/>
                    <a:pt x="1172" y="330"/>
                  </a:cubicBezTo>
                  <a:lnTo>
                    <a:pt x="1204" y="330"/>
                  </a:lnTo>
                  <a:cubicBezTo>
                    <a:pt x="1267" y="330"/>
                    <a:pt x="1330" y="267"/>
                    <a:pt x="1330" y="203"/>
                  </a:cubicBezTo>
                  <a:cubicBezTo>
                    <a:pt x="1330" y="140"/>
                    <a:pt x="1299" y="77"/>
                    <a:pt x="1235" y="77"/>
                  </a:cubicBezTo>
                  <a:cubicBezTo>
                    <a:pt x="957" y="30"/>
                    <a:pt x="679" y="1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408976" y="3615228"/>
              <a:ext cx="405795" cy="674473"/>
            </a:xfrm>
            <a:custGeom>
              <a:avLst/>
              <a:gdLst/>
              <a:ahLst/>
              <a:cxnLst/>
              <a:rect l="l" t="t" r="r" b="b"/>
              <a:pathLst>
                <a:path w="13365" h="22214" extrusionOk="0">
                  <a:moveTo>
                    <a:pt x="5855" y="6427"/>
                  </a:moveTo>
                  <a:cubicBezTo>
                    <a:pt x="6204" y="6427"/>
                    <a:pt x="6553" y="6484"/>
                    <a:pt x="6873" y="6601"/>
                  </a:cubicBezTo>
                  <a:cubicBezTo>
                    <a:pt x="7158" y="6696"/>
                    <a:pt x="7443" y="6886"/>
                    <a:pt x="7728" y="7044"/>
                  </a:cubicBezTo>
                  <a:cubicBezTo>
                    <a:pt x="8044" y="7234"/>
                    <a:pt x="8393" y="7424"/>
                    <a:pt x="8773" y="7551"/>
                  </a:cubicBezTo>
                  <a:cubicBezTo>
                    <a:pt x="8868" y="7583"/>
                    <a:pt x="8963" y="7614"/>
                    <a:pt x="9089" y="7646"/>
                  </a:cubicBezTo>
                  <a:cubicBezTo>
                    <a:pt x="8614" y="9958"/>
                    <a:pt x="8646" y="12301"/>
                    <a:pt x="9184" y="14677"/>
                  </a:cubicBezTo>
                  <a:cubicBezTo>
                    <a:pt x="8614" y="14803"/>
                    <a:pt x="8108" y="14898"/>
                    <a:pt x="7601" y="14962"/>
                  </a:cubicBezTo>
                  <a:cubicBezTo>
                    <a:pt x="6968" y="11826"/>
                    <a:pt x="5384" y="9071"/>
                    <a:pt x="4022" y="7044"/>
                  </a:cubicBezTo>
                  <a:cubicBezTo>
                    <a:pt x="4484" y="6645"/>
                    <a:pt x="5169" y="6427"/>
                    <a:pt x="5855" y="6427"/>
                  </a:cubicBezTo>
                  <a:close/>
                  <a:moveTo>
                    <a:pt x="6610" y="519"/>
                  </a:moveTo>
                  <a:cubicBezTo>
                    <a:pt x="8216" y="519"/>
                    <a:pt x="9782" y="1151"/>
                    <a:pt x="10926" y="2326"/>
                  </a:cubicBezTo>
                  <a:cubicBezTo>
                    <a:pt x="12161" y="3561"/>
                    <a:pt x="12795" y="5271"/>
                    <a:pt x="12668" y="7013"/>
                  </a:cubicBezTo>
                  <a:cubicBezTo>
                    <a:pt x="12605" y="8184"/>
                    <a:pt x="12035" y="9229"/>
                    <a:pt x="11496" y="10211"/>
                  </a:cubicBezTo>
                  <a:cubicBezTo>
                    <a:pt x="10831" y="11478"/>
                    <a:pt x="10103" y="12808"/>
                    <a:pt x="10420" y="14392"/>
                  </a:cubicBezTo>
                  <a:cubicBezTo>
                    <a:pt x="10135" y="14455"/>
                    <a:pt x="9849" y="14518"/>
                    <a:pt x="9596" y="14582"/>
                  </a:cubicBezTo>
                  <a:lnTo>
                    <a:pt x="9564" y="14582"/>
                  </a:lnTo>
                  <a:cubicBezTo>
                    <a:pt x="9153" y="12270"/>
                    <a:pt x="9184" y="10021"/>
                    <a:pt x="9596" y="7741"/>
                  </a:cubicBezTo>
                  <a:cubicBezTo>
                    <a:pt x="9673" y="7750"/>
                    <a:pt x="9746" y="7755"/>
                    <a:pt x="9815" y="7755"/>
                  </a:cubicBezTo>
                  <a:cubicBezTo>
                    <a:pt x="10230" y="7755"/>
                    <a:pt x="10501" y="7592"/>
                    <a:pt x="10610" y="7266"/>
                  </a:cubicBezTo>
                  <a:cubicBezTo>
                    <a:pt x="10641" y="7139"/>
                    <a:pt x="10610" y="7044"/>
                    <a:pt x="10515" y="7013"/>
                  </a:cubicBezTo>
                  <a:cubicBezTo>
                    <a:pt x="10481" y="6990"/>
                    <a:pt x="10443" y="6980"/>
                    <a:pt x="10406" y="6980"/>
                  </a:cubicBezTo>
                  <a:cubicBezTo>
                    <a:pt x="10338" y="6980"/>
                    <a:pt x="10270" y="7015"/>
                    <a:pt x="10230" y="7076"/>
                  </a:cubicBezTo>
                  <a:cubicBezTo>
                    <a:pt x="10103" y="7234"/>
                    <a:pt x="9913" y="7329"/>
                    <a:pt x="9659" y="7329"/>
                  </a:cubicBezTo>
                  <a:cubicBezTo>
                    <a:pt x="9818" y="6633"/>
                    <a:pt x="9976" y="5999"/>
                    <a:pt x="10166" y="5366"/>
                  </a:cubicBezTo>
                  <a:cubicBezTo>
                    <a:pt x="10198" y="5239"/>
                    <a:pt x="10135" y="5113"/>
                    <a:pt x="10040" y="5081"/>
                  </a:cubicBezTo>
                  <a:cubicBezTo>
                    <a:pt x="10011" y="5074"/>
                    <a:pt x="9983" y="5070"/>
                    <a:pt x="9955" y="5070"/>
                  </a:cubicBezTo>
                  <a:cubicBezTo>
                    <a:pt x="9859" y="5070"/>
                    <a:pt x="9772" y="5116"/>
                    <a:pt x="9723" y="5239"/>
                  </a:cubicBezTo>
                  <a:cubicBezTo>
                    <a:pt x="9501" y="5873"/>
                    <a:pt x="9311" y="6538"/>
                    <a:pt x="9153" y="7234"/>
                  </a:cubicBezTo>
                  <a:cubicBezTo>
                    <a:pt x="8709" y="7076"/>
                    <a:pt x="8203" y="6791"/>
                    <a:pt x="7759" y="6538"/>
                  </a:cubicBezTo>
                  <a:cubicBezTo>
                    <a:pt x="7443" y="6348"/>
                    <a:pt x="7189" y="6221"/>
                    <a:pt x="6968" y="6126"/>
                  </a:cubicBezTo>
                  <a:cubicBezTo>
                    <a:pt x="6617" y="5990"/>
                    <a:pt x="6243" y="5925"/>
                    <a:pt x="5866" y="5925"/>
                  </a:cubicBezTo>
                  <a:cubicBezTo>
                    <a:pt x="5631" y="5925"/>
                    <a:pt x="5394" y="5950"/>
                    <a:pt x="5162" y="5999"/>
                  </a:cubicBezTo>
                  <a:cubicBezTo>
                    <a:pt x="4624" y="6126"/>
                    <a:pt x="4149" y="6379"/>
                    <a:pt x="3769" y="6696"/>
                  </a:cubicBezTo>
                  <a:cubicBezTo>
                    <a:pt x="3579" y="6443"/>
                    <a:pt x="3421" y="6189"/>
                    <a:pt x="3231" y="5936"/>
                  </a:cubicBezTo>
                  <a:cubicBezTo>
                    <a:pt x="3213" y="5884"/>
                    <a:pt x="3167" y="5860"/>
                    <a:pt x="3113" y="5860"/>
                  </a:cubicBezTo>
                  <a:cubicBezTo>
                    <a:pt x="3069" y="5860"/>
                    <a:pt x="3020" y="5876"/>
                    <a:pt x="2977" y="5904"/>
                  </a:cubicBezTo>
                  <a:cubicBezTo>
                    <a:pt x="2882" y="5936"/>
                    <a:pt x="2851" y="6063"/>
                    <a:pt x="2914" y="6126"/>
                  </a:cubicBezTo>
                  <a:cubicBezTo>
                    <a:pt x="3072" y="6411"/>
                    <a:pt x="3262" y="6696"/>
                    <a:pt x="3421" y="6981"/>
                  </a:cubicBezTo>
                  <a:lnTo>
                    <a:pt x="3452" y="7013"/>
                  </a:lnTo>
                  <a:cubicBezTo>
                    <a:pt x="3072" y="7488"/>
                    <a:pt x="2882" y="8058"/>
                    <a:pt x="2946" y="8659"/>
                  </a:cubicBezTo>
                  <a:cubicBezTo>
                    <a:pt x="2977" y="8754"/>
                    <a:pt x="3041" y="8818"/>
                    <a:pt x="3136" y="8818"/>
                  </a:cubicBezTo>
                  <a:cubicBezTo>
                    <a:pt x="3231" y="8818"/>
                    <a:pt x="3294" y="8754"/>
                    <a:pt x="3294" y="8659"/>
                  </a:cubicBezTo>
                  <a:cubicBezTo>
                    <a:pt x="3262" y="8153"/>
                    <a:pt x="3389" y="7741"/>
                    <a:pt x="3674" y="7393"/>
                  </a:cubicBezTo>
                  <a:cubicBezTo>
                    <a:pt x="5194" y="9958"/>
                    <a:pt x="6524" y="12301"/>
                    <a:pt x="7189" y="15057"/>
                  </a:cubicBezTo>
                  <a:cubicBezTo>
                    <a:pt x="6809" y="15120"/>
                    <a:pt x="6461" y="15152"/>
                    <a:pt x="6113" y="15183"/>
                  </a:cubicBezTo>
                  <a:cubicBezTo>
                    <a:pt x="6081" y="15152"/>
                    <a:pt x="6081" y="15120"/>
                    <a:pt x="6081" y="15120"/>
                  </a:cubicBezTo>
                  <a:cubicBezTo>
                    <a:pt x="6081" y="15088"/>
                    <a:pt x="6049" y="15057"/>
                    <a:pt x="6049" y="15025"/>
                  </a:cubicBezTo>
                  <a:cubicBezTo>
                    <a:pt x="6049" y="15025"/>
                    <a:pt x="6049" y="14993"/>
                    <a:pt x="6018" y="14962"/>
                  </a:cubicBezTo>
                  <a:lnTo>
                    <a:pt x="6018" y="14962"/>
                  </a:lnTo>
                  <a:cubicBezTo>
                    <a:pt x="6239" y="14993"/>
                    <a:pt x="6461" y="15025"/>
                    <a:pt x="6683" y="15057"/>
                  </a:cubicBezTo>
                  <a:cubicBezTo>
                    <a:pt x="6778" y="15057"/>
                    <a:pt x="6841" y="15025"/>
                    <a:pt x="6841" y="14930"/>
                  </a:cubicBezTo>
                  <a:cubicBezTo>
                    <a:pt x="6873" y="14835"/>
                    <a:pt x="6809" y="14772"/>
                    <a:pt x="6746" y="14772"/>
                  </a:cubicBezTo>
                  <a:cubicBezTo>
                    <a:pt x="6461" y="14708"/>
                    <a:pt x="6176" y="14677"/>
                    <a:pt x="5891" y="14613"/>
                  </a:cubicBezTo>
                  <a:cubicBezTo>
                    <a:pt x="5828" y="14487"/>
                    <a:pt x="5733" y="14328"/>
                    <a:pt x="5669" y="14202"/>
                  </a:cubicBezTo>
                  <a:lnTo>
                    <a:pt x="5828" y="14170"/>
                  </a:lnTo>
                  <a:lnTo>
                    <a:pt x="6303" y="14170"/>
                  </a:lnTo>
                  <a:cubicBezTo>
                    <a:pt x="6366" y="14170"/>
                    <a:pt x="6429" y="14138"/>
                    <a:pt x="6429" y="14043"/>
                  </a:cubicBezTo>
                  <a:cubicBezTo>
                    <a:pt x="6429" y="13980"/>
                    <a:pt x="6366" y="13948"/>
                    <a:pt x="6303" y="13948"/>
                  </a:cubicBezTo>
                  <a:cubicBezTo>
                    <a:pt x="6239" y="13938"/>
                    <a:pt x="6179" y="13934"/>
                    <a:pt x="6122" y="13934"/>
                  </a:cubicBezTo>
                  <a:cubicBezTo>
                    <a:pt x="6007" y="13934"/>
                    <a:pt x="5901" y="13948"/>
                    <a:pt x="5796" y="13948"/>
                  </a:cubicBezTo>
                  <a:lnTo>
                    <a:pt x="5638" y="13948"/>
                  </a:lnTo>
                  <a:cubicBezTo>
                    <a:pt x="5606" y="13948"/>
                    <a:pt x="5574" y="13948"/>
                    <a:pt x="5574" y="13980"/>
                  </a:cubicBezTo>
                  <a:cubicBezTo>
                    <a:pt x="5447" y="13790"/>
                    <a:pt x="5352" y="13631"/>
                    <a:pt x="5194" y="13441"/>
                  </a:cubicBezTo>
                  <a:lnTo>
                    <a:pt x="5194" y="13441"/>
                  </a:lnTo>
                  <a:cubicBezTo>
                    <a:pt x="5259" y="13451"/>
                    <a:pt x="5321" y="13455"/>
                    <a:pt x="5382" y="13455"/>
                  </a:cubicBezTo>
                  <a:cubicBezTo>
                    <a:pt x="5527" y="13455"/>
                    <a:pt x="5661" y="13432"/>
                    <a:pt x="5796" y="13410"/>
                  </a:cubicBezTo>
                  <a:cubicBezTo>
                    <a:pt x="5859" y="13410"/>
                    <a:pt x="5923" y="13346"/>
                    <a:pt x="5923" y="13283"/>
                  </a:cubicBezTo>
                  <a:cubicBezTo>
                    <a:pt x="5923" y="13188"/>
                    <a:pt x="5859" y="13156"/>
                    <a:pt x="5764" y="13156"/>
                  </a:cubicBezTo>
                  <a:cubicBezTo>
                    <a:pt x="5479" y="13156"/>
                    <a:pt x="5226" y="13156"/>
                    <a:pt x="4941" y="13125"/>
                  </a:cubicBezTo>
                  <a:cubicBezTo>
                    <a:pt x="4782" y="12935"/>
                    <a:pt x="4624" y="12776"/>
                    <a:pt x="4434" y="12555"/>
                  </a:cubicBezTo>
                  <a:lnTo>
                    <a:pt x="4434" y="12555"/>
                  </a:lnTo>
                  <a:cubicBezTo>
                    <a:pt x="4497" y="12586"/>
                    <a:pt x="4592" y="12586"/>
                    <a:pt x="4687" y="12618"/>
                  </a:cubicBezTo>
                  <a:cubicBezTo>
                    <a:pt x="4751" y="12618"/>
                    <a:pt x="4814" y="12555"/>
                    <a:pt x="4846" y="12491"/>
                  </a:cubicBezTo>
                  <a:cubicBezTo>
                    <a:pt x="4846" y="12396"/>
                    <a:pt x="4782" y="12333"/>
                    <a:pt x="4719" y="12333"/>
                  </a:cubicBezTo>
                  <a:cubicBezTo>
                    <a:pt x="4497" y="12301"/>
                    <a:pt x="4276" y="12270"/>
                    <a:pt x="4086" y="12238"/>
                  </a:cubicBezTo>
                  <a:cubicBezTo>
                    <a:pt x="3927" y="12111"/>
                    <a:pt x="3801" y="11985"/>
                    <a:pt x="3642" y="11858"/>
                  </a:cubicBezTo>
                  <a:lnTo>
                    <a:pt x="3642" y="11858"/>
                  </a:lnTo>
                  <a:cubicBezTo>
                    <a:pt x="3832" y="11890"/>
                    <a:pt x="4022" y="11921"/>
                    <a:pt x="4212" y="11985"/>
                  </a:cubicBezTo>
                  <a:cubicBezTo>
                    <a:pt x="4276" y="11985"/>
                    <a:pt x="4371" y="11953"/>
                    <a:pt x="4371" y="11890"/>
                  </a:cubicBezTo>
                  <a:cubicBezTo>
                    <a:pt x="4402" y="11795"/>
                    <a:pt x="4371" y="11731"/>
                    <a:pt x="4276" y="11700"/>
                  </a:cubicBezTo>
                  <a:cubicBezTo>
                    <a:pt x="3959" y="11573"/>
                    <a:pt x="3642" y="11510"/>
                    <a:pt x="3262" y="11510"/>
                  </a:cubicBezTo>
                  <a:cubicBezTo>
                    <a:pt x="3072" y="11320"/>
                    <a:pt x="2851" y="11130"/>
                    <a:pt x="2629" y="10908"/>
                  </a:cubicBezTo>
                  <a:lnTo>
                    <a:pt x="2629" y="10908"/>
                  </a:lnTo>
                  <a:cubicBezTo>
                    <a:pt x="2914" y="10940"/>
                    <a:pt x="3199" y="11003"/>
                    <a:pt x="3484" y="11003"/>
                  </a:cubicBezTo>
                  <a:cubicBezTo>
                    <a:pt x="3547" y="11003"/>
                    <a:pt x="3611" y="10940"/>
                    <a:pt x="3611" y="10876"/>
                  </a:cubicBezTo>
                  <a:cubicBezTo>
                    <a:pt x="3642" y="10813"/>
                    <a:pt x="3579" y="10718"/>
                    <a:pt x="3516" y="10718"/>
                  </a:cubicBezTo>
                  <a:cubicBezTo>
                    <a:pt x="3199" y="10623"/>
                    <a:pt x="2851" y="10591"/>
                    <a:pt x="2534" y="10560"/>
                  </a:cubicBezTo>
                  <a:cubicBezTo>
                    <a:pt x="2439" y="10560"/>
                    <a:pt x="2344" y="10528"/>
                    <a:pt x="2281" y="10528"/>
                  </a:cubicBezTo>
                  <a:cubicBezTo>
                    <a:pt x="2027" y="10275"/>
                    <a:pt x="1806" y="10021"/>
                    <a:pt x="1616" y="9768"/>
                  </a:cubicBezTo>
                  <a:lnTo>
                    <a:pt x="1616" y="9768"/>
                  </a:lnTo>
                  <a:cubicBezTo>
                    <a:pt x="1869" y="9800"/>
                    <a:pt x="2122" y="9863"/>
                    <a:pt x="2376" y="9895"/>
                  </a:cubicBezTo>
                  <a:cubicBezTo>
                    <a:pt x="2471" y="9895"/>
                    <a:pt x="2534" y="9831"/>
                    <a:pt x="2534" y="9768"/>
                  </a:cubicBezTo>
                  <a:cubicBezTo>
                    <a:pt x="2566" y="9673"/>
                    <a:pt x="2502" y="9610"/>
                    <a:pt x="2439" y="9578"/>
                  </a:cubicBezTo>
                  <a:cubicBezTo>
                    <a:pt x="2059" y="9515"/>
                    <a:pt x="1679" y="9451"/>
                    <a:pt x="1394" y="9420"/>
                  </a:cubicBezTo>
                  <a:cubicBezTo>
                    <a:pt x="1204" y="9103"/>
                    <a:pt x="1077" y="8786"/>
                    <a:pt x="950" y="8469"/>
                  </a:cubicBezTo>
                  <a:lnTo>
                    <a:pt x="950" y="8469"/>
                  </a:lnTo>
                  <a:cubicBezTo>
                    <a:pt x="1267" y="8533"/>
                    <a:pt x="1584" y="8564"/>
                    <a:pt x="1869" y="8596"/>
                  </a:cubicBezTo>
                  <a:cubicBezTo>
                    <a:pt x="1964" y="8596"/>
                    <a:pt x="2027" y="8533"/>
                    <a:pt x="2027" y="8469"/>
                  </a:cubicBezTo>
                  <a:cubicBezTo>
                    <a:pt x="2027" y="8406"/>
                    <a:pt x="1996" y="8311"/>
                    <a:pt x="1901" y="8311"/>
                  </a:cubicBezTo>
                  <a:cubicBezTo>
                    <a:pt x="1584" y="8248"/>
                    <a:pt x="1236" y="8216"/>
                    <a:pt x="887" y="8184"/>
                  </a:cubicBezTo>
                  <a:lnTo>
                    <a:pt x="855" y="8184"/>
                  </a:lnTo>
                  <a:cubicBezTo>
                    <a:pt x="824" y="7994"/>
                    <a:pt x="760" y="7773"/>
                    <a:pt x="729" y="7551"/>
                  </a:cubicBezTo>
                  <a:lnTo>
                    <a:pt x="729" y="7551"/>
                  </a:lnTo>
                  <a:cubicBezTo>
                    <a:pt x="1014" y="7583"/>
                    <a:pt x="1331" y="7614"/>
                    <a:pt x="1679" y="7646"/>
                  </a:cubicBezTo>
                  <a:cubicBezTo>
                    <a:pt x="1690" y="7652"/>
                    <a:pt x="1702" y="7654"/>
                    <a:pt x="1715" y="7654"/>
                  </a:cubicBezTo>
                  <a:cubicBezTo>
                    <a:pt x="1773" y="7654"/>
                    <a:pt x="1837" y="7598"/>
                    <a:pt x="1837" y="7519"/>
                  </a:cubicBezTo>
                  <a:cubicBezTo>
                    <a:pt x="1869" y="7456"/>
                    <a:pt x="1806" y="7361"/>
                    <a:pt x="1742" y="7361"/>
                  </a:cubicBezTo>
                  <a:cubicBezTo>
                    <a:pt x="1505" y="7290"/>
                    <a:pt x="1249" y="7254"/>
                    <a:pt x="976" y="7254"/>
                  </a:cubicBezTo>
                  <a:cubicBezTo>
                    <a:pt x="885" y="7254"/>
                    <a:pt x="792" y="7258"/>
                    <a:pt x="697" y="7266"/>
                  </a:cubicBezTo>
                  <a:cubicBezTo>
                    <a:pt x="665" y="7108"/>
                    <a:pt x="665" y="6981"/>
                    <a:pt x="665" y="6823"/>
                  </a:cubicBezTo>
                  <a:lnTo>
                    <a:pt x="665" y="6823"/>
                  </a:lnTo>
                  <a:cubicBezTo>
                    <a:pt x="824" y="6838"/>
                    <a:pt x="982" y="6846"/>
                    <a:pt x="1137" y="6846"/>
                  </a:cubicBezTo>
                  <a:cubicBezTo>
                    <a:pt x="1291" y="6846"/>
                    <a:pt x="1441" y="6838"/>
                    <a:pt x="1584" y="6823"/>
                  </a:cubicBezTo>
                  <a:cubicBezTo>
                    <a:pt x="1647" y="6823"/>
                    <a:pt x="1711" y="6759"/>
                    <a:pt x="1711" y="6664"/>
                  </a:cubicBezTo>
                  <a:cubicBezTo>
                    <a:pt x="1711" y="6601"/>
                    <a:pt x="1647" y="6506"/>
                    <a:pt x="1584" y="6506"/>
                  </a:cubicBezTo>
                  <a:lnTo>
                    <a:pt x="665" y="6506"/>
                  </a:lnTo>
                  <a:cubicBezTo>
                    <a:pt x="665" y="6221"/>
                    <a:pt x="697" y="5936"/>
                    <a:pt x="729" y="5651"/>
                  </a:cubicBezTo>
                  <a:lnTo>
                    <a:pt x="855" y="5651"/>
                  </a:lnTo>
                  <a:cubicBezTo>
                    <a:pt x="1079" y="5673"/>
                    <a:pt x="1335" y="5696"/>
                    <a:pt x="1589" y="5696"/>
                  </a:cubicBezTo>
                  <a:cubicBezTo>
                    <a:pt x="1694" y="5696"/>
                    <a:pt x="1799" y="5692"/>
                    <a:pt x="1901" y="5683"/>
                  </a:cubicBezTo>
                  <a:cubicBezTo>
                    <a:pt x="1964" y="5683"/>
                    <a:pt x="2059" y="5619"/>
                    <a:pt x="2059" y="5556"/>
                  </a:cubicBezTo>
                  <a:cubicBezTo>
                    <a:pt x="2059" y="5461"/>
                    <a:pt x="1996" y="5366"/>
                    <a:pt x="1901" y="5366"/>
                  </a:cubicBezTo>
                  <a:cubicBezTo>
                    <a:pt x="1552" y="5334"/>
                    <a:pt x="1204" y="5303"/>
                    <a:pt x="855" y="5303"/>
                  </a:cubicBezTo>
                  <a:lnTo>
                    <a:pt x="792" y="5303"/>
                  </a:lnTo>
                  <a:cubicBezTo>
                    <a:pt x="855" y="5049"/>
                    <a:pt x="950" y="4796"/>
                    <a:pt x="1014" y="4543"/>
                  </a:cubicBezTo>
                  <a:lnTo>
                    <a:pt x="1045" y="4543"/>
                  </a:lnTo>
                  <a:cubicBezTo>
                    <a:pt x="1140" y="4543"/>
                    <a:pt x="1236" y="4574"/>
                    <a:pt x="1299" y="4574"/>
                  </a:cubicBezTo>
                  <a:lnTo>
                    <a:pt x="1679" y="4574"/>
                  </a:lnTo>
                  <a:cubicBezTo>
                    <a:pt x="1806" y="4574"/>
                    <a:pt x="1964" y="4574"/>
                    <a:pt x="2091" y="4543"/>
                  </a:cubicBezTo>
                  <a:cubicBezTo>
                    <a:pt x="2186" y="4543"/>
                    <a:pt x="2249" y="4479"/>
                    <a:pt x="2249" y="4384"/>
                  </a:cubicBezTo>
                  <a:cubicBezTo>
                    <a:pt x="2249" y="4289"/>
                    <a:pt x="2186" y="4226"/>
                    <a:pt x="2091" y="4226"/>
                  </a:cubicBezTo>
                  <a:cubicBezTo>
                    <a:pt x="1837" y="4194"/>
                    <a:pt x="1552" y="4194"/>
                    <a:pt x="1299" y="4194"/>
                  </a:cubicBezTo>
                  <a:lnTo>
                    <a:pt x="1172" y="4194"/>
                  </a:lnTo>
                  <a:cubicBezTo>
                    <a:pt x="1299" y="3909"/>
                    <a:pt x="1457" y="3592"/>
                    <a:pt x="1616" y="3307"/>
                  </a:cubicBezTo>
                  <a:lnTo>
                    <a:pt x="1742" y="3339"/>
                  </a:lnTo>
                  <a:cubicBezTo>
                    <a:pt x="2091" y="3371"/>
                    <a:pt x="2471" y="3402"/>
                    <a:pt x="2819" y="3434"/>
                  </a:cubicBezTo>
                  <a:cubicBezTo>
                    <a:pt x="2914" y="3434"/>
                    <a:pt x="3009" y="3371"/>
                    <a:pt x="3009" y="3276"/>
                  </a:cubicBezTo>
                  <a:cubicBezTo>
                    <a:pt x="3009" y="3181"/>
                    <a:pt x="2946" y="3086"/>
                    <a:pt x="2882" y="3086"/>
                  </a:cubicBezTo>
                  <a:cubicBezTo>
                    <a:pt x="2534" y="3022"/>
                    <a:pt x="2186" y="3022"/>
                    <a:pt x="1837" y="2991"/>
                  </a:cubicBezTo>
                  <a:cubicBezTo>
                    <a:pt x="2027" y="2737"/>
                    <a:pt x="2249" y="2484"/>
                    <a:pt x="2471" y="2262"/>
                  </a:cubicBezTo>
                  <a:lnTo>
                    <a:pt x="2502" y="2262"/>
                  </a:lnTo>
                  <a:cubicBezTo>
                    <a:pt x="2946" y="2326"/>
                    <a:pt x="3389" y="2357"/>
                    <a:pt x="3864" y="2389"/>
                  </a:cubicBezTo>
                  <a:cubicBezTo>
                    <a:pt x="3959" y="2389"/>
                    <a:pt x="4022" y="2326"/>
                    <a:pt x="4022" y="2231"/>
                  </a:cubicBezTo>
                  <a:cubicBezTo>
                    <a:pt x="4022" y="2136"/>
                    <a:pt x="3959" y="2072"/>
                    <a:pt x="3864" y="2072"/>
                  </a:cubicBezTo>
                  <a:cubicBezTo>
                    <a:pt x="3516" y="2009"/>
                    <a:pt x="3136" y="1977"/>
                    <a:pt x="2787" y="1977"/>
                  </a:cubicBezTo>
                  <a:cubicBezTo>
                    <a:pt x="3009" y="1787"/>
                    <a:pt x="3262" y="1597"/>
                    <a:pt x="3516" y="1439"/>
                  </a:cubicBezTo>
                  <a:cubicBezTo>
                    <a:pt x="3863" y="1500"/>
                    <a:pt x="4198" y="1535"/>
                    <a:pt x="4510" y="1535"/>
                  </a:cubicBezTo>
                  <a:cubicBezTo>
                    <a:pt x="4682" y="1535"/>
                    <a:pt x="4847" y="1525"/>
                    <a:pt x="5004" y="1502"/>
                  </a:cubicBezTo>
                  <a:cubicBezTo>
                    <a:pt x="5099" y="1502"/>
                    <a:pt x="5194" y="1407"/>
                    <a:pt x="5162" y="1312"/>
                  </a:cubicBezTo>
                  <a:cubicBezTo>
                    <a:pt x="5162" y="1217"/>
                    <a:pt x="5099" y="1154"/>
                    <a:pt x="5004" y="1154"/>
                  </a:cubicBezTo>
                  <a:cubicBezTo>
                    <a:pt x="4877" y="1164"/>
                    <a:pt x="4758" y="1168"/>
                    <a:pt x="4643" y="1168"/>
                  </a:cubicBezTo>
                  <a:cubicBezTo>
                    <a:pt x="4413" y="1168"/>
                    <a:pt x="4202" y="1154"/>
                    <a:pt x="3991" y="1154"/>
                  </a:cubicBezTo>
                  <a:cubicBezTo>
                    <a:pt x="4339" y="996"/>
                    <a:pt x="4687" y="837"/>
                    <a:pt x="5036" y="742"/>
                  </a:cubicBezTo>
                  <a:cubicBezTo>
                    <a:pt x="5416" y="774"/>
                    <a:pt x="5891" y="806"/>
                    <a:pt x="6334" y="806"/>
                  </a:cubicBezTo>
                  <a:cubicBezTo>
                    <a:pt x="6429" y="806"/>
                    <a:pt x="6524" y="742"/>
                    <a:pt x="6524" y="647"/>
                  </a:cubicBezTo>
                  <a:cubicBezTo>
                    <a:pt x="6524" y="584"/>
                    <a:pt x="6524" y="552"/>
                    <a:pt x="6493" y="521"/>
                  </a:cubicBezTo>
                  <a:cubicBezTo>
                    <a:pt x="6532" y="520"/>
                    <a:pt x="6571" y="519"/>
                    <a:pt x="6610" y="519"/>
                  </a:cubicBezTo>
                  <a:close/>
                  <a:moveTo>
                    <a:pt x="10895" y="14518"/>
                  </a:moveTo>
                  <a:cubicBezTo>
                    <a:pt x="11180" y="14582"/>
                    <a:pt x="11370" y="14677"/>
                    <a:pt x="11528" y="14867"/>
                  </a:cubicBezTo>
                  <a:cubicBezTo>
                    <a:pt x="11718" y="15088"/>
                    <a:pt x="11813" y="15405"/>
                    <a:pt x="11781" y="15753"/>
                  </a:cubicBezTo>
                  <a:lnTo>
                    <a:pt x="11750" y="15753"/>
                  </a:lnTo>
                  <a:cubicBezTo>
                    <a:pt x="11655" y="15785"/>
                    <a:pt x="11591" y="15817"/>
                    <a:pt x="11560" y="15912"/>
                  </a:cubicBezTo>
                  <a:cubicBezTo>
                    <a:pt x="10958" y="16292"/>
                    <a:pt x="10293" y="16387"/>
                    <a:pt x="9564" y="16513"/>
                  </a:cubicBezTo>
                  <a:lnTo>
                    <a:pt x="9248" y="16545"/>
                  </a:lnTo>
                  <a:cubicBezTo>
                    <a:pt x="8237" y="16729"/>
                    <a:pt x="7161" y="16849"/>
                    <a:pt x="6400" y="16849"/>
                  </a:cubicBezTo>
                  <a:cubicBezTo>
                    <a:pt x="5850" y="16849"/>
                    <a:pt x="5464" y="16786"/>
                    <a:pt x="5384" y="16640"/>
                  </a:cubicBezTo>
                  <a:cubicBezTo>
                    <a:pt x="5384" y="16640"/>
                    <a:pt x="5384" y="16608"/>
                    <a:pt x="5352" y="16608"/>
                  </a:cubicBezTo>
                  <a:lnTo>
                    <a:pt x="5352" y="16577"/>
                  </a:lnTo>
                  <a:cubicBezTo>
                    <a:pt x="5352" y="16545"/>
                    <a:pt x="5352" y="16545"/>
                    <a:pt x="5352" y="16513"/>
                  </a:cubicBezTo>
                  <a:cubicBezTo>
                    <a:pt x="5525" y="16553"/>
                    <a:pt x="5692" y="16571"/>
                    <a:pt x="5855" y="16571"/>
                  </a:cubicBezTo>
                  <a:cubicBezTo>
                    <a:pt x="6083" y="16571"/>
                    <a:pt x="6303" y="16537"/>
                    <a:pt x="6524" y="16482"/>
                  </a:cubicBezTo>
                  <a:cubicBezTo>
                    <a:pt x="6588" y="16482"/>
                    <a:pt x="6651" y="16387"/>
                    <a:pt x="6619" y="16323"/>
                  </a:cubicBezTo>
                  <a:cubicBezTo>
                    <a:pt x="6619" y="16228"/>
                    <a:pt x="6524" y="16197"/>
                    <a:pt x="6461" y="16197"/>
                  </a:cubicBezTo>
                  <a:cubicBezTo>
                    <a:pt x="6271" y="16228"/>
                    <a:pt x="6081" y="16244"/>
                    <a:pt x="5895" y="16244"/>
                  </a:cubicBezTo>
                  <a:cubicBezTo>
                    <a:pt x="5709" y="16244"/>
                    <a:pt x="5527" y="16228"/>
                    <a:pt x="5352" y="16197"/>
                  </a:cubicBezTo>
                  <a:cubicBezTo>
                    <a:pt x="5352" y="16038"/>
                    <a:pt x="5384" y="15912"/>
                    <a:pt x="5447" y="15785"/>
                  </a:cubicBezTo>
                  <a:lnTo>
                    <a:pt x="5606" y="15785"/>
                  </a:lnTo>
                  <a:cubicBezTo>
                    <a:pt x="5923" y="15817"/>
                    <a:pt x="6239" y="15848"/>
                    <a:pt x="6556" y="15848"/>
                  </a:cubicBezTo>
                  <a:cubicBezTo>
                    <a:pt x="6619" y="15848"/>
                    <a:pt x="6683" y="15785"/>
                    <a:pt x="6683" y="15722"/>
                  </a:cubicBezTo>
                  <a:cubicBezTo>
                    <a:pt x="6683" y="15658"/>
                    <a:pt x="6619" y="15595"/>
                    <a:pt x="6556" y="15563"/>
                  </a:cubicBezTo>
                  <a:cubicBezTo>
                    <a:pt x="6239" y="15532"/>
                    <a:pt x="5923" y="15532"/>
                    <a:pt x="5638" y="15532"/>
                  </a:cubicBezTo>
                  <a:lnTo>
                    <a:pt x="5606" y="15532"/>
                  </a:lnTo>
                  <a:cubicBezTo>
                    <a:pt x="5669" y="15437"/>
                    <a:pt x="5733" y="15373"/>
                    <a:pt x="5828" y="15310"/>
                  </a:cubicBezTo>
                  <a:cubicBezTo>
                    <a:pt x="5828" y="15342"/>
                    <a:pt x="5859" y="15373"/>
                    <a:pt x="5859" y="15405"/>
                  </a:cubicBezTo>
                  <a:cubicBezTo>
                    <a:pt x="5891" y="15500"/>
                    <a:pt x="5954" y="15532"/>
                    <a:pt x="6018" y="15532"/>
                  </a:cubicBezTo>
                  <a:cubicBezTo>
                    <a:pt x="6049" y="15532"/>
                    <a:pt x="6081" y="15532"/>
                    <a:pt x="6113" y="15500"/>
                  </a:cubicBezTo>
                  <a:cubicBezTo>
                    <a:pt x="6194" y="15502"/>
                    <a:pt x="6275" y="15502"/>
                    <a:pt x="6357" y="15502"/>
                  </a:cubicBezTo>
                  <a:cubicBezTo>
                    <a:pt x="7893" y="15502"/>
                    <a:pt x="9445" y="15221"/>
                    <a:pt x="10768" y="14740"/>
                  </a:cubicBezTo>
                  <a:cubicBezTo>
                    <a:pt x="10831" y="14708"/>
                    <a:pt x="10895" y="14645"/>
                    <a:pt x="10895" y="14582"/>
                  </a:cubicBezTo>
                  <a:cubicBezTo>
                    <a:pt x="10895" y="14550"/>
                    <a:pt x="10895" y="14518"/>
                    <a:pt x="10895" y="14518"/>
                  </a:cubicBezTo>
                  <a:close/>
                  <a:moveTo>
                    <a:pt x="11781" y="16355"/>
                  </a:moveTo>
                  <a:cubicBezTo>
                    <a:pt x="11876" y="16482"/>
                    <a:pt x="11940" y="16608"/>
                    <a:pt x="11971" y="16767"/>
                  </a:cubicBezTo>
                  <a:cubicBezTo>
                    <a:pt x="12035" y="16925"/>
                    <a:pt x="12035" y="17083"/>
                    <a:pt x="12003" y="17242"/>
                  </a:cubicBezTo>
                  <a:cubicBezTo>
                    <a:pt x="11971" y="17273"/>
                    <a:pt x="11971" y="17305"/>
                    <a:pt x="11971" y="17305"/>
                  </a:cubicBezTo>
                  <a:cubicBezTo>
                    <a:pt x="11401" y="18192"/>
                    <a:pt x="10166" y="18382"/>
                    <a:pt x="9121" y="18540"/>
                  </a:cubicBezTo>
                  <a:lnTo>
                    <a:pt x="8963" y="18572"/>
                  </a:lnTo>
                  <a:cubicBezTo>
                    <a:pt x="8309" y="18665"/>
                    <a:pt x="7645" y="18747"/>
                    <a:pt x="7009" y="18747"/>
                  </a:cubicBezTo>
                  <a:cubicBezTo>
                    <a:pt x="6565" y="18747"/>
                    <a:pt x="6136" y="18708"/>
                    <a:pt x="5733" y="18603"/>
                  </a:cubicBezTo>
                  <a:cubicBezTo>
                    <a:pt x="5733" y="18603"/>
                    <a:pt x="5733" y="18603"/>
                    <a:pt x="5733" y="18578"/>
                  </a:cubicBezTo>
                  <a:lnTo>
                    <a:pt x="5733" y="18578"/>
                  </a:lnTo>
                  <a:cubicBezTo>
                    <a:pt x="6067" y="18637"/>
                    <a:pt x="6343" y="18667"/>
                    <a:pt x="6619" y="18667"/>
                  </a:cubicBezTo>
                  <a:cubicBezTo>
                    <a:pt x="6683" y="18667"/>
                    <a:pt x="6746" y="18603"/>
                    <a:pt x="6778" y="18540"/>
                  </a:cubicBezTo>
                  <a:cubicBezTo>
                    <a:pt x="6778" y="18445"/>
                    <a:pt x="6714" y="18382"/>
                    <a:pt x="6619" y="18350"/>
                  </a:cubicBezTo>
                  <a:cubicBezTo>
                    <a:pt x="6176" y="18318"/>
                    <a:pt x="5828" y="18287"/>
                    <a:pt x="5447" y="18223"/>
                  </a:cubicBezTo>
                  <a:cubicBezTo>
                    <a:pt x="5384" y="18097"/>
                    <a:pt x="5352" y="18002"/>
                    <a:pt x="5321" y="17907"/>
                  </a:cubicBezTo>
                  <a:lnTo>
                    <a:pt x="6366" y="17907"/>
                  </a:lnTo>
                  <a:cubicBezTo>
                    <a:pt x="6429" y="17907"/>
                    <a:pt x="6493" y="17843"/>
                    <a:pt x="6493" y="17748"/>
                  </a:cubicBezTo>
                  <a:cubicBezTo>
                    <a:pt x="6493" y="17685"/>
                    <a:pt x="6429" y="17622"/>
                    <a:pt x="6366" y="17622"/>
                  </a:cubicBezTo>
                  <a:lnTo>
                    <a:pt x="5321" y="17622"/>
                  </a:lnTo>
                  <a:cubicBezTo>
                    <a:pt x="5352" y="17527"/>
                    <a:pt x="5384" y="17400"/>
                    <a:pt x="5447" y="17305"/>
                  </a:cubicBezTo>
                  <a:lnTo>
                    <a:pt x="5954" y="17305"/>
                  </a:lnTo>
                  <a:cubicBezTo>
                    <a:pt x="6182" y="17332"/>
                    <a:pt x="6432" y="17342"/>
                    <a:pt x="6671" y="17342"/>
                  </a:cubicBezTo>
                  <a:cubicBezTo>
                    <a:pt x="6998" y="17342"/>
                    <a:pt x="7305" y="17323"/>
                    <a:pt x="7506" y="17305"/>
                  </a:cubicBezTo>
                  <a:cubicBezTo>
                    <a:pt x="7633" y="17305"/>
                    <a:pt x="7823" y="17273"/>
                    <a:pt x="7981" y="17273"/>
                  </a:cubicBezTo>
                  <a:cubicBezTo>
                    <a:pt x="9184" y="17178"/>
                    <a:pt x="10800" y="17052"/>
                    <a:pt x="11781" y="16355"/>
                  </a:cubicBezTo>
                  <a:close/>
                  <a:moveTo>
                    <a:pt x="12003" y="18002"/>
                  </a:moveTo>
                  <a:cubicBezTo>
                    <a:pt x="12320" y="18255"/>
                    <a:pt x="12446" y="18635"/>
                    <a:pt x="12383" y="19015"/>
                  </a:cubicBezTo>
                  <a:cubicBezTo>
                    <a:pt x="11560" y="19807"/>
                    <a:pt x="10420" y="20092"/>
                    <a:pt x="9438" y="20250"/>
                  </a:cubicBezTo>
                  <a:lnTo>
                    <a:pt x="9216" y="20282"/>
                  </a:lnTo>
                  <a:cubicBezTo>
                    <a:pt x="8694" y="20375"/>
                    <a:pt x="7963" y="20512"/>
                    <a:pt x="7269" y="20512"/>
                  </a:cubicBezTo>
                  <a:cubicBezTo>
                    <a:pt x="6785" y="20512"/>
                    <a:pt x="6319" y="20446"/>
                    <a:pt x="5954" y="20250"/>
                  </a:cubicBezTo>
                  <a:lnTo>
                    <a:pt x="5954" y="20250"/>
                  </a:lnTo>
                  <a:cubicBezTo>
                    <a:pt x="6303" y="20282"/>
                    <a:pt x="6651" y="20314"/>
                    <a:pt x="6936" y="20345"/>
                  </a:cubicBezTo>
                  <a:cubicBezTo>
                    <a:pt x="6948" y="20351"/>
                    <a:pt x="6959" y="20354"/>
                    <a:pt x="6970" y="20354"/>
                  </a:cubicBezTo>
                  <a:cubicBezTo>
                    <a:pt x="7020" y="20354"/>
                    <a:pt x="7063" y="20302"/>
                    <a:pt x="7063" y="20250"/>
                  </a:cubicBezTo>
                  <a:cubicBezTo>
                    <a:pt x="7094" y="20155"/>
                    <a:pt x="7031" y="20092"/>
                    <a:pt x="6968" y="20092"/>
                  </a:cubicBezTo>
                  <a:cubicBezTo>
                    <a:pt x="6556" y="20029"/>
                    <a:pt x="6144" y="19965"/>
                    <a:pt x="5733" y="19934"/>
                  </a:cubicBezTo>
                  <a:cubicBezTo>
                    <a:pt x="5701" y="19839"/>
                    <a:pt x="5669" y="19775"/>
                    <a:pt x="5669" y="19712"/>
                  </a:cubicBezTo>
                  <a:cubicBezTo>
                    <a:pt x="5954" y="19712"/>
                    <a:pt x="6303" y="19712"/>
                    <a:pt x="6683" y="19744"/>
                  </a:cubicBezTo>
                  <a:cubicBezTo>
                    <a:pt x="6746" y="19744"/>
                    <a:pt x="6809" y="19712"/>
                    <a:pt x="6809" y="19617"/>
                  </a:cubicBezTo>
                  <a:cubicBezTo>
                    <a:pt x="6809" y="19554"/>
                    <a:pt x="6778" y="19490"/>
                    <a:pt x="6683" y="19459"/>
                  </a:cubicBezTo>
                  <a:cubicBezTo>
                    <a:pt x="6366" y="19427"/>
                    <a:pt x="6018" y="19427"/>
                    <a:pt x="5638" y="19427"/>
                  </a:cubicBezTo>
                  <a:cubicBezTo>
                    <a:pt x="5638" y="19300"/>
                    <a:pt x="5701" y="19142"/>
                    <a:pt x="5796" y="19015"/>
                  </a:cubicBezTo>
                  <a:cubicBezTo>
                    <a:pt x="6223" y="19162"/>
                    <a:pt x="6689" y="19219"/>
                    <a:pt x="7181" y="19219"/>
                  </a:cubicBezTo>
                  <a:cubicBezTo>
                    <a:pt x="7856" y="19219"/>
                    <a:pt x="8578" y="19112"/>
                    <a:pt x="9311" y="18984"/>
                  </a:cubicBezTo>
                  <a:lnTo>
                    <a:pt x="9469" y="18984"/>
                  </a:lnTo>
                  <a:cubicBezTo>
                    <a:pt x="10293" y="18825"/>
                    <a:pt x="11401" y="18635"/>
                    <a:pt x="12003" y="18002"/>
                  </a:cubicBezTo>
                  <a:close/>
                  <a:moveTo>
                    <a:pt x="11813" y="19965"/>
                  </a:moveTo>
                  <a:lnTo>
                    <a:pt x="11813" y="19965"/>
                  </a:lnTo>
                  <a:cubicBezTo>
                    <a:pt x="11401" y="21295"/>
                    <a:pt x="9818" y="21675"/>
                    <a:pt x="9311" y="21770"/>
                  </a:cubicBezTo>
                  <a:cubicBezTo>
                    <a:pt x="9140" y="21799"/>
                    <a:pt x="8971" y="21813"/>
                    <a:pt x="8803" y="21813"/>
                  </a:cubicBezTo>
                  <a:cubicBezTo>
                    <a:pt x="8038" y="21813"/>
                    <a:pt x="7317" y="21518"/>
                    <a:pt x="6746" y="20947"/>
                  </a:cubicBezTo>
                  <a:lnTo>
                    <a:pt x="6746" y="20947"/>
                  </a:lnTo>
                  <a:cubicBezTo>
                    <a:pt x="6878" y="20962"/>
                    <a:pt x="7013" y="20968"/>
                    <a:pt x="7147" y="20968"/>
                  </a:cubicBezTo>
                  <a:cubicBezTo>
                    <a:pt x="7592" y="20968"/>
                    <a:pt x="8043" y="20901"/>
                    <a:pt x="8456" y="20852"/>
                  </a:cubicBezTo>
                  <a:cubicBezTo>
                    <a:pt x="8551" y="20852"/>
                    <a:pt x="8646" y="20820"/>
                    <a:pt x="8741" y="20820"/>
                  </a:cubicBezTo>
                  <a:cubicBezTo>
                    <a:pt x="9754" y="20694"/>
                    <a:pt x="10895" y="20504"/>
                    <a:pt x="11813" y="19965"/>
                  </a:cubicBezTo>
                  <a:close/>
                  <a:moveTo>
                    <a:pt x="6664" y="1"/>
                  </a:moveTo>
                  <a:cubicBezTo>
                    <a:pt x="6324" y="1"/>
                    <a:pt x="5982" y="26"/>
                    <a:pt x="5638" y="77"/>
                  </a:cubicBezTo>
                  <a:cubicBezTo>
                    <a:pt x="5289" y="141"/>
                    <a:pt x="4909" y="236"/>
                    <a:pt x="4561" y="362"/>
                  </a:cubicBezTo>
                  <a:lnTo>
                    <a:pt x="4307" y="362"/>
                  </a:lnTo>
                  <a:cubicBezTo>
                    <a:pt x="4296" y="356"/>
                    <a:pt x="4284" y="354"/>
                    <a:pt x="4273" y="354"/>
                  </a:cubicBezTo>
                  <a:cubicBezTo>
                    <a:pt x="4222" y="354"/>
                    <a:pt x="4175" y="406"/>
                    <a:pt x="4149" y="457"/>
                  </a:cubicBezTo>
                  <a:cubicBezTo>
                    <a:pt x="4149" y="457"/>
                    <a:pt x="4149" y="489"/>
                    <a:pt x="4149" y="521"/>
                  </a:cubicBezTo>
                  <a:cubicBezTo>
                    <a:pt x="2059" y="1407"/>
                    <a:pt x="570" y="3339"/>
                    <a:pt x="254" y="5651"/>
                  </a:cubicBezTo>
                  <a:cubicBezTo>
                    <a:pt x="0" y="7266"/>
                    <a:pt x="412" y="8944"/>
                    <a:pt x="1362" y="10180"/>
                  </a:cubicBezTo>
                  <a:cubicBezTo>
                    <a:pt x="1964" y="10971"/>
                    <a:pt x="2629" y="11541"/>
                    <a:pt x="3294" y="12080"/>
                  </a:cubicBezTo>
                  <a:cubicBezTo>
                    <a:pt x="4244" y="12903"/>
                    <a:pt x="5131" y="13663"/>
                    <a:pt x="5701" y="14962"/>
                  </a:cubicBezTo>
                  <a:cubicBezTo>
                    <a:pt x="5352" y="15120"/>
                    <a:pt x="5099" y="15437"/>
                    <a:pt x="4941" y="15785"/>
                  </a:cubicBezTo>
                  <a:cubicBezTo>
                    <a:pt x="4814" y="16165"/>
                    <a:pt x="4846" y="16513"/>
                    <a:pt x="5004" y="16830"/>
                  </a:cubicBezTo>
                  <a:cubicBezTo>
                    <a:pt x="5036" y="16862"/>
                    <a:pt x="5036" y="16862"/>
                    <a:pt x="5036" y="16893"/>
                  </a:cubicBezTo>
                  <a:cubicBezTo>
                    <a:pt x="5067" y="16925"/>
                    <a:pt x="5131" y="16988"/>
                    <a:pt x="5194" y="17052"/>
                  </a:cubicBezTo>
                  <a:cubicBezTo>
                    <a:pt x="5131" y="17052"/>
                    <a:pt x="5067" y="17115"/>
                    <a:pt x="5067" y="17178"/>
                  </a:cubicBezTo>
                  <a:cubicBezTo>
                    <a:pt x="5067" y="17210"/>
                    <a:pt x="5067" y="17210"/>
                    <a:pt x="5099" y="17242"/>
                  </a:cubicBezTo>
                  <a:cubicBezTo>
                    <a:pt x="4941" y="17527"/>
                    <a:pt x="4877" y="17875"/>
                    <a:pt x="4941" y="18223"/>
                  </a:cubicBezTo>
                  <a:cubicBezTo>
                    <a:pt x="5004" y="18477"/>
                    <a:pt x="5162" y="18698"/>
                    <a:pt x="5384" y="18825"/>
                  </a:cubicBezTo>
                  <a:cubicBezTo>
                    <a:pt x="5416" y="18857"/>
                    <a:pt x="5447" y="18889"/>
                    <a:pt x="5479" y="18889"/>
                  </a:cubicBezTo>
                  <a:cubicBezTo>
                    <a:pt x="5226" y="19174"/>
                    <a:pt x="5131" y="19617"/>
                    <a:pt x="5289" y="19965"/>
                  </a:cubicBezTo>
                  <a:cubicBezTo>
                    <a:pt x="5289" y="19997"/>
                    <a:pt x="5289" y="19997"/>
                    <a:pt x="5289" y="20029"/>
                  </a:cubicBezTo>
                  <a:cubicBezTo>
                    <a:pt x="5479" y="20409"/>
                    <a:pt x="5764" y="20662"/>
                    <a:pt x="6176" y="20789"/>
                  </a:cubicBezTo>
                  <a:cubicBezTo>
                    <a:pt x="6778" y="21675"/>
                    <a:pt x="7886" y="22214"/>
                    <a:pt x="9058" y="22214"/>
                  </a:cubicBezTo>
                  <a:cubicBezTo>
                    <a:pt x="9374" y="22214"/>
                    <a:pt x="9691" y="22150"/>
                    <a:pt x="10040" y="22087"/>
                  </a:cubicBezTo>
                  <a:cubicBezTo>
                    <a:pt x="11370" y="21770"/>
                    <a:pt x="12225" y="20820"/>
                    <a:pt x="12383" y="19617"/>
                  </a:cubicBezTo>
                  <a:lnTo>
                    <a:pt x="12383" y="19585"/>
                  </a:lnTo>
                  <a:cubicBezTo>
                    <a:pt x="12446" y="19554"/>
                    <a:pt x="12510" y="19490"/>
                    <a:pt x="12573" y="19459"/>
                  </a:cubicBezTo>
                  <a:cubicBezTo>
                    <a:pt x="12636" y="19427"/>
                    <a:pt x="12668" y="19395"/>
                    <a:pt x="12700" y="19364"/>
                  </a:cubicBezTo>
                  <a:cubicBezTo>
                    <a:pt x="12700" y="19332"/>
                    <a:pt x="12700" y="19332"/>
                    <a:pt x="12700" y="19332"/>
                  </a:cubicBezTo>
                  <a:cubicBezTo>
                    <a:pt x="12731" y="19300"/>
                    <a:pt x="12731" y="19300"/>
                    <a:pt x="12731" y="19300"/>
                  </a:cubicBezTo>
                  <a:cubicBezTo>
                    <a:pt x="12795" y="19205"/>
                    <a:pt x="12826" y="19110"/>
                    <a:pt x="12795" y="19047"/>
                  </a:cubicBezTo>
                  <a:cubicBezTo>
                    <a:pt x="12890" y="18508"/>
                    <a:pt x="12700" y="17970"/>
                    <a:pt x="12320" y="17622"/>
                  </a:cubicBezTo>
                  <a:cubicBezTo>
                    <a:pt x="12541" y="17178"/>
                    <a:pt x="12541" y="16450"/>
                    <a:pt x="12161" y="16007"/>
                  </a:cubicBezTo>
                  <a:cubicBezTo>
                    <a:pt x="12193" y="15975"/>
                    <a:pt x="12225" y="15943"/>
                    <a:pt x="12256" y="15912"/>
                  </a:cubicBezTo>
                  <a:cubicBezTo>
                    <a:pt x="12320" y="15848"/>
                    <a:pt x="12320" y="15753"/>
                    <a:pt x="12256" y="15658"/>
                  </a:cubicBezTo>
                  <a:cubicBezTo>
                    <a:pt x="12256" y="15627"/>
                    <a:pt x="12225" y="15595"/>
                    <a:pt x="12161" y="15563"/>
                  </a:cubicBezTo>
                  <a:cubicBezTo>
                    <a:pt x="12193" y="15183"/>
                    <a:pt x="12066" y="14772"/>
                    <a:pt x="11813" y="14487"/>
                  </a:cubicBezTo>
                  <a:cubicBezTo>
                    <a:pt x="11560" y="14202"/>
                    <a:pt x="11243" y="14043"/>
                    <a:pt x="10895" y="14012"/>
                  </a:cubicBezTo>
                  <a:cubicBezTo>
                    <a:pt x="10736" y="12681"/>
                    <a:pt x="11338" y="11605"/>
                    <a:pt x="11971" y="10465"/>
                  </a:cubicBezTo>
                  <a:cubicBezTo>
                    <a:pt x="12415" y="9705"/>
                    <a:pt x="12826" y="8944"/>
                    <a:pt x="13048" y="8089"/>
                  </a:cubicBezTo>
                  <a:cubicBezTo>
                    <a:pt x="13365" y="6728"/>
                    <a:pt x="13238" y="5176"/>
                    <a:pt x="12636" y="3846"/>
                  </a:cubicBezTo>
                  <a:cubicBezTo>
                    <a:pt x="11628" y="1465"/>
                    <a:pt x="9257" y="1"/>
                    <a:pt x="6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406091" y="4017197"/>
              <a:ext cx="87535" cy="44633"/>
            </a:xfrm>
            <a:custGeom>
              <a:avLst/>
              <a:gdLst/>
              <a:ahLst/>
              <a:cxnLst/>
              <a:rect l="l" t="t" r="r" b="b"/>
              <a:pathLst>
                <a:path w="2883" h="1470" extrusionOk="0">
                  <a:moveTo>
                    <a:pt x="2690" y="0"/>
                  </a:moveTo>
                  <a:cubicBezTo>
                    <a:pt x="2667" y="0"/>
                    <a:pt x="2646" y="4"/>
                    <a:pt x="2629" y="12"/>
                  </a:cubicBezTo>
                  <a:cubicBezTo>
                    <a:pt x="2312" y="171"/>
                    <a:pt x="1996" y="297"/>
                    <a:pt x="1679" y="456"/>
                  </a:cubicBezTo>
                  <a:cubicBezTo>
                    <a:pt x="1172" y="677"/>
                    <a:pt x="634" y="899"/>
                    <a:pt x="127" y="1153"/>
                  </a:cubicBezTo>
                  <a:cubicBezTo>
                    <a:pt x="32" y="1184"/>
                    <a:pt x="0" y="1279"/>
                    <a:pt x="32" y="1374"/>
                  </a:cubicBezTo>
                  <a:cubicBezTo>
                    <a:pt x="64" y="1438"/>
                    <a:pt x="127" y="1469"/>
                    <a:pt x="222" y="1469"/>
                  </a:cubicBezTo>
                  <a:lnTo>
                    <a:pt x="254" y="1469"/>
                  </a:lnTo>
                  <a:cubicBezTo>
                    <a:pt x="1045" y="1216"/>
                    <a:pt x="1901" y="836"/>
                    <a:pt x="2787" y="297"/>
                  </a:cubicBezTo>
                  <a:cubicBezTo>
                    <a:pt x="2851" y="266"/>
                    <a:pt x="2882" y="171"/>
                    <a:pt x="2851" y="76"/>
                  </a:cubicBezTo>
                  <a:cubicBezTo>
                    <a:pt x="2827" y="29"/>
                    <a:pt x="2753" y="0"/>
                    <a:pt x="26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2283001" y="3841338"/>
              <a:ext cx="89448" cy="15667"/>
            </a:xfrm>
            <a:custGeom>
              <a:avLst/>
              <a:gdLst/>
              <a:ahLst/>
              <a:cxnLst/>
              <a:rect l="l" t="t" r="r" b="b"/>
              <a:pathLst>
                <a:path w="2946" h="516" extrusionOk="0">
                  <a:moveTo>
                    <a:pt x="172" y="1"/>
                  </a:moveTo>
                  <a:cubicBezTo>
                    <a:pt x="97" y="1"/>
                    <a:pt x="32" y="58"/>
                    <a:pt x="32" y="136"/>
                  </a:cubicBezTo>
                  <a:cubicBezTo>
                    <a:pt x="1" y="231"/>
                    <a:pt x="64" y="326"/>
                    <a:pt x="159" y="357"/>
                  </a:cubicBezTo>
                  <a:cubicBezTo>
                    <a:pt x="571" y="452"/>
                    <a:pt x="1014" y="516"/>
                    <a:pt x="1458" y="516"/>
                  </a:cubicBezTo>
                  <a:cubicBezTo>
                    <a:pt x="1901" y="516"/>
                    <a:pt x="2344" y="452"/>
                    <a:pt x="2788" y="357"/>
                  </a:cubicBezTo>
                  <a:cubicBezTo>
                    <a:pt x="2883" y="357"/>
                    <a:pt x="2946" y="262"/>
                    <a:pt x="2914" y="167"/>
                  </a:cubicBezTo>
                  <a:cubicBezTo>
                    <a:pt x="2914" y="85"/>
                    <a:pt x="2843" y="3"/>
                    <a:pt x="2742" y="3"/>
                  </a:cubicBezTo>
                  <a:cubicBezTo>
                    <a:pt x="2726" y="3"/>
                    <a:pt x="2710" y="5"/>
                    <a:pt x="2693" y="9"/>
                  </a:cubicBezTo>
                  <a:cubicBezTo>
                    <a:pt x="2328" y="72"/>
                    <a:pt x="1956" y="104"/>
                    <a:pt x="1553" y="104"/>
                  </a:cubicBezTo>
                  <a:cubicBezTo>
                    <a:pt x="1149" y="104"/>
                    <a:pt x="713" y="72"/>
                    <a:pt x="222" y="9"/>
                  </a:cubicBezTo>
                  <a:cubicBezTo>
                    <a:pt x="206" y="3"/>
                    <a:pt x="189" y="1"/>
                    <a:pt x="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2389756" y="3547125"/>
              <a:ext cx="53863" cy="96431"/>
            </a:xfrm>
            <a:custGeom>
              <a:avLst/>
              <a:gdLst/>
              <a:ahLst/>
              <a:cxnLst/>
              <a:rect l="l" t="t" r="r" b="b"/>
              <a:pathLst>
                <a:path w="1774" h="3176" extrusionOk="0">
                  <a:moveTo>
                    <a:pt x="206" y="0"/>
                  </a:moveTo>
                  <a:cubicBezTo>
                    <a:pt x="191" y="0"/>
                    <a:pt x="175" y="3"/>
                    <a:pt x="158" y="8"/>
                  </a:cubicBezTo>
                  <a:cubicBezTo>
                    <a:pt x="63" y="40"/>
                    <a:pt x="0" y="135"/>
                    <a:pt x="32" y="230"/>
                  </a:cubicBezTo>
                  <a:cubicBezTo>
                    <a:pt x="253" y="1243"/>
                    <a:pt x="728" y="2225"/>
                    <a:pt x="1425" y="3112"/>
                  </a:cubicBezTo>
                  <a:cubicBezTo>
                    <a:pt x="1457" y="3144"/>
                    <a:pt x="1520" y="3175"/>
                    <a:pt x="1583" y="3175"/>
                  </a:cubicBezTo>
                  <a:cubicBezTo>
                    <a:pt x="1615" y="3175"/>
                    <a:pt x="1647" y="3175"/>
                    <a:pt x="1678" y="3144"/>
                  </a:cubicBezTo>
                  <a:cubicBezTo>
                    <a:pt x="1773" y="3080"/>
                    <a:pt x="1773" y="2954"/>
                    <a:pt x="1742" y="2890"/>
                  </a:cubicBezTo>
                  <a:cubicBezTo>
                    <a:pt x="1108" y="2099"/>
                    <a:pt x="665" y="1148"/>
                    <a:pt x="348" y="135"/>
                  </a:cubicBezTo>
                  <a:cubicBezTo>
                    <a:pt x="322" y="57"/>
                    <a:pt x="275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2587811" y="3486795"/>
              <a:ext cx="16396" cy="80795"/>
            </a:xfrm>
            <a:custGeom>
              <a:avLst/>
              <a:gdLst/>
              <a:ahLst/>
              <a:cxnLst/>
              <a:rect l="l" t="t" r="r" b="b"/>
              <a:pathLst>
                <a:path w="540" h="2661" extrusionOk="0">
                  <a:moveTo>
                    <a:pt x="381" y="0"/>
                  </a:moveTo>
                  <a:cubicBezTo>
                    <a:pt x="254" y="0"/>
                    <a:pt x="191" y="64"/>
                    <a:pt x="159" y="159"/>
                  </a:cubicBezTo>
                  <a:cubicBezTo>
                    <a:pt x="33" y="887"/>
                    <a:pt x="1" y="1647"/>
                    <a:pt x="96" y="2502"/>
                  </a:cubicBezTo>
                  <a:cubicBezTo>
                    <a:pt x="96" y="2597"/>
                    <a:pt x="191" y="2660"/>
                    <a:pt x="286" y="2660"/>
                  </a:cubicBezTo>
                  <a:lnTo>
                    <a:pt x="318" y="2660"/>
                  </a:lnTo>
                  <a:cubicBezTo>
                    <a:pt x="413" y="2660"/>
                    <a:pt x="476" y="2565"/>
                    <a:pt x="476" y="2470"/>
                  </a:cubicBezTo>
                  <a:cubicBezTo>
                    <a:pt x="413" y="1774"/>
                    <a:pt x="444" y="1045"/>
                    <a:pt x="539" y="222"/>
                  </a:cubicBezTo>
                  <a:cubicBezTo>
                    <a:pt x="539" y="95"/>
                    <a:pt x="476" y="32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2728207" y="3517461"/>
              <a:ext cx="49066" cy="83770"/>
            </a:xfrm>
            <a:custGeom>
              <a:avLst/>
              <a:gdLst/>
              <a:ahLst/>
              <a:cxnLst/>
              <a:rect l="l" t="t" r="r" b="b"/>
              <a:pathLst>
                <a:path w="1616" h="2759" extrusionOk="0">
                  <a:moveTo>
                    <a:pt x="1396" y="1"/>
                  </a:moveTo>
                  <a:cubicBezTo>
                    <a:pt x="1338" y="1"/>
                    <a:pt x="1275" y="28"/>
                    <a:pt x="1236" y="67"/>
                  </a:cubicBezTo>
                  <a:cubicBezTo>
                    <a:pt x="729" y="669"/>
                    <a:pt x="317" y="1460"/>
                    <a:pt x="32" y="2505"/>
                  </a:cubicBezTo>
                  <a:cubicBezTo>
                    <a:pt x="1" y="2600"/>
                    <a:pt x="64" y="2695"/>
                    <a:pt x="159" y="2727"/>
                  </a:cubicBezTo>
                  <a:cubicBezTo>
                    <a:pt x="191" y="2759"/>
                    <a:pt x="191" y="2759"/>
                    <a:pt x="222" y="2759"/>
                  </a:cubicBezTo>
                  <a:cubicBezTo>
                    <a:pt x="317" y="2759"/>
                    <a:pt x="381" y="2695"/>
                    <a:pt x="412" y="2600"/>
                  </a:cubicBezTo>
                  <a:cubicBezTo>
                    <a:pt x="666" y="1777"/>
                    <a:pt x="1109" y="1049"/>
                    <a:pt x="1552" y="289"/>
                  </a:cubicBezTo>
                  <a:cubicBezTo>
                    <a:pt x="1616" y="225"/>
                    <a:pt x="1584" y="99"/>
                    <a:pt x="1489" y="35"/>
                  </a:cubicBezTo>
                  <a:cubicBezTo>
                    <a:pt x="1465" y="11"/>
                    <a:pt x="1431" y="1"/>
                    <a:pt x="1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2871487" y="3655550"/>
              <a:ext cx="50037" cy="46667"/>
            </a:xfrm>
            <a:custGeom>
              <a:avLst/>
              <a:gdLst/>
              <a:ahLst/>
              <a:cxnLst/>
              <a:rect l="l" t="t" r="r" b="b"/>
              <a:pathLst>
                <a:path w="1648" h="1537" extrusionOk="0">
                  <a:moveTo>
                    <a:pt x="1445" y="0"/>
                  </a:moveTo>
                  <a:cubicBezTo>
                    <a:pt x="1402" y="0"/>
                    <a:pt x="1362" y="16"/>
                    <a:pt x="1330" y="48"/>
                  </a:cubicBezTo>
                  <a:cubicBezTo>
                    <a:pt x="982" y="301"/>
                    <a:pt x="665" y="618"/>
                    <a:pt x="349" y="934"/>
                  </a:cubicBezTo>
                  <a:cubicBezTo>
                    <a:pt x="254" y="998"/>
                    <a:pt x="190" y="1093"/>
                    <a:pt x="95" y="1188"/>
                  </a:cubicBezTo>
                  <a:cubicBezTo>
                    <a:pt x="0" y="1251"/>
                    <a:pt x="0" y="1378"/>
                    <a:pt x="95" y="1441"/>
                  </a:cubicBezTo>
                  <a:cubicBezTo>
                    <a:pt x="127" y="1504"/>
                    <a:pt x="190" y="1536"/>
                    <a:pt x="222" y="1536"/>
                  </a:cubicBezTo>
                  <a:cubicBezTo>
                    <a:pt x="285" y="1536"/>
                    <a:pt x="317" y="1504"/>
                    <a:pt x="380" y="1473"/>
                  </a:cubicBezTo>
                  <a:cubicBezTo>
                    <a:pt x="444" y="1378"/>
                    <a:pt x="539" y="1314"/>
                    <a:pt x="634" y="1219"/>
                  </a:cubicBezTo>
                  <a:cubicBezTo>
                    <a:pt x="950" y="934"/>
                    <a:pt x="1267" y="618"/>
                    <a:pt x="1584" y="301"/>
                  </a:cubicBezTo>
                  <a:cubicBezTo>
                    <a:pt x="1647" y="238"/>
                    <a:pt x="1647" y="111"/>
                    <a:pt x="1584" y="48"/>
                  </a:cubicBezTo>
                  <a:cubicBezTo>
                    <a:pt x="1536" y="16"/>
                    <a:pt x="1489" y="0"/>
                    <a:pt x="1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2844556" y="3861438"/>
              <a:ext cx="83679" cy="41718"/>
            </a:xfrm>
            <a:custGeom>
              <a:avLst/>
              <a:gdLst/>
              <a:ahLst/>
              <a:cxnLst/>
              <a:rect l="l" t="t" r="r" b="b"/>
              <a:pathLst>
                <a:path w="2756" h="1374" extrusionOk="0">
                  <a:moveTo>
                    <a:pt x="2496" y="0"/>
                  </a:moveTo>
                  <a:cubicBezTo>
                    <a:pt x="2469" y="0"/>
                    <a:pt x="2439" y="4"/>
                    <a:pt x="2407" y="12"/>
                  </a:cubicBezTo>
                  <a:cubicBezTo>
                    <a:pt x="2217" y="107"/>
                    <a:pt x="2027" y="202"/>
                    <a:pt x="1837" y="265"/>
                  </a:cubicBezTo>
                  <a:cubicBezTo>
                    <a:pt x="1299" y="519"/>
                    <a:pt x="729" y="772"/>
                    <a:pt x="159" y="994"/>
                  </a:cubicBezTo>
                  <a:cubicBezTo>
                    <a:pt x="64" y="1025"/>
                    <a:pt x="0" y="1152"/>
                    <a:pt x="64" y="1247"/>
                  </a:cubicBezTo>
                  <a:cubicBezTo>
                    <a:pt x="64" y="1342"/>
                    <a:pt x="159" y="1374"/>
                    <a:pt x="222" y="1374"/>
                  </a:cubicBezTo>
                  <a:lnTo>
                    <a:pt x="286" y="1374"/>
                  </a:lnTo>
                  <a:cubicBezTo>
                    <a:pt x="1014" y="1120"/>
                    <a:pt x="1837" y="804"/>
                    <a:pt x="2597" y="360"/>
                  </a:cubicBezTo>
                  <a:cubicBezTo>
                    <a:pt x="2692" y="329"/>
                    <a:pt x="2756" y="202"/>
                    <a:pt x="2692" y="107"/>
                  </a:cubicBezTo>
                  <a:cubicBezTo>
                    <a:pt x="2645" y="36"/>
                    <a:pt x="2580" y="0"/>
                    <a:pt x="2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30"/>
          <p:cNvSpPr/>
          <p:nvPr/>
        </p:nvSpPr>
        <p:spPr>
          <a:xfrm>
            <a:off x="7034681" y="1296025"/>
            <a:ext cx="344919" cy="340465"/>
          </a:xfrm>
          <a:custGeom>
            <a:avLst/>
            <a:gdLst/>
            <a:ahLst/>
            <a:cxnLst/>
            <a:rect l="l" t="t" r="r" b="b"/>
            <a:pathLst>
              <a:path w="8520" h="8410" extrusionOk="0">
                <a:moveTo>
                  <a:pt x="4803" y="531"/>
                </a:moveTo>
                <a:cubicBezTo>
                  <a:pt x="5479" y="531"/>
                  <a:pt x="6105" y="729"/>
                  <a:pt x="6619" y="1125"/>
                </a:cubicBezTo>
                <a:cubicBezTo>
                  <a:pt x="7474" y="1759"/>
                  <a:pt x="7886" y="2835"/>
                  <a:pt x="7791" y="4102"/>
                </a:cubicBezTo>
                <a:cubicBezTo>
                  <a:pt x="7633" y="6351"/>
                  <a:pt x="5701" y="7396"/>
                  <a:pt x="4086" y="7839"/>
                </a:cubicBezTo>
                <a:cubicBezTo>
                  <a:pt x="4054" y="7839"/>
                  <a:pt x="4022" y="7871"/>
                  <a:pt x="3991" y="7871"/>
                </a:cubicBezTo>
                <a:cubicBezTo>
                  <a:pt x="3885" y="7884"/>
                  <a:pt x="3781" y="7890"/>
                  <a:pt x="3678" y="7890"/>
                </a:cubicBezTo>
                <a:cubicBezTo>
                  <a:pt x="3287" y="7890"/>
                  <a:pt x="2916" y="7799"/>
                  <a:pt x="2566" y="7649"/>
                </a:cubicBezTo>
                <a:cubicBezTo>
                  <a:pt x="2819" y="7649"/>
                  <a:pt x="3104" y="7681"/>
                  <a:pt x="3326" y="7681"/>
                </a:cubicBezTo>
                <a:cubicBezTo>
                  <a:pt x="3516" y="7681"/>
                  <a:pt x="3706" y="7681"/>
                  <a:pt x="3896" y="7649"/>
                </a:cubicBezTo>
                <a:cubicBezTo>
                  <a:pt x="3991" y="7649"/>
                  <a:pt x="4054" y="7554"/>
                  <a:pt x="4054" y="7459"/>
                </a:cubicBezTo>
                <a:cubicBezTo>
                  <a:pt x="4054" y="7364"/>
                  <a:pt x="3991" y="7301"/>
                  <a:pt x="3896" y="7269"/>
                </a:cubicBezTo>
                <a:cubicBezTo>
                  <a:pt x="3729" y="7260"/>
                  <a:pt x="3559" y="7256"/>
                  <a:pt x="3387" y="7256"/>
                </a:cubicBezTo>
                <a:cubicBezTo>
                  <a:pt x="2973" y="7256"/>
                  <a:pt x="2548" y="7278"/>
                  <a:pt x="2122" y="7301"/>
                </a:cubicBezTo>
                <a:cubicBezTo>
                  <a:pt x="2091" y="7332"/>
                  <a:pt x="2059" y="7332"/>
                  <a:pt x="2027" y="7364"/>
                </a:cubicBezTo>
                <a:cubicBezTo>
                  <a:pt x="1869" y="7237"/>
                  <a:pt x="1711" y="7079"/>
                  <a:pt x="1584" y="6921"/>
                </a:cubicBezTo>
                <a:lnTo>
                  <a:pt x="1584" y="6921"/>
                </a:lnTo>
                <a:cubicBezTo>
                  <a:pt x="1973" y="6958"/>
                  <a:pt x="2363" y="6973"/>
                  <a:pt x="2753" y="6973"/>
                </a:cubicBezTo>
                <a:cubicBezTo>
                  <a:pt x="3028" y="6973"/>
                  <a:pt x="3304" y="6965"/>
                  <a:pt x="3579" y="6952"/>
                </a:cubicBezTo>
                <a:cubicBezTo>
                  <a:pt x="3674" y="6921"/>
                  <a:pt x="3737" y="6857"/>
                  <a:pt x="3737" y="6762"/>
                </a:cubicBezTo>
                <a:cubicBezTo>
                  <a:pt x="3737" y="6667"/>
                  <a:pt x="3674" y="6604"/>
                  <a:pt x="3579" y="6572"/>
                </a:cubicBezTo>
                <a:cubicBezTo>
                  <a:pt x="3171" y="6535"/>
                  <a:pt x="2752" y="6520"/>
                  <a:pt x="2335" y="6520"/>
                </a:cubicBezTo>
                <a:cubicBezTo>
                  <a:pt x="2040" y="6520"/>
                  <a:pt x="1746" y="6527"/>
                  <a:pt x="1457" y="6541"/>
                </a:cubicBezTo>
                <a:lnTo>
                  <a:pt x="1267" y="6541"/>
                </a:lnTo>
                <a:cubicBezTo>
                  <a:pt x="1140" y="6319"/>
                  <a:pt x="1014" y="6097"/>
                  <a:pt x="919" y="5844"/>
                </a:cubicBezTo>
                <a:lnTo>
                  <a:pt x="919" y="5844"/>
                </a:lnTo>
                <a:cubicBezTo>
                  <a:pt x="1742" y="5907"/>
                  <a:pt x="2597" y="5939"/>
                  <a:pt x="3484" y="5939"/>
                </a:cubicBezTo>
                <a:cubicBezTo>
                  <a:pt x="3579" y="5939"/>
                  <a:pt x="3674" y="5844"/>
                  <a:pt x="3674" y="5749"/>
                </a:cubicBezTo>
                <a:cubicBezTo>
                  <a:pt x="3674" y="5622"/>
                  <a:pt x="3579" y="5527"/>
                  <a:pt x="3484" y="5527"/>
                </a:cubicBezTo>
                <a:cubicBezTo>
                  <a:pt x="2597" y="5464"/>
                  <a:pt x="1679" y="5464"/>
                  <a:pt x="792" y="5432"/>
                </a:cubicBezTo>
                <a:cubicBezTo>
                  <a:pt x="729" y="5210"/>
                  <a:pt x="697" y="4957"/>
                  <a:pt x="697" y="4735"/>
                </a:cubicBezTo>
                <a:lnTo>
                  <a:pt x="697" y="4735"/>
                </a:lnTo>
                <a:cubicBezTo>
                  <a:pt x="1137" y="4763"/>
                  <a:pt x="1577" y="4784"/>
                  <a:pt x="2007" y="4784"/>
                </a:cubicBezTo>
                <a:cubicBezTo>
                  <a:pt x="2567" y="4784"/>
                  <a:pt x="3109" y="4748"/>
                  <a:pt x="3611" y="4640"/>
                </a:cubicBezTo>
                <a:cubicBezTo>
                  <a:pt x="3706" y="4640"/>
                  <a:pt x="3769" y="4545"/>
                  <a:pt x="3769" y="4450"/>
                </a:cubicBezTo>
                <a:cubicBezTo>
                  <a:pt x="3769" y="4355"/>
                  <a:pt x="3674" y="4260"/>
                  <a:pt x="3579" y="4260"/>
                </a:cubicBezTo>
                <a:cubicBezTo>
                  <a:pt x="3285" y="4234"/>
                  <a:pt x="2990" y="4224"/>
                  <a:pt x="2696" y="4224"/>
                </a:cubicBezTo>
                <a:cubicBezTo>
                  <a:pt x="2293" y="4224"/>
                  <a:pt x="1891" y="4242"/>
                  <a:pt x="1489" y="4260"/>
                </a:cubicBezTo>
                <a:cubicBezTo>
                  <a:pt x="1204" y="4260"/>
                  <a:pt x="950" y="4292"/>
                  <a:pt x="697" y="4292"/>
                </a:cubicBezTo>
                <a:cubicBezTo>
                  <a:pt x="729" y="3944"/>
                  <a:pt x="792" y="3595"/>
                  <a:pt x="887" y="3279"/>
                </a:cubicBezTo>
                <a:lnTo>
                  <a:pt x="919" y="3279"/>
                </a:lnTo>
                <a:cubicBezTo>
                  <a:pt x="2258" y="3333"/>
                  <a:pt x="3622" y="3412"/>
                  <a:pt x="4968" y="3412"/>
                </a:cubicBezTo>
                <a:cubicBezTo>
                  <a:pt x="5181" y="3412"/>
                  <a:pt x="5394" y="3410"/>
                  <a:pt x="5606" y="3405"/>
                </a:cubicBezTo>
                <a:cubicBezTo>
                  <a:pt x="5732" y="3405"/>
                  <a:pt x="5827" y="3310"/>
                  <a:pt x="5827" y="3184"/>
                </a:cubicBezTo>
                <a:cubicBezTo>
                  <a:pt x="5827" y="3057"/>
                  <a:pt x="5732" y="2962"/>
                  <a:pt x="5606" y="2962"/>
                </a:cubicBezTo>
                <a:cubicBezTo>
                  <a:pt x="4117" y="2867"/>
                  <a:pt x="2566" y="2867"/>
                  <a:pt x="1077" y="2867"/>
                </a:cubicBezTo>
                <a:cubicBezTo>
                  <a:pt x="1235" y="2519"/>
                  <a:pt x="1457" y="2202"/>
                  <a:pt x="1742" y="1917"/>
                </a:cubicBezTo>
                <a:cubicBezTo>
                  <a:pt x="1774" y="1917"/>
                  <a:pt x="1806" y="1949"/>
                  <a:pt x="1837" y="1949"/>
                </a:cubicBezTo>
                <a:cubicBezTo>
                  <a:pt x="1975" y="1944"/>
                  <a:pt x="2111" y="1942"/>
                  <a:pt x="2248" y="1942"/>
                </a:cubicBezTo>
                <a:cubicBezTo>
                  <a:pt x="3148" y="1942"/>
                  <a:pt x="4025" y="2029"/>
                  <a:pt x="4877" y="2139"/>
                </a:cubicBezTo>
                <a:cubicBezTo>
                  <a:pt x="4972" y="2139"/>
                  <a:pt x="5067" y="2075"/>
                  <a:pt x="5067" y="1980"/>
                </a:cubicBezTo>
                <a:cubicBezTo>
                  <a:pt x="5099" y="1885"/>
                  <a:pt x="5036" y="1790"/>
                  <a:pt x="4941" y="1759"/>
                </a:cubicBezTo>
                <a:cubicBezTo>
                  <a:pt x="4289" y="1608"/>
                  <a:pt x="3598" y="1517"/>
                  <a:pt x="2789" y="1517"/>
                </a:cubicBezTo>
                <a:cubicBezTo>
                  <a:pt x="2575" y="1517"/>
                  <a:pt x="2354" y="1524"/>
                  <a:pt x="2122" y="1537"/>
                </a:cubicBezTo>
                <a:cubicBezTo>
                  <a:pt x="2376" y="1315"/>
                  <a:pt x="2661" y="1157"/>
                  <a:pt x="2946" y="998"/>
                </a:cubicBezTo>
                <a:lnTo>
                  <a:pt x="3072" y="1030"/>
                </a:lnTo>
                <a:cubicBezTo>
                  <a:pt x="3896" y="1189"/>
                  <a:pt x="4751" y="1379"/>
                  <a:pt x="5574" y="1505"/>
                </a:cubicBezTo>
                <a:cubicBezTo>
                  <a:pt x="5591" y="1509"/>
                  <a:pt x="5607" y="1511"/>
                  <a:pt x="5622" y="1511"/>
                </a:cubicBezTo>
                <a:cubicBezTo>
                  <a:pt x="5717" y="1511"/>
                  <a:pt x="5768" y="1429"/>
                  <a:pt x="5796" y="1347"/>
                </a:cubicBezTo>
                <a:cubicBezTo>
                  <a:pt x="5827" y="1252"/>
                  <a:pt x="5764" y="1157"/>
                  <a:pt x="5637" y="1125"/>
                </a:cubicBezTo>
                <a:cubicBezTo>
                  <a:pt x="4941" y="998"/>
                  <a:pt x="4244" y="872"/>
                  <a:pt x="3547" y="745"/>
                </a:cubicBezTo>
                <a:cubicBezTo>
                  <a:pt x="3975" y="603"/>
                  <a:pt x="4398" y="531"/>
                  <a:pt x="4803" y="531"/>
                </a:cubicBezTo>
                <a:close/>
                <a:moveTo>
                  <a:pt x="4867" y="0"/>
                </a:moveTo>
                <a:cubicBezTo>
                  <a:pt x="4349" y="0"/>
                  <a:pt x="3798" y="99"/>
                  <a:pt x="3231" y="302"/>
                </a:cubicBezTo>
                <a:cubicBezTo>
                  <a:pt x="1964" y="713"/>
                  <a:pt x="950" y="1664"/>
                  <a:pt x="444" y="2899"/>
                </a:cubicBezTo>
                <a:cubicBezTo>
                  <a:pt x="380" y="2899"/>
                  <a:pt x="349" y="2962"/>
                  <a:pt x="317" y="2994"/>
                </a:cubicBezTo>
                <a:cubicBezTo>
                  <a:pt x="317" y="3057"/>
                  <a:pt x="317" y="3120"/>
                  <a:pt x="349" y="3152"/>
                </a:cubicBezTo>
                <a:cubicBezTo>
                  <a:pt x="222" y="3532"/>
                  <a:pt x="127" y="3944"/>
                  <a:pt x="127" y="4324"/>
                </a:cubicBezTo>
                <a:cubicBezTo>
                  <a:pt x="64" y="4355"/>
                  <a:pt x="0" y="4419"/>
                  <a:pt x="0" y="4482"/>
                </a:cubicBezTo>
                <a:cubicBezTo>
                  <a:pt x="0" y="4545"/>
                  <a:pt x="32" y="4640"/>
                  <a:pt x="127" y="4672"/>
                </a:cubicBezTo>
                <a:cubicBezTo>
                  <a:pt x="127" y="4830"/>
                  <a:pt x="127" y="4989"/>
                  <a:pt x="159" y="5147"/>
                </a:cubicBezTo>
                <a:cubicBezTo>
                  <a:pt x="159" y="5274"/>
                  <a:pt x="190" y="5400"/>
                  <a:pt x="222" y="5559"/>
                </a:cubicBezTo>
                <a:cubicBezTo>
                  <a:pt x="222" y="5590"/>
                  <a:pt x="222" y="5622"/>
                  <a:pt x="222" y="5654"/>
                </a:cubicBezTo>
                <a:cubicBezTo>
                  <a:pt x="222" y="5685"/>
                  <a:pt x="254" y="5717"/>
                  <a:pt x="285" y="5749"/>
                </a:cubicBezTo>
                <a:cubicBezTo>
                  <a:pt x="703" y="7141"/>
                  <a:pt x="1905" y="8387"/>
                  <a:pt x="3373" y="8387"/>
                </a:cubicBezTo>
                <a:cubicBezTo>
                  <a:pt x="3574" y="8387"/>
                  <a:pt x="3781" y="8364"/>
                  <a:pt x="3991" y="8314"/>
                </a:cubicBezTo>
                <a:cubicBezTo>
                  <a:pt x="4022" y="8377"/>
                  <a:pt x="4086" y="8409"/>
                  <a:pt x="4181" y="8409"/>
                </a:cubicBezTo>
                <a:lnTo>
                  <a:pt x="4244" y="8409"/>
                </a:lnTo>
                <a:cubicBezTo>
                  <a:pt x="7031" y="7617"/>
                  <a:pt x="8519" y="5812"/>
                  <a:pt x="8329" y="3500"/>
                </a:cubicBezTo>
                <a:cubicBezTo>
                  <a:pt x="8203" y="2139"/>
                  <a:pt x="7664" y="1125"/>
                  <a:pt x="6746" y="523"/>
                </a:cubicBezTo>
                <a:cubicBezTo>
                  <a:pt x="6201" y="179"/>
                  <a:pt x="5563" y="0"/>
                  <a:pt x="486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8" name="Google Shape;758;p30"/>
          <p:cNvSpPr/>
          <p:nvPr/>
        </p:nvSpPr>
        <p:spPr>
          <a:xfrm>
            <a:off x="6342376" y="1084336"/>
            <a:ext cx="1388497" cy="1070096"/>
          </a:xfrm>
          <a:custGeom>
            <a:avLst/>
            <a:gdLst/>
            <a:ahLst/>
            <a:cxnLst/>
            <a:rect l="l" t="t" r="r" b="b"/>
            <a:pathLst>
              <a:path w="34298" h="26433" extrusionOk="0">
                <a:moveTo>
                  <a:pt x="1362" y="6259"/>
                </a:moveTo>
                <a:cubicBezTo>
                  <a:pt x="1423" y="6775"/>
                  <a:pt x="1480" y="7290"/>
                  <a:pt x="1534" y="7803"/>
                </a:cubicBezTo>
                <a:lnTo>
                  <a:pt x="1534" y="7803"/>
                </a:lnTo>
                <a:cubicBezTo>
                  <a:pt x="1508" y="7742"/>
                  <a:pt x="1458" y="7706"/>
                  <a:pt x="1394" y="7684"/>
                </a:cubicBezTo>
                <a:cubicBezTo>
                  <a:pt x="1204" y="7653"/>
                  <a:pt x="1014" y="7653"/>
                  <a:pt x="823" y="7653"/>
                </a:cubicBezTo>
                <a:lnTo>
                  <a:pt x="855" y="7463"/>
                </a:lnTo>
                <a:lnTo>
                  <a:pt x="1235" y="7463"/>
                </a:lnTo>
                <a:cubicBezTo>
                  <a:pt x="1299" y="7463"/>
                  <a:pt x="1362" y="7431"/>
                  <a:pt x="1394" y="7368"/>
                </a:cubicBezTo>
                <a:cubicBezTo>
                  <a:pt x="1457" y="7304"/>
                  <a:pt x="1457" y="7241"/>
                  <a:pt x="1394" y="7178"/>
                </a:cubicBezTo>
                <a:cubicBezTo>
                  <a:pt x="1362" y="7114"/>
                  <a:pt x="1299" y="7083"/>
                  <a:pt x="1235" y="7083"/>
                </a:cubicBezTo>
                <a:lnTo>
                  <a:pt x="950" y="7083"/>
                </a:lnTo>
                <a:cubicBezTo>
                  <a:pt x="1045" y="6703"/>
                  <a:pt x="1204" y="6449"/>
                  <a:pt x="1362" y="6259"/>
                </a:cubicBezTo>
                <a:close/>
                <a:moveTo>
                  <a:pt x="1546" y="7922"/>
                </a:moveTo>
                <a:cubicBezTo>
                  <a:pt x="1767" y="10049"/>
                  <a:pt x="1933" y="12160"/>
                  <a:pt x="2059" y="14271"/>
                </a:cubicBezTo>
                <a:cubicBezTo>
                  <a:pt x="2027" y="14240"/>
                  <a:pt x="1995" y="14240"/>
                  <a:pt x="1964" y="14240"/>
                </a:cubicBezTo>
                <a:lnTo>
                  <a:pt x="1140" y="14240"/>
                </a:lnTo>
                <a:lnTo>
                  <a:pt x="1140" y="14113"/>
                </a:lnTo>
                <a:cubicBezTo>
                  <a:pt x="1140" y="13986"/>
                  <a:pt x="1140" y="13828"/>
                  <a:pt x="1140" y="13701"/>
                </a:cubicBezTo>
                <a:cubicBezTo>
                  <a:pt x="1109" y="13543"/>
                  <a:pt x="1109" y="13290"/>
                  <a:pt x="1077" y="13068"/>
                </a:cubicBezTo>
                <a:lnTo>
                  <a:pt x="1077" y="13068"/>
                </a:lnTo>
                <a:lnTo>
                  <a:pt x="1172" y="13100"/>
                </a:lnTo>
                <a:lnTo>
                  <a:pt x="1679" y="13100"/>
                </a:lnTo>
                <a:cubicBezTo>
                  <a:pt x="1774" y="13100"/>
                  <a:pt x="1837" y="13005"/>
                  <a:pt x="1837" y="12910"/>
                </a:cubicBezTo>
                <a:cubicBezTo>
                  <a:pt x="1837" y="12783"/>
                  <a:pt x="1774" y="12720"/>
                  <a:pt x="1679" y="12688"/>
                </a:cubicBezTo>
                <a:lnTo>
                  <a:pt x="1172" y="12688"/>
                </a:lnTo>
                <a:lnTo>
                  <a:pt x="1045" y="12720"/>
                </a:lnTo>
                <a:lnTo>
                  <a:pt x="982" y="12276"/>
                </a:lnTo>
                <a:cubicBezTo>
                  <a:pt x="1204" y="12276"/>
                  <a:pt x="1362" y="12245"/>
                  <a:pt x="1552" y="12150"/>
                </a:cubicBezTo>
                <a:cubicBezTo>
                  <a:pt x="1647" y="12118"/>
                  <a:pt x="1679" y="12023"/>
                  <a:pt x="1615" y="11928"/>
                </a:cubicBezTo>
                <a:cubicBezTo>
                  <a:pt x="1589" y="11850"/>
                  <a:pt x="1520" y="11793"/>
                  <a:pt x="1444" y="11793"/>
                </a:cubicBezTo>
                <a:cubicBezTo>
                  <a:pt x="1427" y="11793"/>
                  <a:pt x="1410" y="11796"/>
                  <a:pt x="1394" y="11801"/>
                </a:cubicBezTo>
                <a:cubicBezTo>
                  <a:pt x="1235" y="11865"/>
                  <a:pt x="1109" y="11896"/>
                  <a:pt x="950" y="11896"/>
                </a:cubicBezTo>
                <a:cubicBezTo>
                  <a:pt x="918" y="11643"/>
                  <a:pt x="887" y="11358"/>
                  <a:pt x="855" y="11073"/>
                </a:cubicBezTo>
                <a:cubicBezTo>
                  <a:pt x="1109" y="11073"/>
                  <a:pt x="1330" y="11041"/>
                  <a:pt x="1552" y="10946"/>
                </a:cubicBezTo>
                <a:cubicBezTo>
                  <a:pt x="1615" y="10914"/>
                  <a:pt x="1679" y="10819"/>
                  <a:pt x="1647" y="10724"/>
                </a:cubicBezTo>
                <a:cubicBezTo>
                  <a:pt x="1615" y="10629"/>
                  <a:pt x="1489" y="10566"/>
                  <a:pt x="1394" y="10566"/>
                </a:cubicBezTo>
                <a:lnTo>
                  <a:pt x="1330" y="10598"/>
                </a:lnTo>
                <a:cubicBezTo>
                  <a:pt x="1172" y="10629"/>
                  <a:pt x="982" y="10661"/>
                  <a:pt x="823" y="10661"/>
                </a:cubicBezTo>
                <a:cubicBezTo>
                  <a:pt x="792" y="10534"/>
                  <a:pt x="792" y="10408"/>
                  <a:pt x="792" y="10281"/>
                </a:cubicBezTo>
                <a:cubicBezTo>
                  <a:pt x="1014" y="10249"/>
                  <a:pt x="1299" y="10186"/>
                  <a:pt x="1552" y="10028"/>
                </a:cubicBezTo>
                <a:cubicBezTo>
                  <a:pt x="1647" y="9964"/>
                  <a:pt x="1679" y="9869"/>
                  <a:pt x="1647" y="9774"/>
                </a:cubicBezTo>
                <a:cubicBezTo>
                  <a:pt x="1595" y="9696"/>
                  <a:pt x="1521" y="9639"/>
                  <a:pt x="1444" y="9639"/>
                </a:cubicBezTo>
                <a:cubicBezTo>
                  <a:pt x="1427" y="9639"/>
                  <a:pt x="1410" y="9642"/>
                  <a:pt x="1394" y="9648"/>
                </a:cubicBezTo>
                <a:cubicBezTo>
                  <a:pt x="1267" y="9679"/>
                  <a:pt x="1172" y="9711"/>
                  <a:pt x="1045" y="9743"/>
                </a:cubicBezTo>
                <a:cubicBezTo>
                  <a:pt x="950" y="9774"/>
                  <a:pt x="855" y="9806"/>
                  <a:pt x="760" y="9838"/>
                </a:cubicBezTo>
                <a:cubicBezTo>
                  <a:pt x="728" y="9489"/>
                  <a:pt x="728" y="9141"/>
                  <a:pt x="728" y="8856"/>
                </a:cubicBezTo>
                <a:cubicBezTo>
                  <a:pt x="918" y="8856"/>
                  <a:pt x="1109" y="8856"/>
                  <a:pt x="1299" y="8824"/>
                </a:cubicBezTo>
                <a:cubicBezTo>
                  <a:pt x="1394" y="8793"/>
                  <a:pt x="1457" y="8698"/>
                  <a:pt x="1457" y="8603"/>
                </a:cubicBezTo>
                <a:cubicBezTo>
                  <a:pt x="1457" y="8508"/>
                  <a:pt x="1394" y="8413"/>
                  <a:pt x="1299" y="8381"/>
                </a:cubicBezTo>
                <a:cubicBezTo>
                  <a:pt x="1109" y="8349"/>
                  <a:pt x="918" y="8349"/>
                  <a:pt x="760" y="8349"/>
                </a:cubicBezTo>
                <a:cubicBezTo>
                  <a:pt x="760" y="8254"/>
                  <a:pt x="760" y="8159"/>
                  <a:pt x="760" y="8064"/>
                </a:cubicBezTo>
                <a:cubicBezTo>
                  <a:pt x="950" y="8064"/>
                  <a:pt x="1140" y="8096"/>
                  <a:pt x="1330" y="8096"/>
                </a:cubicBezTo>
                <a:cubicBezTo>
                  <a:pt x="1450" y="8096"/>
                  <a:pt x="1513" y="8012"/>
                  <a:pt x="1546" y="7922"/>
                </a:cubicBezTo>
                <a:close/>
                <a:moveTo>
                  <a:pt x="21915" y="3979"/>
                </a:moveTo>
                <a:cubicBezTo>
                  <a:pt x="23182" y="3979"/>
                  <a:pt x="24385" y="4454"/>
                  <a:pt x="25240" y="5309"/>
                </a:cubicBezTo>
                <a:cubicBezTo>
                  <a:pt x="26380" y="6481"/>
                  <a:pt x="26824" y="8128"/>
                  <a:pt x="26412" y="9838"/>
                </a:cubicBezTo>
                <a:cubicBezTo>
                  <a:pt x="26064" y="11295"/>
                  <a:pt x="25145" y="12593"/>
                  <a:pt x="23784" y="13416"/>
                </a:cubicBezTo>
                <a:lnTo>
                  <a:pt x="23752" y="13448"/>
                </a:lnTo>
                <a:cubicBezTo>
                  <a:pt x="22865" y="13986"/>
                  <a:pt x="21820" y="14335"/>
                  <a:pt x="20743" y="14398"/>
                </a:cubicBezTo>
                <a:cubicBezTo>
                  <a:pt x="20680" y="14398"/>
                  <a:pt x="20648" y="14430"/>
                  <a:pt x="20617" y="14461"/>
                </a:cubicBezTo>
                <a:cubicBezTo>
                  <a:pt x="18241" y="14303"/>
                  <a:pt x="15866" y="12815"/>
                  <a:pt x="15866" y="9743"/>
                </a:cubicBezTo>
                <a:cubicBezTo>
                  <a:pt x="15898" y="7114"/>
                  <a:pt x="17925" y="4739"/>
                  <a:pt x="20712" y="4106"/>
                </a:cubicBezTo>
                <a:cubicBezTo>
                  <a:pt x="21123" y="4011"/>
                  <a:pt x="21503" y="3979"/>
                  <a:pt x="21915" y="3979"/>
                </a:cubicBezTo>
                <a:close/>
                <a:moveTo>
                  <a:pt x="24670" y="14683"/>
                </a:moveTo>
                <a:lnTo>
                  <a:pt x="24797" y="14810"/>
                </a:lnTo>
                <a:lnTo>
                  <a:pt x="24829" y="14841"/>
                </a:lnTo>
                <a:cubicBezTo>
                  <a:pt x="24858" y="15339"/>
                  <a:pt x="24860" y="15783"/>
                  <a:pt x="24885" y="16198"/>
                </a:cubicBezTo>
                <a:lnTo>
                  <a:pt x="24885" y="16198"/>
                </a:lnTo>
                <a:cubicBezTo>
                  <a:pt x="24849" y="15693"/>
                  <a:pt x="24759" y="15188"/>
                  <a:pt x="24670" y="14683"/>
                </a:cubicBezTo>
                <a:close/>
                <a:moveTo>
                  <a:pt x="2122" y="14556"/>
                </a:moveTo>
                <a:cubicBezTo>
                  <a:pt x="2154" y="15221"/>
                  <a:pt x="2185" y="15918"/>
                  <a:pt x="2217" y="16583"/>
                </a:cubicBezTo>
                <a:cubicBezTo>
                  <a:pt x="2185" y="16520"/>
                  <a:pt x="2154" y="16488"/>
                  <a:pt x="2090" y="16488"/>
                </a:cubicBezTo>
                <a:lnTo>
                  <a:pt x="1805" y="16488"/>
                </a:lnTo>
                <a:cubicBezTo>
                  <a:pt x="1615" y="16488"/>
                  <a:pt x="1457" y="16488"/>
                  <a:pt x="1267" y="16552"/>
                </a:cubicBezTo>
                <a:cubicBezTo>
                  <a:pt x="1235" y="16393"/>
                  <a:pt x="1235" y="16203"/>
                  <a:pt x="1235" y="16045"/>
                </a:cubicBezTo>
                <a:lnTo>
                  <a:pt x="1204" y="15665"/>
                </a:lnTo>
                <a:lnTo>
                  <a:pt x="1204" y="15665"/>
                </a:lnTo>
                <a:cubicBezTo>
                  <a:pt x="1275" y="15673"/>
                  <a:pt x="1342" y="15677"/>
                  <a:pt x="1406" y="15677"/>
                </a:cubicBezTo>
                <a:cubicBezTo>
                  <a:pt x="1599" y="15677"/>
                  <a:pt x="1766" y="15641"/>
                  <a:pt x="1932" y="15570"/>
                </a:cubicBezTo>
                <a:cubicBezTo>
                  <a:pt x="2027" y="15538"/>
                  <a:pt x="2090" y="15443"/>
                  <a:pt x="2059" y="15348"/>
                </a:cubicBezTo>
                <a:cubicBezTo>
                  <a:pt x="2027" y="15221"/>
                  <a:pt x="1932" y="15190"/>
                  <a:pt x="1837" y="15190"/>
                </a:cubicBezTo>
                <a:cubicBezTo>
                  <a:pt x="1651" y="15236"/>
                  <a:pt x="1500" y="15266"/>
                  <a:pt x="1357" y="15266"/>
                </a:cubicBezTo>
                <a:cubicBezTo>
                  <a:pt x="1305" y="15266"/>
                  <a:pt x="1254" y="15262"/>
                  <a:pt x="1204" y="15253"/>
                </a:cubicBezTo>
                <a:lnTo>
                  <a:pt x="1172" y="14620"/>
                </a:lnTo>
                <a:lnTo>
                  <a:pt x="1964" y="14620"/>
                </a:lnTo>
                <a:cubicBezTo>
                  <a:pt x="2027" y="14620"/>
                  <a:pt x="2059" y="14588"/>
                  <a:pt x="2122" y="14556"/>
                </a:cubicBezTo>
                <a:close/>
                <a:moveTo>
                  <a:pt x="4529" y="590"/>
                </a:moveTo>
                <a:lnTo>
                  <a:pt x="4529" y="590"/>
                </a:lnTo>
                <a:cubicBezTo>
                  <a:pt x="7347" y="654"/>
                  <a:pt x="10293" y="1097"/>
                  <a:pt x="12763" y="3821"/>
                </a:cubicBezTo>
                <a:cubicBezTo>
                  <a:pt x="12921" y="6544"/>
                  <a:pt x="12953" y="9331"/>
                  <a:pt x="13016" y="11991"/>
                </a:cubicBezTo>
                <a:cubicBezTo>
                  <a:pt x="13048" y="13796"/>
                  <a:pt x="13079" y="15665"/>
                  <a:pt x="13143" y="17502"/>
                </a:cubicBezTo>
                <a:cubicBezTo>
                  <a:pt x="12003" y="15760"/>
                  <a:pt x="9532" y="15095"/>
                  <a:pt x="7252" y="15095"/>
                </a:cubicBezTo>
                <a:cubicBezTo>
                  <a:pt x="6239" y="15095"/>
                  <a:pt x="5257" y="15221"/>
                  <a:pt x="4465" y="15443"/>
                </a:cubicBezTo>
                <a:cubicBezTo>
                  <a:pt x="4687" y="11865"/>
                  <a:pt x="4624" y="8159"/>
                  <a:pt x="4560" y="4581"/>
                </a:cubicBezTo>
                <a:cubicBezTo>
                  <a:pt x="4529" y="3282"/>
                  <a:pt x="4529" y="1921"/>
                  <a:pt x="4529" y="590"/>
                </a:cubicBezTo>
                <a:close/>
                <a:moveTo>
                  <a:pt x="2217" y="16773"/>
                </a:moveTo>
                <a:cubicBezTo>
                  <a:pt x="2249" y="17153"/>
                  <a:pt x="2249" y="17533"/>
                  <a:pt x="2280" y="17882"/>
                </a:cubicBezTo>
                <a:lnTo>
                  <a:pt x="1932" y="17882"/>
                </a:lnTo>
                <a:cubicBezTo>
                  <a:pt x="1710" y="17913"/>
                  <a:pt x="1520" y="17913"/>
                  <a:pt x="1299" y="17913"/>
                </a:cubicBezTo>
                <a:cubicBezTo>
                  <a:pt x="1299" y="17723"/>
                  <a:pt x="1299" y="17565"/>
                  <a:pt x="1299" y="17407"/>
                </a:cubicBezTo>
                <a:cubicBezTo>
                  <a:pt x="1267" y="17248"/>
                  <a:pt x="1267" y="17090"/>
                  <a:pt x="1267" y="16932"/>
                </a:cubicBezTo>
                <a:cubicBezTo>
                  <a:pt x="1452" y="16885"/>
                  <a:pt x="1638" y="16856"/>
                  <a:pt x="1836" y="16856"/>
                </a:cubicBezTo>
                <a:cubicBezTo>
                  <a:pt x="1908" y="16856"/>
                  <a:pt x="1982" y="16860"/>
                  <a:pt x="2059" y="16868"/>
                </a:cubicBezTo>
                <a:cubicBezTo>
                  <a:pt x="2122" y="16868"/>
                  <a:pt x="2185" y="16837"/>
                  <a:pt x="2217" y="16773"/>
                </a:cubicBezTo>
                <a:close/>
                <a:moveTo>
                  <a:pt x="25620" y="12530"/>
                </a:moveTo>
                <a:cubicBezTo>
                  <a:pt x="27140" y="13480"/>
                  <a:pt x="28376" y="14303"/>
                  <a:pt x="29484" y="15126"/>
                </a:cubicBezTo>
                <a:cubicBezTo>
                  <a:pt x="29642" y="15253"/>
                  <a:pt x="29832" y="15411"/>
                  <a:pt x="30086" y="15570"/>
                </a:cubicBezTo>
                <a:cubicBezTo>
                  <a:pt x="30941" y="16172"/>
                  <a:pt x="32239" y="17090"/>
                  <a:pt x="32968" y="18040"/>
                </a:cubicBezTo>
                <a:lnTo>
                  <a:pt x="32936" y="18040"/>
                </a:lnTo>
                <a:cubicBezTo>
                  <a:pt x="32429" y="18008"/>
                  <a:pt x="31891" y="18008"/>
                  <a:pt x="31416" y="18008"/>
                </a:cubicBezTo>
                <a:cubicBezTo>
                  <a:pt x="30751" y="18008"/>
                  <a:pt x="30149" y="18008"/>
                  <a:pt x="29611" y="18040"/>
                </a:cubicBezTo>
                <a:cubicBezTo>
                  <a:pt x="29326" y="17818"/>
                  <a:pt x="29041" y="17597"/>
                  <a:pt x="28756" y="17375"/>
                </a:cubicBezTo>
                <a:lnTo>
                  <a:pt x="29674" y="17375"/>
                </a:lnTo>
                <a:cubicBezTo>
                  <a:pt x="29769" y="17375"/>
                  <a:pt x="29832" y="17280"/>
                  <a:pt x="29832" y="17185"/>
                </a:cubicBezTo>
                <a:cubicBezTo>
                  <a:pt x="29832" y="17090"/>
                  <a:pt x="29769" y="17027"/>
                  <a:pt x="29674" y="17027"/>
                </a:cubicBezTo>
                <a:cubicBezTo>
                  <a:pt x="29199" y="16995"/>
                  <a:pt x="28724" y="16995"/>
                  <a:pt x="28281" y="16995"/>
                </a:cubicBezTo>
                <a:cubicBezTo>
                  <a:pt x="28217" y="16963"/>
                  <a:pt x="28122" y="16900"/>
                  <a:pt x="28059" y="16868"/>
                </a:cubicBezTo>
                <a:cubicBezTo>
                  <a:pt x="27964" y="16773"/>
                  <a:pt x="27869" y="16710"/>
                  <a:pt x="27806" y="16647"/>
                </a:cubicBezTo>
                <a:cubicBezTo>
                  <a:pt x="27774" y="16615"/>
                  <a:pt x="27742" y="16615"/>
                  <a:pt x="27711" y="16583"/>
                </a:cubicBezTo>
                <a:lnTo>
                  <a:pt x="27711" y="16583"/>
                </a:lnTo>
                <a:cubicBezTo>
                  <a:pt x="28091" y="16615"/>
                  <a:pt x="28471" y="16647"/>
                  <a:pt x="28851" y="16647"/>
                </a:cubicBezTo>
                <a:cubicBezTo>
                  <a:pt x="28946" y="16647"/>
                  <a:pt x="29009" y="16583"/>
                  <a:pt x="29009" y="16488"/>
                </a:cubicBezTo>
                <a:cubicBezTo>
                  <a:pt x="29041" y="16393"/>
                  <a:pt x="28946" y="16298"/>
                  <a:pt x="28851" y="16298"/>
                </a:cubicBezTo>
                <a:cubicBezTo>
                  <a:pt x="28344" y="16235"/>
                  <a:pt x="27837" y="16203"/>
                  <a:pt x="27330" y="16172"/>
                </a:cubicBezTo>
                <a:lnTo>
                  <a:pt x="27235" y="16172"/>
                </a:lnTo>
                <a:lnTo>
                  <a:pt x="27045" y="16045"/>
                </a:lnTo>
                <a:cubicBezTo>
                  <a:pt x="26887" y="15918"/>
                  <a:pt x="26729" y="15760"/>
                  <a:pt x="26570" y="15633"/>
                </a:cubicBezTo>
                <a:lnTo>
                  <a:pt x="26570" y="15633"/>
                </a:lnTo>
                <a:cubicBezTo>
                  <a:pt x="26776" y="15649"/>
                  <a:pt x="26982" y="15657"/>
                  <a:pt x="27192" y="15657"/>
                </a:cubicBezTo>
                <a:cubicBezTo>
                  <a:pt x="27402" y="15657"/>
                  <a:pt x="27616" y="15649"/>
                  <a:pt x="27837" y="15633"/>
                </a:cubicBezTo>
                <a:cubicBezTo>
                  <a:pt x="27932" y="15633"/>
                  <a:pt x="27996" y="15570"/>
                  <a:pt x="27996" y="15443"/>
                </a:cubicBezTo>
                <a:cubicBezTo>
                  <a:pt x="27996" y="15348"/>
                  <a:pt x="27932" y="15285"/>
                  <a:pt x="27837" y="15285"/>
                </a:cubicBezTo>
                <a:cubicBezTo>
                  <a:pt x="27584" y="15269"/>
                  <a:pt x="27330" y="15261"/>
                  <a:pt x="27077" y="15261"/>
                </a:cubicBezTo>
                <a:cubicBezTo>
                  <a:pt x="26824" y="15261"/>
                  <a:pt x="26570" y="15269"/>
                  <a:pt x="26317" y="15285"/>
                </a:cubicBezTo>
                <a:lnTo>
                  <a:pt x="26127" y="15285"/>
                </a:lnTo>
                <a:cubicBezTo>
                  <a:pt x="25905" y="15063"/>
                  <a:pt x="25652" y="14873"/>
                  <a:pt x="25430" y="14651"/>
                </a:cubicBezTo>
                <a:lnTo>
                  <a:pt x="25430" y="14651"/>
                </a:lnTo>
                <a:cubicBezTo>
                  <a:pt x="25557" y="14662"/>
                  <a:pt x="25684" y="14665"/>
                  <a:pt x="25810" y="14665"/>
                </a:cubicBezTo>
                <a:cubicBezTo>
                  <a:pt x="26064" y="14665"/>
                  <a:pt x="26317" y="14651"/>
                  <a:pt x="26570" y="14651"/>
                </a:cubicBezTo>
                <a:lnTo>
                  <a:pt x="26697" y="14651"/>
                </a:lnTo>
                <a:cubicBezTo>
                  <a:pt x="26824" y="14620"/>
                  <a:pt x="26887" y="14556"/>
                  <a:pt x="26887" y="14430"/>
                </a:cubicBezTo>
                <a:cubicBezTo>
                  <a:pt x="26887" y="14303"/>
                  <a:pt x="26824" y="14240"/>
                  <a:pt x="26697" y="14208"/>
                </a:cubicBezTo>
                <a:lnTo>
                  <a:pt x="26570" y="14208"/>
                </a:lnTo>
                <a:cubicBezTo>
                  <a:pt x="26347" y="14195"/>
                  <a:pt x="26119" y="14187"/>
                  <a:pt x="25890" y="14187"/>
                </a:cubicBezTo>
                <a:cubicBezTo>
                  <a:pt x="25565" y="14187"/>
                  <a:pt x="25239" y="14203"/>
                  <a:pt x="24924" y="14240"/>
                </a:cubicBezTo>
                <a:lnTo>
                  <a:pt x="24480" y="13860"/>
                </a:lnTo>
                <a:cubicBezTo>
                  <a:pt x="24449" y="13765"/>
                  <a:pt x="24385" y="13701"/>
                  <a:pt x="24290" y="13670"/>
                </a:cubicBezTo>
                <a:lnTo>
                  <a:pt x="24322" y="13670"/>
                </a:lnTo>
                <a:cubicBezTo>
                  <a:pt x="24322" y="13670"/>
                  <a:pt x="24354" y="13638"/>
                  <a:pt x="24385" y="13638"/>
                </a:cubicBezTo>
                <a:cubicBezTo>
                  <a:pt x="24812" y="13712"/>
                  <a:pt x="25195" y="13743"/>
                  <a:pt x="25560" y="13743"/>
                </a:cubicBezTo>
                <a:cubicBezTo>
                  <a:pt x="25819" y="13743"/>
                  <a:pt x="26068" y="13728"/>
                  <a:pt x="26317" y="13701"/>
                </a:cubicBezTo>
                <a:cubicBezTo>
                  <a:pt x="26412" y="13701"/>
                  <a:pt x="26507" y="13606"/>
                  <a:pt x="26475" y="13480"/>
                </a:cubicBezTo>
                <a:cubicBezTo>
                  <a:pt x="26475" y="13397"/>
                  <a:pt x="26404" y="13315"/>
                  <a:pt x="26323" y="13315"/>
                </a:cubicBezTo>
                <a:cubicBezTo>
                  <a:pt x="26311" y="13315"/>
                  <a:pt x="26298" y="13317"/>
                  <a:pt x="26285" y="13321"/>
                </a:cubicBezTo>
                <a:cubicBezTo>
                  <a:pt x="25842" y="13321"/>
                  <a:pt x="25335" y="13321"/>
                  <a:pt x="24829" y="13290"/>
                </a:cubicBezTo>
                <a:cubicBezTo>
                  <a:pt x="25145" y="13036"/>
                  <a:pt x="25399" y="12783"/>
                  <a:pt x="25620" y="12530"/>
                </a:cubicBezTo>
                <a:close/>
                <a:moveTo>
                  <a:pt x="19413" y="2441"/>
                </a:moveTo>
                <a:cubicBezTo>
                  <a:pt x="20726" y="2441"/>
                  <a:pt x="22027" y="2646"/>
                  <a:pt x="23309" y="3061"/>
                </a:cubicBezTo>
                <a:lnTo>
                  <a:pt x="23372" y="3061"/>
                </a:lnTo>
                <a:cubicBezTo>
                  <a:pt x="23372" y="3282"/>
                  <a:pt x="23372" y="3441"/>
                  <a:pt x="23372" y="3631"/>
                </a:cubicBezTo>
                <a:cubicBezTo>
                  <a:pt x="22886" y="3498"/>
                  <a:pt x="22400" y="3443"/>
                  <a:pt x="21904" y="3443"/>
                </a:cubicBezTo>
                <a:cubicBezTo>
                  <a:pt x="21688" y="3443"/>
                  <a:pt x="21471" y="3453"/>
                  <a:pt x="21250" y="3472"/>
                </a:cubicBezTo>
                <a:cubicBezTo>
                  <a:pt x="17798" y="3916"/>
                  <a:pt x="15233" y="6798"/>
                  <a:pt x="15423" y="10059"/>
                </a:cubicBezTo>
                <a:cubicBezTo>
                  <a:pt x="15518" y="11485"/>
                  <a:pt x="16183" y="12815"/>
                  <a:pt x="17228" y="13733"/>
                </a:cubicBezTo>
                <a:cubicBezTo>
                  <a:pt x="18112" y="14503"/>
                  <a:pt x="19200" y="14887"/>
                  <a:pt x="20310" y="14887"/>
                </a:cubicBezTo>
                <a:cubicBezTo>
                  <a:pt x="20433" y="14887"/>
                  <a:pt x="20556" y="14883"/>
                  <a:pt x="20680" y="14873"/>
                </a:cubicBezTo>
                <a:cubicBezTo>
                  <a:pt x="20712" y="14905"/>
                  <a:pt x="20712" y="14905"/>
                  <a:pt x="20775" y="14905"/>
                </a:cubicBezTo>
                <a:cubicBezTo>
                  <a:pt x="21883" y="14841"/>
                  <a:pt x="22992" y="14493"/>
                  <a:pt x="23942" y="13923"/>
                </a:cubicBezTo>
                <a:lnTo>
                  <a:pt x="23974" y="13955"/>
                </a:lnTo>
                <a:lnTo>
                  <a:pt x="24005" y="13986"/>
                </a:lnTo>
                <a:cubicBezTo>
                  <a:pt x="24227" y="15348"/>
                  <a:pt x="24354" y="16678"/>
                  <a:pt x="24417" y="18008"/>
                </a:cubicBezTo>
                <a:cubicBezTo>
                  <a:pt x="22801" y="17485"/>
                  <a:pt x="20879" y="17156"/>
                  <a:pt x="18999" y="17156"/>
                </a:cubicBezTo>
                <a:cubicBezTo>
                  <a:pt x="17010" y="17156"/>
                  <a:pt x="15068" y="17525"/>
                  <a:pt x="13586" y="18420"/>
                </a:cubicBezTo>
                <a:cubicBezTo>
                  <a:pt x="13966" y="13796"/>
                  <a:pt x="13713" y="9268"/>
                  <a:pt x="13364" y="3852"/>
                </a:cubicBezTo>
                <a:cubicBezTo>
                  <a:pt x="15390" y="2916"/>
                  <a:pt x="17416" y="2441"/>
                  <a:pt x="19413" y="2441"/>
                </a:cubicBezTo>
                <a:close/>
                <a:moveTo>
                  <a:pt x="3864" y="3662"/>
                </a:moveTo>
                <a:lnTo>
                  <a:pt x="3832" y="4612"/>
                </a:lnTo>
                <a:cubicBezTo>
                  <a:pt x="3800" y="8223"/>
                  <a:pt x="3737" y="11960"/>
                  <a:pt x="3990" y="15601"/>
                </a:cubicBezTo>
                <a:cubicBezTo>
                  <a:pt x="3864" y="15696"/>
                  <a:pt x="3832" y="15855"/>
                  <a:pt x="3895" y="15982"/>
                </a:cubicBezTo>
                <a:cubicBezTo>
                  <a:pt x="3948" y="16113"/>
                  <a:pt x="4045" y="16179"/>
                  <a:pt x="4186" y="16179"/>
                </a:cubicBezTo>
                <a:cubicBezTo>
                  <a:pt x="4214" y="16179"/>
                  <a:pt x="4244" y="16177"/>
                  <a:pt x="4275" y="16172"/>
                </a:cubicBezTo>
                <a:cubicBezTo>
                  <a:pt x="5132" y="15904"/>
                  <a:pt x="6193" y="15747"/>
                  <a:pt x="7282" y="15747"/>
                </a:cubicBezTo>
                <a:cubicBezTo>
                  <a:pt x="9292" y="15747"/>
                  <a:pt x="11400" y="16284"/>
                  <a:pt x="12509" y="17660"/>
                </a:cubicBezTo>
                <a:cubicBezTo>
                  <a:pt x="11803" y="17279"/>
                  <a:pt x="10949" y="17088"/>
                  <a:pt x="9951" y="17088"/>
                </a:cubicBezTo>
                <a:cubicBezTo>
                  <a:pt x="8132" y="17088"/>
                  <a:pt x="5833" y="17722"/>
                  <a:pt x="3072" y="18990"/>
                </a:cubicBezTo>
                <a:lnTo>
                  <a:pt x="2882" y="18990"/>
                </a:lnTo>
                <a:cubicBezTo>
                  <a:pt x="3040" y="14145"/>
                  <a:pt x="2597" y="9109"/>
                  <a:pt x="1679" y="4391"/>
                </a:cubicBezTo>
                <a:cubicBezTo>
                  <a:pt x="1837" y="4327"/>
                  <a:pt x="1995" y="4232"/>
                  <a:pt x="2154" y="4169"/>
                </a:cubicBezTo>
                <a:cubicBezTo>
                  <a:pt x="2344" y="4074"/>
                  <a:pt x="2534" y="3979"/>
                  <a:pt x="2724" y="3916"/>
                </a:cubicBezTo>
                <a:cubicBezTo>
                  <a:pt x="3072" y="3789"/>
                  <a:pt x="3452" y="3694"/>
                  <a:pt x="3864" y="3662"/>
                </a:cubicBezTo>
                <a:close/>
                <a:moveTo>
                  <a:pt x="2280" y="18293"/>
                </a:moveTo>
                <a:cubicBezTo>
                  <a:pt x="2280" y="18388"/>
                  <a:pt x="2280" y="18483"/>
                  <a:pt x="2312" y="18610"/>
                </a:cubicBezTo>
                <a:cubicBezTo>
                  <a:pt x="2312" y="18737"/>
                  <a:pt x="2312" y="18863"/>
                  <a:pt x="2312" y="19022"/>
                </a:cubicBezTo>
                <a:cubicBezTo>
                  <a:pt x="2059" y="19022"/>
                  <a:pt x="1869" y="19085"/>
                  <a:pt x="1710" y="19148"/>
                </a:cubicBezTo>
                <a:cubicBezTo>
                  <a:pt x="1679" y="19085"/>
                  <a:pt x="1615" y="19053"/>
                  <a:pt x="1552" y="19053"/>
                </a:cubicBezTo>
                <a:cubicBezTo>
                  <a:pt x="1520" y="19053"/>
                  <a:pt x="1489" y="19085"/>
                  <a:pt x="1457" y="19085"/>
                </a:cubicBezTo>
                <a:lnTo>
                  <a:pt x="1394" y="19117"/>
                </a:lnTo>
                <a:cubicBezTo>
                  <a:pt x="1362" y="19117"/>
                  <a:pt x="1362" y="19117"/>
                  <a:pt x="1330" y="19148"/>
                </a:cubicBezTo>
                <a:cubicBezTo>
                  <a:pt x="1330" y="18927"/>
                  <a:pt x="1330" y="18705"/>
                  <a:pt x="1330" y="18515"/>
                </a:cubicBezTo>
                <a:lnTo>
                  <a:pt x="1330" y="18293"/>
                </a:lnTo>
                <a:cubicBezTo>
                  <a:pt x="1473" y="18309"/>
                  <a:pt x="1631" y="18317"/>
                  <a:pt x="1793" y="18317"/>
                </a:cubicBezTo>
                <a:cubicBezTo>
                  <a:pt x="1956" y="18317"/>
                  <a:pt x="2122" y="18309"/>
                  <a:pt x="2280" y="18293"/>
                </a:cubicBezTo>
                <a:close/>
                <a:moveTo>
                  <a:pt x="33126" y="18230"/>
                </a:moveTo>
                <a:cubicBezTo>
                  <a:pt x="33284" y="18483"/>
                  <a:pt x="33411" y="18705"/>
                  <a:pt x="33474" y="18927"/>
                </a:cubicBezTo>
                <a:cubicBezTo>
                  <a:pt x="33474" y="18958"/>
                  <a:pt x="33474" y="18958"/>
                  <a:pt x="33443" y="18990"/>
                </a:cubicBezTo>
                <a:cubicBezTo>
                  <a:pt x="33411" y="19370"/>
                  <a:pt x="33253" y="19655"/>
                  <a:pt x="33031" y="19750"/>
                </a:cubicBezTo>
                <a:cubicBezTo>
                  <a:pt x="32943" y="19790"/>
                  <a:pt x="32840" y="19810"/>
                  <a:pt x="32724" y="19810"/>
                </a:cubicBezTo>
                <a:cubicBezTo>
                  <a:pt x="32382" y="19810"/>
                  <a:pt x="31920" y="19638"/>
                  <a:pt x="31352" y="19307"/>
                </a:cubicBezTo>
                <a:cubicBezTo>
                  <a:pt x="31384" y="19307"/>
                  <a:pt x="31416" y="19275"/>
                  <a:pt x="31447" y="19275"/>
                </a:cubicBezTo>
                <a:cubicBezTo>
                  <a:pt x="31796" y="19243"/>
                  <a:pt x="32176" y="19180"/>
                  <a:pt x="32493" y="19053"/>
                </a:cubicBezTo>
                <a:cubicBezTo>
                  <a:pt x="32588" y="19022"/>
                  <a:pt x="32651" y="18927"/>
                  <a:pt x="32651" y="18800"/>
                </a:cubicBezTo>
                <a:cubicBezTo>
                  <a:pt x="32619" y="18705"/>
                  <a:pt x="32524" y="18642"/>
                  <a:pt x="32429" y="18642"/>
                </a:cubicBezTo>
                <a:cubicBezTo>
                  <a:pt x="32081" y="18673"/>
                  <a:pt x="31732" y="18768"/>
                  <a:pt x="31384" y="18863"/>
                </a:cubicBezTo>
                <a:cubicBezTo>
                  <a:pt x="31226" y="18895"/>
                  <a:pt x="31099" y="18958"/>
                  <a:pt x="30972" y="18990"/>
                </a:cubicBezTo>
                <a:lnTo>
                  <a:pt x="30909" y="18990"/>
                </a:lnTo>
                <a:cubicBezTo>
                  <a:pt x="30592" y="18800"/>
                  <a:pt x="30339" y="18578"/>
                  <a:pt x="30181" y="18452"/>
                </a:cubicBezTo>
                <a:cubicBezTo>
                  <a:pt x="30149" y="18452"/>
                  <a:pt x="30149" y="18420"/>
                  <a:pt x="30117" y="18420"/>
                </a:cubicBezTo>
                <a:cubicBezTo>
                  <a:pt x="30666" y="18420"/>
                  <a:pt x="31286" y="18434"/>
                  <a:pt x="31938" y="18434"/>
                </a:cubicBezTo>
                <a:cubicBezTo>
                  <a:pt x="32264" y="18434"/>
                  <a:pt x="32598" y="18431"/>
                  <a:pt x="32936" y="18420"/>
                </a:cubicBezTo>
                <a:cubicBezTo>
                  <a:pt x="33031" y="18420"/>
                  <a:pt x="33126" y="18325"/>
                  <a:pt x="33126" y="18230"/>
                </a:cubicBezTo>
                <a:close/>
                <a:moveTo>
                  <a:pt x="1362" y="19402"/>
                </a:moveTo>
                <a:cubicBezTo>
                  <a:pt x="1394" y="19433"/>
                  <a:pt x="1425" y="19465"/>
                  <a:pt x="1457" y="19465"/>
                </a:cubicBezTo>
                <a:cubicBezTo>
                  <a:pt x="1647" y="19465"/>
                  <a:pt x="1837" y="19497"/>
                  <a:pt x="2027" y="19497"/>
                </a:cubicBezTo>
                <a:lnTo>
                  <a:pt x="2344" y="19528"/>
                </a:lnTo>
                <a:lnTo>
                  <a:pt x="2344" y="19560"/>
                </a:lnTo>
                <a:cubicBezTo>
                  <a:pt x="2344" y="19687"/>
                  <a:pt x="2439" y="19782"/>
                  <a:pt x="2565" y="19782"/>
                </a:cubicBezTo>
                <a:cubicBezTo>
                  <a:pt x="2582" y="19787"/>
                  <a:pt x="2600" y="19790"/>
                  <a:pt x="2618" y="19790"/>
                </a:cubicBezTo>
                <a:cubicBezTo>
                  <a:pt x="2702" y="19790"/>
                  <a:pt x="2793" y="19733"/>
                  <a:pt x="2819" y="19655"/>
                </a:cubicBezTo>
                <a:lnTo>
                  <a:pt x="3072" y="19560"/>
                </a:lnTo>
                <a:lnTo>
                  <a:pt x="4497" y="19655"/>
                </a:lnTo>
                <a:cubicBezTo>
                  <a:pt x="5511" y="19687"/>
                  <a:pt x="6556" y="19750"/>
                  <a:pt x="7569" y="19813"/>
                </a:cubicBezTo>
                <a:cubicBezTo>
                  <a:pt x="7094" y="19877"/>
                  <a:pt x="6651" y="19940"/>
                  <a:pt x="6207" y="20003"/>
                </a:cubicBezTo>
                <a:cubicBezTo>
                  <a:pt x="6176" y="19972"/>
                  <a:pt x="6144" y="19940"/>
                  <a:pt x="6049" y="19940"/>
                </a:cubicBezTo>
                <a:cubicBezTo>
                  <a:pt x="5764" y="19940"/>
                  <a:pt x="5479" y="19940"/>
                  <a:pt x="5194" y="19972"/>
                </a:cubicBezTo>
                <a:cubicBezTo>
                  <a:pt x="3927" y="19972"/>
                  <a:pt x="2629" y="20003"/>
                  <a:pt x="1362" y="20162"/>
                </a:cubicBezTo>
                <a:cubicBezTo>
                  <a:pt x="1362" y="19908"/>
                  <a:pt x="1362" y="19655"/>
                  <a:pt x="1362" y="19402"/>
                </a:cubicBezTo>
                <a:close/>
                <a:moveTo>
                  <a:pt x="24924" y="16868"/>
                </a:moveTo>
                <a:cubicBezTo>
                  <a:pt x="24955" y="17470"/>
                  <a:pt x="24987" y="18008"/>
                  <a:pt x="25050" y="18547"/>
                </a:cubicBezTo>
                <a:cubicBezTo>
                  <a:pt x="25082" y="18673"/>
                  <a:pt x="25082" y="18832"/>
                  <a:pt x="25114" y="18990"/>
                </a:cubicBezTo>
                <a:cubicBezTo>
                  <a:pt x="25145" y="19275"/>
                  <a:pt x="25209" y="19560"/>
                  <a:pt x="25209" y="19782"/>
                </a:cubicBezTo>
                <a:cubicBezTo>
                  <a:pt x="25177" y="20003"/>
                  <a:pt x="25209" y="20130"/>
                  <a:pt x="25209" y="20257"/>
                </a:cubicBezTo>
                <a:cubicBezTo>
                  <a:pt x="25209" y="20447"/>
                  <a:pt x="25209" y="20447"/>
                  <a:pt x="24829" y="20478"/>
                </a:cubicBezTo>
                <a:lnTo>
                  <a:pt x="24734" y="20510"/>
                </a:lnTo>
                <a:cubicBezTo>
                  <a:pt x="24616" y="20519"/>
                  <a:pt x="24497" y="20523"/>
                  <a:pt x="24376" y="20523"/>
                </a:cubicBezTo>
                <a:cubicBezTo>
                  <a:pt x="23586" y="20523"/>
                  <a:pt x="22735" y="20354"/>
                  <a:pt x="21883" y="20162"/>
                </a:cubicBezTo>
                <a:cubicBezTo>
                  <a:pt x="21408" y="20067"/>
                  <a:pt x="20965" y="19972"/>
                  <a:pt x="20553" y="19940"/>
                </a:cubicBezTo>
                <a:cubicBezTo>
                  <a:pt x="19350" y="19750"/>
                  <a:pt x="18241" y="19623"/>
                  <a:pt x="17228" y="19497"/>
                </a:cubicBezTo>
                <a:lnTo>
                  <a:pt x="17133" y="19497"/>
                </a:lnTo>
                <a:cubicBezTo>
                  <a:pt x="17101" y="19338"/>
                  <a:pt x="17070" y="19180"/>
                  <a:pt x="17038" y="19022"/>
                </a:cubicBezTo>
                <a:cubicBezTo>
                  <a:pt x="17038" y="18958"/>
                  <a:pt x="17006" y="18927"/>
                  <a:pt x="17006" y="18895"/>
                </a:cubicBezTo>
                <a:cubicBezTo>
                  <a:pt x="16975" y="18800"/>
                  <a:pt x="16911" y="18737"/>
                  <a:pt x="16848" y="18705"/>
                </a:cubicBezTo>
                <a:cubicBezTo>
                  <a:pt x="16785" y="18705"/>
                  <a:pt x="16690" y="18705"/>
                  <a:pt x="16626" y="18737"/>
                </a:cubicBezTo>
                <a:cubicBezTo>
                  <a:pt x="16405" y="18737"/>
                  <a:pt x="16183" y="18768"/>
                  <a:pt x="15961" y="18800"/>
                </a:cubicBezTo>
                <a:cubicBezTo>
                  <a:pt x="15898" y="18832"/>
                  <a:pt x="15803" y="18832"/>
                  <a:pt x="15740" y="18863"/>
                </a:cubicBezTo>
                <a:cubicBezTo>
                  <a:pt x="15328" y="18895"/>
                  <a:pt x="14948" y="18990"/>
                  <a:pt x="14600" y="19053"/>
                </a:cubicBezTo>
                <a:cubicBezTo>
                  <a:pt x="14568" y="19053"/>
                  <a:pt x="14505" y="19085"/>
                  <a:pt x="14505" y="19117"/>
                </a:cubicBezTo>
                <a:cubicBezTo>
                  <a:pt x="14410" y="19148"/>
                  <a:pt x="14346" y="19243"/>
                  <a:pt x="14378" y="19338"/>
                </a:cubicBezTo>
                <a:cubicBezTo>
                  <a:pt x="14378" y="19497"/>
                  <a:pt x="14410" y="19655"/>
                  <a:pt x="14441" y="19813"/>
                </a:cubicBezTo>
                <a:cubicBezTo>
                  <a:pt x="14378" y="19813"/>
                  <a:pt x="14315" y="19845"/>
                  <a:pt x="14251" y="19877"/>
                </a:cubicBezTo>
                <a:cubicBezTo>
                  <a:pt x="13961" y="20075"/>
                  <a:pt x="13627" y="20174"/>
                  <a:pt x="13294" y="20174"/>
                </a:cubicBezTo>
                <a:cubicBezTo>
                  <a:pt x="12829" y="20174"/>
                  <a:pt x="12367" y="19980"/>
                  <a:pt x="12034" y="19592"/>
                </a:cubicBezTo>
                <a:cubicBezTo>
                  <a:pt x="12003" y="19560"/>
                  <a:pt x="11939" y="19528"/>
                  <a:pt x="11908" y="19528"/>
                </a:cubicBezTo>
                <a:cubicBezTo>
                  <a:pt x="11844" y="19465"/>
                  <a:pt x="11749" y="19433"/>
                  <a:pt x="11654" y="19433"/>
                </a:cubicBezTo>
                <a:cubicBezTo>
                  <a:pt x="10799" y="19497"/>
                  <a:pt x="9913" y="19560"/>
                  <a:pt x="9089" y="19655"/>
                </a:cubicBezTo>
                <a:cubicBezTo>
                  <a:pt x="9089" y="19623"/>
                  <a:pt x="9057" y="19623"/>
                  <a:pt x="9057" y="19623"/>
                </a:cubicBezTo>
                <a:cubicBezTo>
                  <a:pt x="9026" y="19560"/>
                  <a:pt x="8994" y="19528"/>
                  <a:pt x="8931" y="19528"/>
                </a:cubicBezTo>
                <a:cubicBezTo>
                  <a:pt x="7791" y="19402"/>
                  <a:pt x="6587" y="19275"/>
                  <a:pt x="5225" y="19180"/>
                </a:cubicBezTo>
                <a:cubicBezTo>
                  <a:pt x="5004" y="19180"/>
                  <a:pt x="4750" y="19148"/>
                  <a:pt x="4465" y="19117"/>
                </a:cubicBezTo>
                <a:cubicBezTo>
                  <a:pt x="4402" y="19117"/>
                  <a:pt x="4307" y="19085"/>
                  <a:pt x="4212" y="19085"/>
                </a:cubicBezTo>
                <a:cubicBezTo>
                  <a:pt x="6464" y="18211"/>
                  <a:pt x="8341" y="17774"/>
                  <a:pt x="9858" y="17774"/>
                </a:cubicBezTo>
                <a:cubicBezTo>
                  <a:pt x="11200" y="17774"/>
                  <a:pt x="12260" y="18116"/>
                  <a:pt x="13048" y="18800"/>
                </a:cubicBezTo>
                <a:cubicBezTo>
                  <a:pt x="13111" y="18863"/>
                  <a:pt x="13143" y="18863"/>
                  <a:pt x="13206" y="18895"/>
                </a:cubicBezTo>
                <a:cubicBezTo>
                  <a:pt x="13206" y="18927"/>
                  <a:pt x="13238" y="18958"/>
                  <a:pt x="13269" y="18990"/>
                </a:cubicBezTo>
                <a:cubicBezTo>
                  <a:pt x="13301" y="18990"/>
                  <a:pt x="13333" y="19022"/>
                  <a:pt x="13364" y="19022"/>
                </a:cubicBezTo>
                <a:cubicBezTo>
                  <a:pt x="13396" y="19038"/>
                  <a:pt x="13428" y="19045"/>
                  <a:pt x="13459" y="19045"/>
                </a:cubicBezTo>
                <a:cubicBezTo>
                  <a:pt x="13491" y="19045"/>
                  <a:pt x="13523" y="19038"/>
                  <a:pt x="13554" y="19022"/>
                </a:cubicBezTo>
                <a:cubicBezTo>
                  <a:pt x="15257" y="18312"/>
                  <a:pt x="17078" y="17961"/>
                  <a:pt x="19102" y="17961"/>
                </a:cubicBezTo>
                <a:cubicBezTo>
                  <a:pt x="20693" y="17961"/>
                  <a:pt x="22409" y="18178"/>
                  <a:pt x="24290" y="18610"/>
                </a:cubicBezTo>
                <a:cubicBezTo>
                  <a:pt x="24318" y="18619"/>
                  <a:pt x="24346" y="18623"/>
                  <a:pt x="24373" y="18623"/>
                </a:cubicBezTo>
                <a:cubicBezTo>
                  <a:pt x="24438" y="18623"/>
                  <a:pt x="24499" y="18601"/>
                  <a:pt x="24544" y="18578"/>
                </a:cubicBezTo>
                <a:cubicBezTo>
                  <a:pt x="24607" y="18547"/>
                  <a:pt x="24639" y="18483"/>
                  <a:pt x="24670" y="18452"/>
                </a:cubicBezTo>
                <a:cubicBezTo>
                  <a:pt x="24702" y="18452"/>
                  <a:pt x="24734" y="18420"/>
                  <a:pt x="24765" y="18420"/>
                </a:cubicBezTo>
                <a:cubicBezTo>
                  <a:pt x="24829" y="18388"/>
                  <a:pt x="24892" y="18325"/>
                  <a:pt x="24892" y="18230"/>
                </a:cubicBezTo>
                <a:cubicBezTo>
                  <a:pt x="24924" y="17787"/>
                  <a:pt x="24924" y="17312"/>
                  <a:pt x="24924" y="16868"/>
                </a:cubicBezTo>
                <a:close/>
                <a:moveTo>
                  <a:pt x="1394" y="20542"/>
                </a:moveTo>
                <a:cubicBezTo>
                  <a:pt x="1710" y="20558"/>
                  <a:pt x="2035" y="20566"/>
                  <a:pt x="2359" y="20566"/>
                </a:cubicBezTo>
                <a:cubicBezTo>
                  <a:pt x="2684" y="20566"/>
                  <a:pt x="3009" y="20558"/>
                  <a:pt x="3325" y="20542"/>
                </a:cubicBezTo>
                <a:lnTo>
                  <a:pt x="3325" y="20542"/>
                </a:lnTo>
                <a:cubicBezTo>
                  <a:pt x="2660" y="20700"/>
                  <a:pt x="2027" y="20827"/>
                  <a:pt x="1394" y="21017"/>
                </a:cubicBezTo>
                <a:cubicBezTo>
                  <a:pt x="1394" y="20922"/>
                  <a:pt x="1394" y="20827"/>
                  <a:pt x="1394" y="20764"/>
                </a:cubicBezTo>
                <a:cubicBezTo>
                  <a:pt x="1394" y="20700"/>
                  <a:pt x="1394" y="20605"/>
                  <a:pt x="1394" y="20542"/>
                </a:cubicBezTo>
                <a:close/>
                <a:moveTo>
                  <a:pt x="16563" y="19307"/>
                </a:moveTo>
                <a:lnTo>
                  <a:pt x="16563" y="19307"/>
                </a:lnTo>
                <a:cubicBezTo>
                  <a:pt x="16721" y="21112"/>
                  <a:pt x="16943" y="23487"/>
                  <a:pt x="16088" y="25356"/>
                </a:cubicBezTo>
                <a:lnTo>
                  <a:pt x="16025" y="25134"/>
                </a:lnTo>
                <a:cubicBezTo>
                  <a:pt x="15961" y="24880"/>
                  <a:pt x="15866" y="24659"/>
                  <a:pt x="15803" y="24405"/>
                </a:cubicBezTo>
                <a:cubicBezTo>
                  <a:pt x="15771" y="24310"/>
                  <a:pt x="15676" y="24247"/>
                  <a:pt x="15581" y="24215"/>
                </a:cubicBezTo>
                <a:lnTo>
                  <a:pt x="15518" y="24215"/>
                </a:lnTo>
                <a:cubicBezTo>
                  <a:pt x="15455" y="24215"/>
                  <a:pt x="15391" y="24247"/>
                  <a:pt x="15328" y="24310"/>
                </a:cubicBezTo>
                <a:cubicBezTo>
                  <a:pt x="15138" y="24500"/>
                  <a:pt x="14948" y="24690"/>
                  <a:pt x="14758" y="24880"/>
                </a:cubicBezTo>
                <a:cubicBezTo>
                  <a:pt x="15265" y="23044"/>
                  <a:pt x="15296" y="21207"/>
                  <a:pt x="14916" y="19433"/>
                </a:cubicBezTo>
                <a:cubicBezTo>
                  <a:pt x="15233" y="19433"/>
                  <a:pt x="15518" y="19402"/>
                  <a:pt x="15803" y="19370"/>
                </a:cubicBezTo>
                <a:lnTo>
                  <a:pt x="16025" y="19370"/>
                </a:lnTo>
                <a:cubicBezTo>
                  <a:pt x="16215" y="19370"/>
                  <a:pt x="16405" y="19338"/>
                  <a:pt x="16563" y="19307"/>
                </a:cubicBezTo>
                <a:close/>
                <a:moveTo>
                  <a:pt x="5842" y="0"/>
                </a:moveTo>
                <a:cubicBezTo>
                  <a:pt x="5313" y="0"/>
                  <a:pt x="4797" y="40"/>
                  <a:pt x="4307" y="115"/>
                </a:cubicBezTo>
                <a:cubicBezTo>
                  <a:pt x="4212" y="115"/>
                  <a:pt x="4085" y="115"/>
                  <a:pt x="4022" y="179"/>
                </a:cubicBezTo>
                <a:cubicBezTo>
                  <a:pt x="3927" y="210"/>
                  <a:pt x="3895" y="305"/>
                  <a:pt x="3895" y="432"/>
                </a:cubicBezTo>
                <a:cubicBezTo>
                  <a:pt x="3895" y="1319"/>
                  <a:pt x="3864" y="2206"/>
                  <a:pt x="3864" y="3124"/>
                </a:cubicBezTo>
                <a:cubicBezTo>
                  <a:pt x="3769" y="3117"/>
                  <a:pt x="3672" y="3114"/>
                  <a:pt x="3572" y="3114"/>
                </a:cubicBezTo>
                <a:cubicBezTo>
                  <a:pt x="2741" y="3114"/>
                  <a:pt x="1779" y="3360"/>
                  <a:pt x="1299" y="4011"/>
                </a:cubicBezTo>
                <a:cubicBezTo>
                  <a:pt x="1204" y="4042"/>
                  <a:pt x="1140" y="4137"/>
                  <a:pt x="1140" y="4232"/>
                </a:cubicBezTo>
                <a:cubicBezTo>
                  <a:pt x="1204" y="4517"/>
                  <a:pt x="1235" y="4834"/>
                  <a:pt x="1267" y="5151"/>
                </a:cubicBezTo>
                <a:cubicBezTo>
                  <a:pt x="1267" y="5309"/>
                  <a:pt x="1299" y="5467"/>
                  <a:pt x="1330" y="5626"/>
                </a:cubicBezTo>
                <a:cubicBezTo>
                  <a:pt x="918" y="5689"/>
                  <a:pt x="570" y="5784"/>
                  <a:pt x="222" y="5942"/>
                </a:cubicBezTo>
                <a:cubicBezTo>
                  <a:pt x="127" y="5974"/>
                  <a:pt x="0" y="6101"/>
                  <a:pt x="0" y="6259"/>
                </a:cubicBezTo>
                <a:cubicBezTo>
                  <a:pt x="63" y="6798"/>
                  <a:pt x="95" y="7368"/>
                  <a:pt x="127" y="7906"/>
                </a:cubicBezTo>
                <a:lnTo>
                  <a:pt x="158" y="8476"/>
                </a:lnTo>
                <a:cubicBezTo>
                  <a:pt x="127" y="8508"/>
                  <a:pt x="127" y="8571"/>
                  <a:pt x="127" y="8603"/>
                </a:cubicBezTo>
                <a:cubicBezTo>
                  <a:pt x="127" y="8666"/>
                  <a:pt x="158" y="8729"/>
                  <a:pt x="190" y="8761"/>
                </a:cubicBezTo>
                <a:cubicBezTo>
                  <a:pt x="190" y="8919"/>
                  <a:pt x="222" y="9109"/>
                  <a:pt x="222" y="9268"/>
                </a:cubicBezTo>
                <a:cubicBezTo>
                  <a:pt x="253" y="9521"/>
                  <a:pt x="285" y="9774"/>
                  <a:pt x="285" y="10028"/>
                </a:cubicBezTo>
                <a:cubicBezTo>
                  <a:pt x="253" y="10059"/>
                  <a:pt x="253" y="10091"/>
                  <a:pt x="253" y="10123"/>
                </a:cubicBezTo>
                <a:cubicBezTo>
                  <a:pt x="253" y="10186"/>
                  <a:pt x="285" y="10218"/>
                  <a:pt x="317" y="10249"/>
                </a:cubicBezTo>
                <a:cubicBezTo>
                  <a:pt x="538" y="13891"/>
                  <a:pt x="697" y="17565"/>
                  <a:pt x="760" y="21175"/>
                </a:cubicBezTo>
                <a:cubicBezTo>
                  <a:pt x="792" y="21334"/>
                  <a:pt x="887" y="21460"/>
                  <a:pt x="1014" y="21460"/>
                </a:cubicBezTo>
                <a:cubicBezTo>
                  <a:pt x="1109" y="21524"/>
                  <a:pt x="1172" y="21524"/>
                  <a:pt x="1204" y="21524"/>
                </a:cubicBezTo>
                <a:cubicBezTo>
                  <a:pt x="5352" y="20732"/>
                  <a:pt x="8582" y="20288"/>
                  <a:pt x="11686" y="20098"/>
                </a:cubicBezTo>
                <a:cubicBezTo>
                  <a:pt x="11718" y="20098"/>
                  <a:pt x="11749" y="20067"/>
                  <a:pt x="11781" y="20067"/>
                </a:cubicBezTo>
                <a:cubicBezTo>
                  <a:pt x="12098" y="20478"/>
                  <a:pt x="12541" y="20732"/>
                  <a:pt x="13048" y="20795"/>
                </a:cubicBezTo>
                <a:cubicBezTo>
                  <a:pt x="13135" y="20806"/>
                  <a:pt x="13222" y="20811"/>
                  <a:pt x="13308" y="20811"/>
                </a:cubicBezTo>
                <a:cubicBezTo>
                  <a:pt x="13726" y="20811"/>
                  <a:pt x="14137" y="20688"/>
                  <a:pt x="14505" y="20478"/>
                </a:cubicBezTo>
                <a:lnTo>
                  <a:pt x="14505" y="20478"/>
                </a:lnTo>
                <a:cubicBezTo>
                  <a:pt x="14600" y="22189"/>
                  <a:pt x="14410" y="23804"/>
                  <a:pt x="13966" y="25387"/>
                </a:cubicBezTo>
                <a:cubicBezTo>
                  <a:pt x="13903" y="25514"/>
                  <a:pt x="13966" y="25641"/>
                  <a:pt x="14061" y="25736"/>
                </a:cubicBezTo>
                <a:cubicBezTo>
                  <a:pt x="14093" y="25799"/>
                  <a:pt x="14124" y="25831"/>
                  <a:pt x="14188" y="25862"/>
                </a:cubicBezTo>
                <a:cubicBezTo>
                  <a:pt x="14212" y="25886"/>
                  <a:pt x="14241" y="25897"/>
                  <a:pt x="14271" y="25897"/>
                </a:cubicBezTo>
                <a:cubicBezTo>
                  <a:pt x="14319" y="25897"/>
                  <a:pt x="14370" y="25870"/>
                  <a:pt x="14410" y="25831"/>
                </a:cubicBezTo>
                <a:lnTo>
                  <a:pt x="14505" y="25767"/>
                </a:lnTo>
                <a:cubicBezTo>
                  <a:pt x="14790" y="25482"/>
                  <a:pt x="15106" y="25229"/>
                  <a:pt x="15391" y="24975"/>
                </a:cubicBezTo>
                <a:cubicBezTo>
                  <a:pt x="15455" y="25165"/>
                  <a:pt x="15518" y="25356"/>
                  <a:pt x="15550" y="25546"/>
                </a:cubicBezTo>
                <a:cubicBezTo>
                  <a:pt x="15581" y="25609"/>
                  <a:pt x="15581" y="25672"/>
                  <a:pt x="15613" y="25704"/>
                </a:cubicBezTo>
                <a:cubicBezTo>
                  <a:pt x="15676" y="25926"/>
                  <a:pt x="15708" y="26179"/>
                  <a:pt x="15898" y="26337"/>
                </a:cubicBezTo>
                <a:cubicBezTo>
                  <a:pt x="15930" y="26401"/>
                  <a:pt x="15993" y="26432"/>
                  <a:pt x="16056" y="26432"/>
                </a:cubicBezTo>
                <a:cubicBezTo>
                  <a:pt x="16120" y="26432"/>
                  <a:pt x="16183" y="26401"/>
                  <a:pt x="16215" y="26337"/>
                </a:cubicBezTo>
                <a:cubicBezTo>
                  <a:pt x="16246" y="26337"/>
                  <a:pt x="16278" y="26306"/>
                  <a:pt x="16310" y="26306"/>
                </a:cubicBezTo>
                <a:cubicBezTo>
                  <a:pt x="17640" y="24880"/>
                  <a:pt x="17545" y="22125"/>
                  <a:pt x="17228" y="20003"/>
                </a:cubicBezTo>
                <a:lnTo>
                  <a:pt x="17228" y="20003"/>
                </a:lnTo>
                <a:cubicBezTo>
                  <a:pt x="20078" y="20574"/>
                  <a:pt x="22992" y="20985"/>
                  <a:pt x="25715" y="21302"/>
                </a:cubicBezTo>
                <a:cubicBezTo>
                  <a:pt x="25741" y="21310"/>
                  <a:pt x="25766" y="21314"/>
                  <a:pt x="25791" y="21314"/>
                </a:cubicBezTo>
                <a:cubicBezTo>
                  <a:pt x="25859" y="21314"/>
                  <a:pt x="25922" y="21285"/>
                  <a:pt x="25969" y="21239"/>
                </a:cubicBezTo>
                <a:cubicBezTo>
                  <a:pt x="26064" y="21144"/>
                  <a:pt x="26095" y="21017"/>
                  <a:pt x="26064" y="20890"/>
                </a:cubicBezTo>
                <a:cubicBezTo>
                  <a:pt x="25747" y="18895"/>
                  <a:pt x="25557" y="17090"/>
                  <a:pt x="25430" y="15411"/>
                </a:cubicBezTo>
                <a:lnTo>
                  <a:pt x="25430" y="15411"/>
                </a:lnTo>
                <a:cubicBezTo>
                  <a:pt x="27109" y="16995"/>
                  <a:pt x="29072" y="18547"/>
                  <a:pt x="31099" y="19845"/>
                </a:cubicBezTo>
                <a:cubicBezTo>
                  <a:pt x="31555" y="20141"/>
                  <a:pt x="32207" y="20372"/>
                  <a:pt x="32773" y="20372"/>
                </a:cubicBezTo>
                <a:cubicBezTo>
                  <a:pt x="32994" y="20372"/>
                  <a:pt x="33202" y="20337"/>
                  <a:pt x="33379" y="20257"/>
                </a:cubicBezTo>
                <a:cubicBezTo>
                  <a:pt x="33696" y="20130"/>
                  <a:pt x="33886" y="19845"/>
                  <a:pt x="33949" y="19497"/>
                </a:cubicBezTo>
                <a:lnTo>
                  <a:pt x="33949" y="19465"/>
                </a:lnTo>
                <a:cubicBezTo>
                  <a:pt x="34298" y="18072"/>
                  <a:pt x="32968" y="17058"/>
                  <a:pt x="31891" y="16235"/>
                </a:cubicBezTo>
                <a:cubicBezTo>
                  <a:pt x="31732" y="16108"/>
                  <a:pt x="31542" y="15982"/>
                  <a:pt x="31384" y="15855"/>
                </a:cubicBezTo>
                <a:cubicBezTo>
                  <a:pt x="29706" y="14461"/>
                  <a:pt x="27869" y="13195"/>
                  <a:pt x="26000" y="12055"/>
                </a:cubicBezTo>
                <a:cubicBezTo>
                  <a:pt x="26602" y="11200"/>
                  <a:pt x="26950" y="10249"/>
                  <a:pt x="27045" y="9236"/>
                </a:cubicBezTo>
                <a:cubicBezTo>
                  <a:pt x="27267" y="6829"/>
                  <a:pt x="26000" y="4676"/>
                  <a:pt x="23910" y="3821"/>
                </a:cubicBezTo>
                <a:cubicBezTo>
                  <a:pt x="23910" y="3504"/>
                  <a:pt x="23910" y="3187"/>
                  <a:pt x="23879" y="2871"/>
                </a:cubicBezTo>
                <a:lnTo>
                  <a:pt x="23879" y="2776"/>
                </a:lnTo>
                <a:cubicBezTo>
                  <a:pt x="23879" y="2681"/>
                  <a:pt x="23847" y="2617"/>
                  <a:pt x="23784" y="2586"/>
                </a:cubicBezTo>
                <a:cubicBezTo>
                  <a:pt x="23752" y="2554"/>
                  <a:pt x="23720" y="2554"/>
                  <a:pt x="23657" y="2554"/>
                </a:cubicBezTo>
                <a:cubicBezTo>
                  <a:pt x="23625" y="2491"/>
                  <a:pt x="23562" y="2459"/>
                  <a:pt x="23499" y="2427"/>
                </a:cubicBezTo>
                <a:cubicBezTo>
                  <a:pt x="22090" y="1970"/>
                  <a:pt x="20676" y="1744"/>
                  <a:pt x="19298" y="1744"/>
                </a:cubicBezTo>
                <a:cubicBezTo>
                  <a:pt x="17143" y="1744"/>
                  <a:pt x="15072" y="2296"/>
                  <a:pt x="13238" y="3377"/>
                </a:cubicBezTo>
                <a:cubicBezTo>
                  <a:pt x="13174" y="3346"/>
                  <a:pt x="13111" y="3314"/>
                  <a:pt x="13048" y="3314"/>
                </a:cubicBezTo>
                <a:cubicBezTo>
                  <a:pt x="11339" y="948"/>
                  <a:pt x="8430" y="0"/>
                  <a:pt x="58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0" name="Google Shape;760;p30"/>
          <p:cNvSpPr txBox="1"/>
          <p:nvPr/>
        </p:nvSpPr>
        <p:spPr>
          <a:xfrm>
            <a:off x="8989642" y="4063385"/>
            <a:ext cx="2816459" cy="195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267" b="1" kern="0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WEB VERSION WITH PAID CONVERSION</a:t>
            </a:r>
          </a:p>
        </p:txBody>
      </p:sp>
      <p:sp>
        <p:nvSpPr>
          <p:cNvPr id="762" name="Google Shape;762;p30"/>
          <p:cNvSpPr txBox="1"/>
          <p:nvPr/>
        </p:nvSpPr>
        <p:spPr>
          <a:xfrm>
            <a:off x="4447444" y="3465512"/>
            <a:ext cx="18928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267" b="1" kern="0" dirty="0">
                <a:solidFill>
                  <a:srgbClr val="A6CAEC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STRONG SCOPE</a:t>
            </a:r>
          </a:p>
          <a:p>
            <a:pPr algn="ctr" defTabSz="1219170">
              <a:buClr>
                <a:srgbClr val="000000"/>
              </a:buClr>
            </a:pPr>
            <a:r>
              <a:rPr lang="pt-BR" sz="2267" b="1" kern="0" dirty="0">
                <a:solidFill>
                  <a:srgbClr val="A6CAEC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FOR THE PRODUCT</a:t>
            </a:r>
          </a:p>
        </p:txBody>
      </p:sp>
      <p:sp>
        <p:nvSpPr>
          <p:cNvPr id="764" name="Google Shape;764;p30"/>
          <p:cNvSpPr txBox="1"/>
          <p:nvPr/>
        </p:nvSpPr>
        <p:spPr>
          <a:xfrm>
            <a:off x="3805620" y="5188364"/>
            <a:ext cx="2889863" cy="56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EASY TO FIND CUSTOMERS</a:t>
            </a:r>
            <a:endParaRPr sz="2400" kern="0" dirty="0">
              <a:solidFill>
                <a:schemeClr val="bg1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66" name="Google Shape;766;p30"/>
          <p:cNvSpPr txBox="1"/>
          <p:nvPr/>
        </p:nvSpPr>
        <p:spPr>
          <a:xfrm>
            <a:off x="7574445" y="1418144"/>
            <a:ext cx="2542961" cy="54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VALUABLE EXPERIENCE</a:t>
            </a:r>
            <a:endParaRPr sz="2400" kern="0" dirty="0">
              <a:solidFill>
                <a:schemeClr val="bg1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68" name="Google Shape;768;p30"/>
          <p:cNvSpPr txBox="1"/>
          <p:nvPr/>
        </p:nvSpPr>
        <p:spPr>
          <a:xfrm>
            <a:off x="1055196" y="3407482"/>
            <a:ext cx="2008400" cy="31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b="1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SATISFIED</a:t>
            </a:r>
          </a:p>
          <a:p>
            <a:pPr algn="ctr" defTabSz="1219170">
              <a:buClr>
                <a:srgbClr val="000000"/>
              </a:buClr>
            </a:pPr>
            <a:r>
              <a:rPr lang="en-US" sz="2400" b="1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CLIENT</a:t>
            </a:r>
          </a:p>
          <a:p>
            <a:pPr algn="ctr" defTabSz="1219170">
              <a:buClr>
                <a:srgbClr val="000000"/>
              </a:buClr>
            </a:pPr>
            <a:endParaRPr lang="en-US" sz="2400" kern="0" dirty="0">
              <a:solidFill>
                <a:schemeClr val="bg1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6" name="Picture 5" descr="A white line drawing of a beaker&#10;&#10;Description automatically generated">
            <a:extLst>
              <a:ext uri="{FF2B5EF4-FFF2-40B4-BE49-F238E27FC236}">
                <a16:creationId xmlns:a16="http://schemas.microsoft.com/office/drawing/2014/main" id="{6A8CAA6D-A379-0C59-B417-33A575512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4" y="2224033"/>
            <a:ext cx="893480" cy="946624"/>
          </a:xfrm>
          <a:prstGeom prst="rect">
            <a:avLst/>
          </a:prstGeom>
        </p:spPr>
      </p:pic>
      <p:sp>
        <p:nvSpPr>
          <p:cNvPr id="2" name="Google Shape;1060;p39">
            <a:extLst>
              <a:ext uri="{FF2B5EF4-FFF2-40B4-BE49-F238E27FC236}">
                <a16:creationId xmlns:a16="http://schemas.microsoft.com/office/drawing/2014/main" id="{B80B1D76-3C9E-A34D-F328-0DE62B10E302}"/>
              </a:ext>
            </a:extLst>
          </p:cNvPr>
          <p:cNvSpPr txBox="1"/>
          <p:nvPr/>
        </p:nvSpPr>
        <p:spPr>
          <a:xfrm>
            <a:off x="947000" y="361535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CONCLUSIONS</a:t>
            </a:r>
          </a:p>
        </p:txBody>
      </p:sp>
      <p:sp>
        <p:nvSpPr>
          <p:cNvPr id="4" name="Google Shape;707;p30">
            <a:extLst>
              <a:ext uri="{FF2B5EF4-FFF2-40B4-BE49-F238E27FC236}">
                <a16:creationId xmlns:a16="http://schemas.microsoft.com/office/drawing/2014/main" id="{048AC1CA-CF84-4093-3265-30EA50E4E60C}"/>
              </a:ext>
            </a:extLst>
          </p:cNvPr>
          <p:cNvSpPr/>
          <p:nvPr/>
        </p:nvSpPr>
        <p:spPr>
          <a:xfrm>
            <a:off x="1002750" y="2452484"/>
            <a:ext cx="1177713" cy="2273369"/>
          </a:xfrm>
          <a:custGeom>
            <a:avLst/>
            <a:gdLst/>
            <a:ahLst/>
            <a:cxnLst/>
            <a:rect l="l" t="t" r="r" b="b"/>
            <a:pathLst>
              <a:path w="30688" h="58467" extrusionOk="0">
                <a:moveTo>
                  <a:pt x="18956" y="766"/>
                </a:moveTo>
                <a:cubicBezTo>
                  <a:pt x="22871" y="766"/>
                  <a:pt x="26299" y="2209"/>
                  <a:pt x="29421" y="4593"/>
                </a:cubicBezTo>
                <a:cubicBezTo>
                  <a:pt x="25273" y="3928"/>
                  <a:pt x="21377" y="2566"/>
                  <a:pt x="17577" y="824"/>
                </a:cubicBezTo>
                <a:cubicBezTo>
                  <a:pt x="18043" y="785"/>
                  <a:pt x="18503" y="766"/>
                  <a:pt x="18956" y="766"/>
                </a:cubicBezTo>
                <a:close/>
                <a:moveTo>
                  <a:pt x="16659" y="1173"/>
                </a:moveTo>
                <a:cubicBezTo>
                  <a:pt x="20902" y="3136"/>
                  <a:pt x="25209" y="4625"/>
                  <a:pt x="29833" y="5353"/>
                </a:cubicBezTo>
                <a:cubicBezTo>
                  <a:pt x="29801" y="5480"/>
                  <a:pt x="29738" y="5638"/>
                  <a:pt x="29706" y="5796"/>
                </a:cubicBezTo>
                <a:cubicBezTo>
                  <a:pt x="28978" y="7823"/>
                  <a:pt x="28218" y="9818"/>
                  <a:pt x="27521" y="11845"/>
                </a:cubicBezTo>
                <a:cubicBezTo>
                  <a:pt x="27394" y="12250"/>
                  <a:pt x="27207" y="12413"/>
                  <a:pt x="26894" y="12413"/>
                </a:cubicBezTo>
                <a:cubicBezTo>
                  <a:pt x="26815" y="12413"/>
                  <a:pt x="26729" y="12402"/>
                  <a:pt x="26634" y="12383"/>
                </a:cubicBezTo>
                <a:cubicBezTo>
                  <a:pt x="25178" y="12098"/>
                  <a:pt x="23657" y="11940"/>
                  <a:pt x="22201" y="11497"/>
                </a:cubicBezTo>
                <a:cubicBezTo>
                  <a:pt x="19857" y="10800"/>
                  <a:pt x="17514" y="9977"/>
                  <a:pt x="15202" y="9122"/>
                </a:cubicBezTo>
                <a:cubicBezTo>
                  <a:pt x="13935" y="8678"/>
                  <a:pt x="13967" y="8615"/>
                  <a:pt x="14410" y="7380"/>
                </a:cubicBezTo>
                <a:cubicBezTo>
                  <a:pt x="15107" y="5448"/>
                  <a:pt x="15803" y="3516"/>
                  <a:pt x="16500" y="1584"/>
                </a:cubicBezTo>
                <a:cubicBezTo>
                  <a:pt x="16532" y="1458"/>
                  <a:pt x="16595" y="1299"/>
                  <a:pt x="16659" y="1173"/>
                </a:cubicBezTo>
                <a:close/>
                <a:moveTo>
                  <a:pt x="13745" y="9217"/>
                </a:moveTo>
                <a:cubicBezTo>
                  <a:pt x="18052" y="10958"/>
                  <a:pt x="22327" y="12637"/>
                  <a:pt x="27046" y="13080"/>
                </a:cubicBezTo>
                <a:cubicBezTo>
                  <a:pt x="26919" y="13428"/>
                  <a:pt x="26824" y="13777"/>
                  <a:pt x="26666" y="14094"/>
                </a:cubicBezTo>
                <a:cubicBezTo>
                  <a:pt x="26614" y="14172"/>
                  <a:pt x="26433" y="14228"/>
                  <a:pt x="26282" y="14228"/>
                </a:cubicBezTo>
                <a:cubicBezTo>
                  <a:pt x="26250" y="14228"/>
                  <a:pt x="26219" y="14226"/>
                  <a:pt x="26191" y="14220"/>
                </a:cubicBezTo>
                <a:cubicBezTo>
                  <a:pt x="25083" y="14030"/>
                  <a:pt x="24006" y="13872"/>
                  <a:pt x="22929" y="13587"/>
                </a:cubicBezTo>
                <a:cubicBezTo>
                  <a:pt x="21156" y="13143"/>
                  <a:pt x="19382" y="12732"/>
                  <a:pt x="17640" y="12162"/>
                </a:cubicBezTo>
                <a:cubicBezTo>
                  <a:pt x="16342" y="11718"/>
                  <a:pt x="15107" y="11085"/>
                  <a:pt x="13840" y="10547"/>
                </a:cubicBezTo>
                <a:cubicBezTo>
                  <a:pt x="13428" y="10357"/>
                  <a:pt x="13333" y="10103"/>
                  <a:pt x="13555" y="9723"/>
                </a:cubicBezTo>
                <a:cubicBezTo>
                  <a:pt x="13650" y="9533"/>
                  <a:pt x="13682" y="9375"/>
                  <a:pt x="13745" y="9217"/>
                </a:cubicBezTo>
                <a:close/>
                <a:moveTo>
                  <a:pt x="13143" y="10863"/>
                </a:moveTo>
                <a:cubicBezTo>
                  <a:pt x="15138" y="12130"/>
                  <a:pt x="17355" y="12827"/>
                  <a:pt x="19572" y="13428"/>
                </a:cubicBezTo>
                <a:cubicBezTo>
                  <a:pt x="21789" y="13999"/>
                  <a:pt x="24037" y="14474"/>
                  <a:pt x="26318" y="15012"/>
                </a:cubicBezTo>
                <a:cubicBezTo>
                  <a:pt x="26318" y="15044"/>
                  <a:pt x="26286" y="15170"/>
                  <a:pt x="26254" y="15297"/>
                </a:cubicBezTo>
                <a:cubicBezTo>
                  <a:pt x="26001" y="16057"/>
                  <a:pt x="25684" y="16785"/>
                  <a:pt x="25431" y="17577"/>
                </a:cubicBezTo>
                <a:cubicBezTo>
                  <a:pt x="25356" y="17902"/>
                  <a:pt x="25202" y="18010"/>
                  <a:pt x="24954" y="18010"/>
                </a:cubicBezTo>
                <a:cubicBezTo>
                  <a:pt x="24888" y="18010"/>
                  <a:pt x="24814" y="18002"/>
                  <a:pt x="24734" y="17989"/>
                </a:cubicBezTo>
                <a:cubicBezTo>
                  <a:pt x="21346" y="17387"/>
                  <a:pt x="18084" y="16405"/>
                  <a:pt x="14917" y="15139"/>
                </a:cubicBezTo>
                <a:cubicBezTo>
                  <a:pt x="13967" y="14727"/>
                  <a:pt x="13017" y="14315"/>
                  <a:pt x="12035" y="13904"/>
                </a:cubicBezTo>
                <a:cubicBezTo>
                  <a:pt x="12415" y="12858"/>
                  <a:pt x="12763" y="11877"/>
                  <a:pt x="13143" y="10863"/>
                </a:cubicBezTo>
                <a:close/>
                <a:moveTo>
                  <a:pt x="11813" y="14505"/>
                </a:moveTo>
                <a:cubicBezTo>
                  <a:pt x="12668" y="14885"/>
                  <a:pt x="13460" y="15234"/>
                  <a:pt x="14283" y="15614"/>
                </a:cubicBezTo>
                <a:cubicBezTo>
                  <a:pt x="14220" y="15772"/>
                  <a:pt x="14188" y="15930"/>
                  <a:pt x="14125" y="16089"/>
                </a:cubicBezTo>
                <a:cubicBezTo>
                  <a:pt x="11116" y="24449"/>
                  <a:pt x="8076" y="32810"/>
                  <a:pt x="5099" y="41170"/>
                </a:cubicBezTo>
                <a:cubicBezTo>
                  <a:pt x="4814" y="41899"/>
                  <a:pt x="4656" y="42659"/>
                  <a:pt x="4434" y="43387"/>
                </a:cubicBezTo>
                <a:cubicBezTo>
                  <a:pt x="4403" y="43482"/>
                  <a:pt x="4371" y="43577"/>
                  <a:pt x="4213" y="43672"/>
                </a:cubicBezTo>
                <a:cubicBezTo>
                  <a:pt x="4213" y="43514"/>
                  <a:pt x="4181" y="43387"/>
                  <a:pt x="4149" y="43261"/>
                </a:cubicBezTo>
                <a:cubicBezTo>
                  <a:pt x="4030" y="42687"/>
                  <a:pt x="3711" y="42365"/>
                  <a:pt x="3249" y="42365"/>
                </a:cubicBezTo>
                <a:cubicBezTo>
                  <a:pt x="3099" y="42365"/>
                  <a:pt x="2934" y="42399"/>
                  <a:pt x="2756" y="42469"/>
                </a:cubicBezTo>
                <a:cubicBezTo>
                  <a:pt x="2344" y="42627"/>
                  <a:pt x="1964" y="42912"/>
                  <a:pt x="1489" y="43166"/>
                </a:cubicBezTo>
                <a:cubicBezTo>
                  <a:pt x="4941" y="33602"/>
                  <a:pt x="8361" y="24101"/>
                  <a:pt x="11813" y="14505"/>
                </a:cubicBezTo>
                <a:close/>
                <a:moveTo>
                  <a:pt x="14917" y="15867"/>
                </a:moveTo>
                <a:cubicBezTo>
                  <a:pt x="15899" y="16215"/>
                  <a:pt x="16880" y="16564"/>
                  <a:pt x="17862" y="16912"/>
                </a:cubicBezTo>
                <a:cubicBezTo>
                  <a:pt x="14505" y="26223"/>
                  <a:pt x="11148" y="35533"/>
                  <a:pt x="7791" y="44907"/>
                </a:cubicBezTo>
                <a:cubicBezTo>
                  <a:pt x="7489" y="44065"/>
                  <a:pt x="7142" y="43694"/>
                  <a:pt x="6601" y="43694"/>
                </a:cubicBezTo>
                <a:cubicBezTo>
                  <a:pt x="6348" y="43694"/>
                  <a:pt x="6053" y="43775"/>
                  <a:pt x="5701" y="43926"/>
                </a:cubicBezTo>
                <a:cubicBezTo>
                  <a:pt x="5384" y="44084"/>
                  <a:pt x="5099" y="44242"/>
                  <a:pt x="4783" y="44401"/>
                </a:cubicBezTo>
                <a:cubicBezTo>
                  <a:pt x="4783" y="44369"/>
                  <a:pt x="4751" y="44306"/>
                  <a:pt x="4783" y="44274"/>
                </a:cubicBezTo>
                <a:cubicBezTo>
                  <a:pt x="6429" y="39555"/>
                  <a:pt x="8076" y="34837"/>
                  <a:pt x="9755" y="30118"/>
                </a:cubicBezTo>
                <a:cubicBezTo>
                  <a:pt x="11401" y="25558"/>
                  <a:pt x="13048" y="21029"/>
                  <a:pt x="14695" y="16469"/>
                </a:cubicBezTo>
                <a:cubicBezTo>
                  <a:pt x="14758" y="16279"/>
                  <a:pt x="14822" y="16089"/>
                  <a:pt x="14917" y="15867"/>
                </a:cubicBezTo>
                <a:close/>
                <a:moveTo>
                  <a:pt x="18495" y="17102"/>
                </a:moveTo>
                <a:cubicBezTo>
                  <a:pt x="19572" y="17419"/>
                  <a:pt x="20617" y="17735"/>
                  <a:pt x="21694" y="18020"/>
                </a:cubicBezTo>
                <a:cubicBezTo>
                  <a:pt x="18337" y="27268"/>
                  <a:pt x="15012" y="36483"/>
                  <a:pt x="11687" y="45731"/>
                </a:cubicBezTo>
                <a:cubicBezTo>
                  <a:pt x="11367" y="45229"/>
                  <a:pt x="11081" y="44990"/>
                  <a:pt x="10662" y="44990"/>
                </a:cubicBezTo>
                <a:cubicBezTo>
                  <a:pt x="10499" y="44990"/>
                  <a:pt x="10316" y="45026"/>
                  <a:pt x="10103" y="45097"/>
                </a:cubicBezTo>
                <a:cubicBezTo>
                  <a:pt x="9533" y="45287"/>
                  <a:pt x="9026" y="45604"/>
                  <a:pt x="8488" y="45889"/>
                </a:cubicBezTo>
                <a:cubicBezTo>
                  <a:pt x="8361" y="45952"/>
                  <a:pt x="8235" y="46047"/>
                  <a:pt x="7981" y="46237"/>
                </a:cubicBezTo>
                <a:cubicBezTo>
                  <a:pt x="11497" y="36452"/>
                  <a:pt x="14980" y="26793"/>
                  <a:pt x="18495" y="17102"/>
                </a:cubicBezTo>
                <a:close/>
                <a:moveTo>
                  <a:pt x="22327" y="18179"/>
                </a:moveTo>
                <a:cubicBezTo>
                  <a:pt x="23214" y="18337"/>
                  <a:pt x="24101" y="18495"/>
                  <a:pt x="25019" y="18686"/>
                </a:cubicBezTo>
                <a:cubicBezTo>
                  <a:pt x="21631" y="28155"/>
                  <a:pt x="18210" y="37560"/>
                  <a:pt x="14917" y="46681"/>
                </a:cubicBezTo>
                <a:cubicBezTo>
                  <a:pt x="14758" y="46617"/>
                  <a:pt x="14505" y="46427"/>
                  <a:pt x="14220" y="46364"/>
                </a:cubicBezTo>
                <a:cubicBezTo>
                  <a:pt x="14135" y="46356"/>
                  <a:pt x="14048" y="46352"/>
                  <a:pt x="13960" y="46352"/>
                </a:cubicBezTo>
                <a:cubicBezTo>
                  <a:pt x="13719" y="46352"/>
                  <a:pt x="13470" y="46381"/>
                  <a:pt x="13238" y="46427"/>
                </a:cubicBezTo>
                <a:cubicBezTo>
                  <a:pt x="12827" y="46554"/>
                  <a:pt x="12415" y="46744"/>
                  <a:pt x="11940" y="46934"/>
                </a:cubicBezTo>
                <a:cubicBezTo>
                  <a:pt x="15423" y="37307"/>
                  <a:pt x="18875" y="27743"/>
                  <a:pt x="22327" y="18179"/>
                </a:cubicBezTo>
                <a:close/>
                <a:moveTo>
                  <a:pt x="3173" y="43004"/>
                </a:moveTo>
                <a:cubicBezTo>
                  <a:pt x="3416" y="43004"/>
                  <a:pt x="3527" y="43218"/>
                  <a:pt x="3548" y="43704"/>
                </a:cubicBezTo>
                <a:cubicBezTo>
                  <a:pt x="3548" y="44179"/>
                  <a:pt x="3484" y="44686"/>
                  <a:pt x="3453" y="45161"/>
                </a:cubicBezTo>
                <a:cubicBezTo>
                  <a:pt x="3453" y="45287"/>
                  <a:pt x="3358" y="45414"/>
                  <a:pt x="3389" y="45541"/>
                </a:cubicBezTo>
                <a:cubicBezTo>
                  <a:pt x="3421" y="45794"/>
                  <a:pt x="3516" y="46016"/>
                  <a:pt x="3579" y="46237"/>
                </a:cubicBezTo>
                <a:cubicBezTo>
                  <a:pt x="3769" y="46142"/>
                  <a:pt x="4054" y="46079"/>
                  <a:pt x="4181" y="45921"/>
                </a:cubicBezTo>
                <a:cubicBezTo>
                  <a:pt x="4751" y="45287"/>
                  <a:pt x="5321" y="44749"/>
                  <a:pt x="6113" y="44464"/>
                </a:cubicBezTo>
                <a:cubicBezTo>
                  <a:pt x="6316" y="44390"/>
                  <a:pt x="6481" y="44351"/>
                  <a:pt x="6614" y="44351"/>
                </a:cubicBezTo>
                <a:cubicBezTo>
                  <a:pt x="6936" y="44351"/>
                  <a:pt x="7063" y="44581"/>
                  <a:pt x="7063" y="45097"/>
                </a:cubicBezTo>
                <a:cubicBezTo>
                  <a:pt x="7031" y="45636"/>
                  <a:pt x="6873" y="46174"/>
                  <a:pt x="6873" y="46744"/>
                </a:cubicBezTo>
                <a:cubicBezTo>
                  <a:pt x="6873" y="46997"/>
                  <a:pt x="6999" y="47251"/>
                  <a:pt x="7095" y="47504"/>
                </a:cubicBezTo>
                <a:cubicBezTo>
                  <a:pt x="7316" y="47441"/>
                  <a:pt x="7601" y="47378"/>
                  <a:pt x="7823" y="47251"/>
                </a:cubicBezTo>
                <a:cubicBezTo>
                  <a:pt x="8520" y="46776"/>
                  <a:pt x="9185" y="46269"/>
                  <a:pt x="9913" y="45826"/>
                </a:cubicBezTo>
                <a:cubicBezTo>
                  <a:pt x="10082" y="45741"/>
                  <a:pt x="10307" y="45741"/>
                  <a:pt x="10532" y="45741"/>
                </a:cubicBezTo>
                <a:lnTo>
                  <a:pt x="10532" y="45741"/>
                </a:lnTo>
                <a:cubicBezTo>
                  <a:pt x="10645" y="45741"/>
                  <a:pt x="10758" y="45741"/>
                  <a:pt x="10863" y="45731"/>
                </a:cubicBezTo>
                <a:cubicBezTo>
                  <a:pt x="10863" y="46016"/>
                  <a:pt x="10895" y="46332"/>
                  <a:pt x="10863" y="46617"/>
                </a:cubicBezTo>
                <a:cubicBezTo>
                  <a:pt x="10768" y="47029"/>
                  <a:pt x="10610" y="47441"/>
                  <a:pt x="10546" y="47884"/>
                </a:cubicBezTo>
                <a:cubicBezTo>
                  <a:pt x="10546" y="48074"/>
                  <a:pt x="10641" y="48264"/>
                  <a:pt x="10705" y="48454"/>
                </a:cubicBezTo>
                <a:cubicBezTo>
                  <a:pt x="10895" y="48423"/>
                  <a:pt x="11116" y="48391"/>
                  <a:pt x="11275" y="48296"/>
                </a:cubicBezTo>
                <a:cubicBezTo>
                  <a:pt x="11972" y="47884"/>
                  <a:pt x="12637" y="47409"/>
                  <a:pt x="13365" y="47061"/>
                </a:cubicBezTo>
                <a:cubicBezTo>
                  <a:pt x="13556" y="46970"/>
                  <a:pt x="13703" y="46924"/>
                  <a:pt x="13812" y="46924"/>
                </a:cubicBezTo>
                <a:cubicBezTo>
                  <a:pt x="14048" y="46924"/>
                  <a:pt x="14115" y="47135"/>
                  <a:pt x="14093" y="47568"/>
                </a:cubicBezTo>
                <a:cubicBezTo>
                  <a:pt x="14062" y="48043"/>
                  <a:pt x="14030" y="48518"/>
                  <a:pt x="13967" y="48993"/>
                </a:cubicBezTo>
                <a:cubicBezTo>
                  <a:pt x="13903" y="49499"/>
                  <a:pt x="13745" y="49974"/>
                  <a:pt x="13365" y="50386"/>
                </a:cubicBezTo>
                <a:cubicBezTo>
                  <a:pt x="11718" y="52033"/>
                  <a:pt x="10071" y="53711"/>
                  <a:pt x="8425" y="55390"/>
                </a:cubicBezTo>
                <a:cubicBezTo>
                  <a:pt x="8361" y="55453"/>
                  <a:pt x="8298" y="55516"/>
                  <a:pt x="8171" y="55611"/>
                </a:cubicBezTo>
                <a:cubicBezTo>
                  <a:pt x="8013" y="55263"/>
                  <a:pt x="7918" y="54946"/>
                  <a:pt x="7760" y="54630"/>
                </a:cubicBezTo>
                <a:cubicBezTo>
                  <a:pt x="7259" y="53728"/>
                  <a:pt x="6461" y="53223"/>
                  <a:pt x="5523" y="53223"/>
                </a:cubicBezTo>
                <a:cubicBezTo>
                  <a:pt x="5275" y="53223"/>
                  <a:pt x="5016" y="53258"/>
                  <a:pt x="4751" y="53331"/>
                </a:cubicBezTo>
                <a:cubicBezTo>
                  <a:pt x="4054" y="53553"/>
                  <a:pt x="3421" y="53870"/>
                  <a:pt x="2724" y="54155"/>
                </a:cubicBezTo>
                <a:cubicBezTo>
                  <a:pt x="2597" y="54186"/>
                  <a:pt x="2439" y="54281"/>
                  <a:pt x="2249" y="54345"/>
                </a:cubicBezTo>
                <a:cubicBezTo>
                  <a:pt x="2059" y="53331"/>
                  <a:pt x="1901" y="52381"/>
                  <a:pt x="1742" y="51399"/>
                </a:cubicBezTo>
                <a:cubicBezTo>
                  <a:pt x="1457" y="49563"/>
                  <a:pt x="1172" y="47694"/>
                  <a:pt x="887" y="45857"/>
                </a:cubicBezTo>
                <a:cubicBezTo>
                  <a:pt x="856" y="45604"/>
                  <a:pt x="887" y="45319"/>
                  <a:pt x="982" y="45066"/>
                </a:cubicBezTo>
                <a:cubicBezTo>
                  <a:pt x="1331" y="44274"/>
                  <a:pt x="1869" y="43641"/>
                  <a:pt x="2629" y="43197"/>
                </a:cubicBezTo>
                <a:cubicBezTo>
                  <a:pt x="2857" y="43072"/>
                  <a:pt x="3036" y="43004"/>
                  <a:pt x="3173" y="43004"/>
                </a:cubicBezTo>
                <a:close/>
                <a:moveTo>
                  <a:pt x="3833" y="54471"/>
                </a:moveTo>
                <a:cubicBezTo>
                  <a:pt x="3421" y="54915"/>
                  <a:pt x="3009" y="55390"/>
                  <a:pt x="2566" y="55896"/>
                </a:cubicBezTo>
                <a:cubicBezTo>
                  <a:pt x="2312" y="55105"/>
                  <a:pt x="2312" y="55105"/>
                  <a:pt x="2946" y="54756"/>
                </a:cubicBezTo>
                <a:cubicBezTo>
                  <a:pt x="3199" y="54630"/>
                  <a:pt x="3484" y="54503"/>
                  <a:pt x="3833" y="54471"/>
                </a:cubicBezTo>
                <a:close/>
                <a:moveTo>
                  <a:pt x="6081" y="53901"/>
                </a:moveTo>
                <a:lnTo>
                  <a:pt x="6144" y="54060"/>
                </a:lnTo>
                <a:cubicBezTo>
                  <a:pt x="5099" y="55136"/>
                  <a:pt x="4054" y="56213"/>
                  <a:pt x="2978" y="57322"/>
                </a:cubicBezTo>
                <a:cubicBezTo>
                  <a:pt x="2661" y="57132"/>
                  <a:pt x="2566" y="56878"/>
                  <a:pt x="2788" y="56625"/>
                </a:cubicBezTo>
                <a:cubicBezTo>
                  <a:pt x="3611" y="55738"/>
                  <a:pt x="4403" y="54851"/>
                  <a:pt x="5226" y="53996"/>
                </a:cubicBezTo>
                <a:cubicBezTo>
                  <a:pt x="5321" y="53917"/>
                  <a:pt x="5464" y="53901"/>
                  <a:pt x="5618" y="53901"/>
                </a:cubicBezTo>
                <a:cubicBezTo>
                  <a:pt x="5721" y="53901"/>
                  <a:pt x="5829" y="53908"/>
                  <a:pt x="5932" y="53908"/>
                </a:cubicBezTo>
                <a:cubicBezTo>
                  <a:pt x="5983" y="53908"/>
                  <a:pt x="6034" y="53907"/>
                  <a:pt x="6081" y="53901"/>
                </a:cubicBezTo>
                <a:close/>
                <a:moveTo>
                  <a:pt x="6683" y="54408"/>
                </a:moveTo>
                <a:cubicBezTo>
                  <a:pt x="7253" y="54820"/>
                  <a:pt x="7253" y="54915"/>
                  <a:pt x="6841" y="55326"/>
                </a:cubicBezTo>
                <a:cubicBezTo>
                  <a:pt x="6081" y="56086"/>
                  <a:pt x="5321" y="56815"/>
                  <a:pt x="4624" y="57575"/>
                </a:cubicBezTo>
                <a:cubicBezTo>
                  <a:pt x="4498" y="57714"/>
                  <a:pt x="4377" y="57762"/>
                  <a:pt x="4251" y="57762"/>
                </a:cubicBezTo>
                <a:cubicBezTo>
                  <a:pt x="4061" y="57762"/>
                  <a:pt x="3859" y="57651"/>
                  <a:pt x="3611" y="57575"/>
                </a:cubicBezTo>
                <a:cubicBezTo>
                  <a:pt x="4688" y="56498"/>
                  <a:pt x="5701" y="55453"/>
                  <a:pt x="6683" y="54408"/>
                </a:cubicBezTo>
                <a:close/>
                <a:moveTo>
                  <a:pt x="7475" y="55738"/>
                </a:moveTo>
                <a:lnTo>
                  <a:pt x="7475" y="55738"/>
                </a:lnTo>
                <a:cubicBezTo>
                  <a:pt x="7665" y="55960"/>
                  <a:pt x="7665" y="56181"/>
                  <a:pt x="7411" y="56403"/>
                </a:cubicBezTo>
                <a:cubicBezTo>
                  <a:pt x="6999" y="56783"/>
                  <a:pt x="6619" y="57163"/>
                  <a:pt x="6271" y="57575"/>
                </a:cubicBezTo>
                <a:cubicBezTo>
                  <a:pt x="6119" y="57746"/>
                  <a:pt x="5944" y="57814"/>
                  <a:pt x="5747" y="57814"/>
                </a:cubicBezTo>
                <a:cubicBezTo>
                  <a:pt x="5615" y="57814"/>
                  <a:pt x="5473" y="57784"/>
                  <a:pt x="5321" y="57733"/>
                </a:cubicBezTo>
                <a:cubicBezTo>
                  <a:pt x="6018" y="57068"/>
                  <a:pt x="6746" y="56435"/>
                  <a:pt x="7475" y="55738"/>
                </a:cubicBezTo>
                <a:close/>
                <a:moveTo>
                  <a:pt x="18844" y="1"/>
                </a:moveTo>
                <a:cubicBezTo>
                  <a:pt x="18147" y="64"/>
                  <a:pt x="17419" y="191"/>
                  <a:pt x="16690" y="254"/>
                </a:cubicBezTo>
                <a:cubicBezTo>
                  <a:pt x="16342" y="286"/>
                  <a:pt x="16215" y="476"/>
                  <a:pt x="16089" y="761"/>
                </a:cubicBezTo>
                <a:cubicBezTo>
                  <a:pt x="14410" y="5448"/>
                  <a:pt x="12732" y="10135"/>
                  <a:pt x="11021" y="14822"/>
                </a:cubicBezTo>
                <a:cubicBezTo>
                  <a:pt x="8488" y="21852"/>
                  <a:pt x="5954" y="28883"/>
                  <a:pt x="3421" y="35882"/>
                </a:cubicBezTo>
                <a:cubicBezTo>
                  <a:pt x="2344" y="38890"/>
                  <a:pt x="1236" y="41867"/>
                  <a:pt x="159" y="44844"/>
                </a:cubicBezTo>
                <a:cubicBezTo>
                  <a:pt x="96" y="45034"/>
                  <a:pt x="1" y="45224"/>
                  <a:pt x="32" y="45414"/>
                </a:cubicBezTo>
                <a:cubicBezTo>
                  <a:pt x="159" y="46016"/>
                  <a:pt x="381" y="46617"/>
                  <a:pt x="476" y="47251"/>
                </a:cubicBezTo>
                <a:cubicBezTo>
                  <a:pt x="982" y="50354"/>
                  <a:pt x="1457" y="53490"/>
                  <a:pt x="1932" y="56625"/>
                </a:cubicBezTo>
                <a:cubicBezTo>
                  <a:pt x="2059" y="57448"/>
                  <a:pt x="2439" y="57987"/>
                  <a:pt x="3231" y="58145"/>
                </a:cubicBezTo>
                <a:cubicBezTo>
                  <a:pt x="4054" y="58303"/>
                  <a:pt x="4909" y="58398"/>
                  <a:pt x="5764" y="58462"/>
                </a:cubicBezTo>
                <a:cubicBezTo>
                  <a:pt x="5791" y="58465"/>
                  <a:pt x="5818" y="58467"/>
                  <a:pt x="5846" y="58467"/>
                </a:cubicBezTo>
                <a:cubicBezTo>
                  <a:pt x="6088" y="58467"/>
                  <a:pt x="6383" y="58350"/>
                  <a:pt x="6524" y="58208"/>
                </a:cubicBezTo>
                <a:cubicBezTo>
                  <a:pt x="8868" y="55896"/>
                  <a:pt x="11180" y="53553"/>
                  <a:pt x="13460" y="51241"/>
                </a:cubicBezTo>
                <a:cubicBezTo>
                  <a:pt x="13808" y="50893"/>
                  <a:pt x="14188" y="50513"/>
                  <a:pt x="14410" y="50101"/>
                </a:cubicBezTo>
                <a:cubicBezTo>
                  <a:pt x="14663" y="49658"/>
                  <a:pt x="14727" y="49151"/>
                  <a:pt x="14885" y="48676"/>
                </a:cubicBezTo>
                <a:cubicBezTo>
                  <a:pt x="16247" y="44876"/>
                  <a:pt x="17640" y="41075"/>
                  <a:pt x="19002" y="37275"/>
                </a:cubicBezTo>
                <a:cubicBezTo>
                  <a:pt x="22834" y="26634"/>
                  <a:pt x="26666" y="15994"/>
                  <a:pt x="30498" y="5385"/>
                </a:cubicBezTo>
                <a:cubicBezTo>
                  <a:pt x="30688" y="4878"/>
                  <a:pt x="30530" y="4593"/>
                  <a:pt x="30213" y="4340"/>
                </a:cubicBezTo>
                <a:cubicBezTo>
                  <a:pt x="29706" y="3928"/>
                  <a:pt x="29168" y="3548"/>
                  <a:pt x="28629" y="3168"/>
                </a:cubicBezTo>
                <a:cubicBezTo>
                  <a:pt x="25684" y="1236"/>
                  <a:pt x="22422" y="96"/>
                  <a:pt x="188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4.07407E-6 L 2.08333E-6 0.00024 C 0.01419 -0.03541 -0.00417 0.00741 0.0082 -0.01481 C 0.00885 -0.01574 0.00859 -0.01805 0.00911 -0.01921 C 0.01002 -0.02106 0.0112 -0.02222 0.01237 -0.02361 C 0.01354 -0.02476 0.01458 -0.02569 0.01575 -0.02662 C 0.01914 -0.02916 0.02239 -0.03194 0.02578 -0.03402 C 0.02903 -0.03588 0.03229 -0.03842 0.03581 -0.03981 C 0.04232 -0.04259 0.05156 -0.04351 0.0582 -0.04444 C 0.07109 -0.04398 0.08385 -0.04398 0.09661 -0.04282 C 0.10013 -0.04259 0.11992 -0.03865 0.12825 -0.03703 C 0.13398 -0.0375 0.1444 -0.03819 0.15078 -0.03981 C 0.15195 -0.04027 0.15299 -0.0412 0.15403 -0.04143 C 0.15768 -0.04213 0.16133 -0.04236 0.16497 -0.04282 C 0.18515 -0.06088 0.15859 -0.03842 0.17825 -0.05185 C 0.1789 -0.05231 0.19075 -0.06064 0.19414 -0.06203 C 0.1957 -0.06296 0.19739 -0.06319 0.19909 -0.06365 C 0.20052 -0.06527 0.20182 -0.06643 0.20325 -0.06805 C 0.20416 -0.06898 0.20508 -0.06967 0.20573 -0.07106 C 0.20677 -0.07314 0.20729 -0.07615 0.2082 -0.07847 C 0.20924 -0.08101 0.21054 -0.08333 0.21159 -0.08588 C 0.21237 -0.08981 0.21302 -0.09398 0.21406 -0.09768 C 0.21471 -0.1 0.21588 -0.10162 0.21653 -0.1037 C 0.21745 -0.10601 0.21836 -0.10856 0.21914 -0.11111 C 0.21979 -0.11342 0.22018 -0.11597 0.2207 -0.11851 C 0.22226 -0.1243 0.22474 -0.13125 0.22578 -0.13773 C 0.22617 -0.14004 0.22617 -0.14282 0.22656 -0.14513 C 0.22838 -0.1537 0.23099 -0.16157 0.23242 -0.17037 C 0.23294 -0.17384 0.23346 -0.17731 0.23411 -0.18055 C 0.23581 -0.18912 0.23776 -0.19398 0.23906 -0.20277 C 0.24049 -0.21226 0.23997 -0.22245 0.24245 -0.23101 C 0.24349 -0.23495 0.24479 -0.23888 0.2457 -0.24282 C 0.24674 -0.24722 0.24713 -0.25208 0.24831 -0.25625 C 0.24935 -0.26041 0.2513 -0.26388 0.25247 -0.26805 C 0.25703 -0.28541 0.25221 -0.27754 0.25911 -0.29166 C 0.26823 -0.31041 0.26875 -0.30601 0.28489 -0.3199 C 0.29245 -0.32638 0.29245 -0.32685 0.30078 -0.33472 C 0.30443 -0.33819 0.30755 -0.34351 0.31159 -0.34513 C 0.31406 -0.34606 0.31653 -0.34722 0.31914 -0.34814 C 0.32096 -0.34861 0.32291 -0.34907 0.32474 -0.34953 C 0.32643 -0.35 0.32825 -0.35046 0.32995 -0.35092 C 0.33216 -0.35301 0.33398 -0.35694 0.33646 -0.35694 C 0.35586 -0.35763 0.36406 -0.35486 0.37982 -0.34652 C 0.38242 -0.34537 0.38489 -0.34375 0.38737 -0.34213 C 0.39101 -0.33981 0.39831 -0.33472 0.39831 -0.33449 C 0.39987 -0.33217 0.4013 -0.32916 0.40325 -0.32731 C 0.40729 -0.32361 0.41575 -0.31851 0.41575 -0.31828 C 0.41836 -0.30439 0.41627 -0.31388 0.4207 -0.29907 C 0.42135 -0.29722 0.42148 -0.29467 0.42239 -0.29328 C 0.42929 -0.28217 0.43294 -0.28148 0.44153 -0.27546 C 0.4457 -0.26458 0.44479 -0.26782 0.44831 -0.25463 C 0.4513 -0.24328 0.45221 -0.23449 0.4582 -0.22662 C 0.4612 -0.22268 0.46471 -0.21967 0.46823 -0.21759 C 0.47174 -0.21574 0.47552 -0.21574 0.47903 -0.21481 C 0.48125 -0.21273 0.48346 -0.21041 0.48581 -0.20879 C 0.49166 -0.20439 0.50794 -0.19467 0.51497 -0.18657 C 0.51901 -0.18171 0.52265 -0.17569 0.52656 -0.17037 C 0.53919 -0.15324 0.52604 -0.17245 0.53737 -0.15555 C 0.5388 -0.14259 0.53971 -0.13865 0.53737 -0.12129 C 0.5362 -0.11226 0.53125 -0.10717 0.52825 -0.10069 C 0.52695 -0.09791 0.52591 -0.0949 0.52487 -0.09166 C 0.5181 -0.06967 0.52018 -0.06782 0.50989 -0.05185 C 0.50351 -0.04166 0.48997 -0.02361 0.48997 -0.02338 L 0.47578 0.01644 C 0.47344 0.02269 0.46914 0.03565 0.46914 0.03588 C 0.46849 0.04167 0.46719 0.04746 0.46745 0.05348 C 0.46758 0.05764 0.46875 0.06158 0.46992 0.06528 C 0.47122 0.06968 0.47318 0.07338 0.47487 0.07709 C 0.47565 0.07871 0.4819 0.0919 0.48411 0.09491 C 0.49583 0.11158 0.49935 0.11598 0.51328 0.12755 C 0.51679 0.13056 0.52031 0.13403 0.52409 0.13635 C 0.52565 0.1375 0.52747 0.13727 0.52903 0.13797 C 0.53099 0.13866 0.53294 0.14005 0.53489 0.14074 C 0.53737 0.14167 0.53997 0.1419 0.54245 0.14237 L 0.55989 0.14514 C 0.56458 0.14375 0.5694 0.1426 0.57409 0.14074 C 0.57721 0.13959 0.58021 0.13797 0.5832 0.13635 C 0.59023 0.13287 0.59062 0.13241 0.59661 0.12894 C 0.59883 0.12593 0.60117 0.12315 0.60325 0.12014 C 0.60456 0.11783 0.60599 0.11505 0.60742 0.11274 C 0.61159 0.10579 0.61562 0.09908 0.62057 0.09491 C 0.62252 0.09329 0.62461 0.09306 0.62656 0.0919 C 0.62825 0.09098 0.62982 0.09028 0.63151 0.08889 C 0.6319 0.08866 0.63216 0.08797 0.63242 0.0875 L 0.63581 0.0875 " pathEditMode="fixed" rAng="0" ptsTypes="AAAAAAAAAAAAAAAAAAAAAAAAAAAAAAAAAAAAAAAAAAAAAAAAAAAAAAAAAAAAAAAAAAAAAAAAAAAAAAAAAAAAA">
                                      <p:cBhvr>
                                        <p:cTn id="9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84" y="-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" grpId="0" uiExpand="1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0" grpId="0" animBg="1"/>
      <p:bldP spid="731" grpId="0" animBg="1"/>
      <p:bldP spid="732" grpId="0" animBg="1"/>
      <p:bldP spid="733" grpId="0" animBg="1"/>
      <p:bldP spid="734" grpId="0" animBg="1"/>
      <p:bldP spid="757" grpId="0" animBg="1"/>
      <p:bldP spid="758" grpId="0" animBg="1"/>
      <p:bldP spid="760" grpId="0"/>
      <p:bldP spid="762" grpId="0"/>
      <p:bldP spid="764" grpId="0"/>
      <p:bldP spid="766" grpId="0"/>
      <p:bldP spid="768" grpId="0"/>
      <p:bldP spid="2" grpId="0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5117A06-04A5-4E92-A2CA-44CB57B4DD2E}"/>
              </a:ext>
            </a:extLst>
          </p:cNvPr>
          <p:cNvSpPr txBox="1"/>
          <p:nvPr/>
        </p:nvSpPr>
        <p:spPr>
          <a:xfrm>
            <a:off x="-1" y="2100092"/>
            <a:ext cx="1219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C000"/>
                </a:solidFill>
                <a:latin typeface="Sue Ellen Francisco " panose="02000000000000000000" pitchFamily="2" charset="0"/>
                <a:cs typeface="Poppins ExtraBold" panose="00000900000000000000" pitchFamily="2" charset="0"/>
              </a:rPr>
              <a:t>THANK</a:t>
            </a:r>
            <a:r>
              <a:rPr lang="en-US" sz="9600" dirty="0">
                <a:solidFill>
                  <a:schemeClr val="accent1"/>
                </a:solidFill>
                <a:latin typeface="Sue Ellen Francisco " panose="02000000000000000000" pitchFamily="2" charset="0"/>
                <a:cs typeface="Poppins ExtraBold" panose="00000900000000000000" pitchFamily="2" charset="0"/>
              </a:rPr>
              <a:t> </a:t>
            </a:r>
            <a:r>
              <a:rPr lang="en-US" sz="9600" dirty="0">
                <a:solidFill>
                  <a:schemeClr val="bg1"/>
                </a:solidFill>
                <a:latin typeface="Sue Ellen Francisco " panose="02000000000000000000" pitchFamily="2" charset="0"/>
                <a:cs typeface="Poppins ExtraBold" panose="00000900000000000000" pitchFamily="2" charset="0"/>
              </a:rPr>
              <a:t>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FE7642-6D47-4FB5-8044-7034912DA8A1}"/>
              </a:ext>
            </a:extLst>
          </p:cNvPr>
          <p:cNvSpPr txBox="1"/>
          <p:nvPr/>
        </p:nvSpPr>
        <p:spPr>
          <a:xfrm>
            <a:off x="108155" y="3487513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B8D850"/>
                </a:solidFill>
                <a:latin typeface="Sue Ellen Francisco " panose="02000000000000000000" pitchFamily="2" charset="0"/>
                <a:cs typeface="Poppins SemiBold" panose="00000700000000000000" pitchFamily="2" charset="0"/>
              </a:rPr>
              <a:t>For Your Attention </a:t>
            </a:r>
            <a:r>
              <a:rPr lang="en-US" sz="7200" dirty="0">
                <a:solidFill>
                  <a:schemeClr val="bg1"/>
                </a:solidFill>
                <a:latin typeface="Sue Ellen Francisco " panose="02000000000000000000" pitchFamily="2" charset="0"/>
                <a:cs typeface="Poppins SemiBold" panose="00000700000000000000" pitchFamily="2" charset="0"/>
              </a:rPr>
              <a:t>&amp; Appreciation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F5757F-6631-DE72-AEAA-7C05614DB71F}"/>
              </a:ext>
            </a:extLst>
          </p:cNvPr>
          <p:cNvGrpSpPr/>
          <p:nvPr/>
        </p:nvGrpSpPr>
        <p:grpSpPr>
          <a:xfrm rot="20851635">
            <a:off x="9177100" y="4847338"/>
            <a:ext cx="2684216" cy="1306687"/>
            <a:chOff x="8842363" y="4953588"/>
            <a:chExt cx="2684216" cy="130668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32F69D0-D165-AB9D-672C-4F0EF0F018C5}"/>
                </a:ext>
              </a:extLst>
            </p:cNvPr>
            <p:cNvGrpSpPr/>
            <p:nvPr/>
          </p:nvGrpSpPr>
          <p:grpSpPr>
            <a:xfrm>
              <a:off x="8842363" y="5191075"/>
              <a:ext cx="2117880" cy="1069200"/>
              <a:chOff x="6250293" y="4073054"/>
              <a:chExt cx="2117880" cy="106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C470D9A-84D5-1A73-383C-0C4F807CA204}"/>
                      </a:ext>
                    </a:extLst>
                  </p14:cNvPr>
                  <p14:cNvContentPartPr/>
                  <p14:nvPr/>
                </p14:nvContentPartPr>
                <p14:xfrm>
                  <a:off x="6250293" y="4257374"/>
                  <a:ext cx="500400" cy="8848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C470D9A-84D5-1A73-383C-0C4F807CA20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87293" y="4194734"/>
                    <a:ext cx="626040" cy="10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C5F649C-8E92-B1D0-5528-D3EC77E8CF41}"/>
                      </a:ext>
                    </a:extLst>
                  </p14:cNvPr>
                  <p14:cNvContentPartPr/>
                  <p14:nvPr/>
                </p14:nvContentPartPr>
                <p14:xfrm>
                  <a:off x="7012053" y="4155494"/>
                  <a:ext cx="455760" cy="7081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C5F649C-8E92-B1D0-5528-D3EC77E8CF4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49413" y="4092854"/>
                    <a:ext cx="581400" cy="83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B9E7185B-3749-A34C-7C2C-6737594BF7C4}"/>
                      </a:ext>
                    </a:extLst>
                  </p14:cNvPr>
                  <p14:cNvContentPartPr/>
                  <p14:nvPr/>
                </p14:nvContentPartPr>
                <p14:xfrm>
                  <a:off x="7639173" y="4073054"/>
                  <a:ext cx="729000" cy="7534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B9E7185B-3749-A34C-7C2C-6737594BF7C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576173" y="4010414"/>
                    <a:ext cx="854640" cy="879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4C7C56-7FB0-6073-77D3-D0CBC0313DAF}"/>
                    </a:ext>
                  </a:extLst>
                </p14:cNvPr>
                <p14:cNvContentPartPr/>
                <p14:nvPr/>
              </p14:nvContentPartPr>
              <p14:xfrm>
                <a:off x="10997739" y="4953588"/>
                <a:ext cx="528840" cy="915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4C7C56-7FB0-6073-77D3-D0CBC0313D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34739" y="4890948"/>
                  <a:ext cx="654480" cy="104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40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19AC8-B7CD-EEB7-0CC9-70F51986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258BBE-03CE-CE7B-520A-B881D0BA8876}"/>
              </a:ext>
            </a:extLst>
          </p:cNvPr>
          <p:cNvSpPr txBox="1"/>
          <p:nvPr/>
        </p:nvSpPr>
        <p:spPr>
          <a:xfrm>
            <a:off x="2935384" y="459877"/>
            <a:ext cx="632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Sue Ellen Francisco " panose="02000000000000000000" pitchFamily="2" charset="0"/>
              </a:rPr>
              <a:t>OUR CUSTOMER</a:t>
            </a:r>
          </a:p>
        </p:txBody>
      </p:sp>
      <p:pic>
        <p:nvPicPr>
          <p:cNvPr id="4" name="Picture 3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16307D4B-B470-5466-C43F-76F2386919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734" y1="29688" x2="42734" y2="29688"/>
                        <a14:foregroundMark x1="27187" y1="79980" x2="27187" y2="79980"/>
                        <a14:foregroundMark x1="36328" y1="79492" x2="36328" y2="79492"/>
                        <a14:foregroundMark x1="39688" y1="79980" x2="39688" y2="79980"/>
                        <a14:foregroundMark x1="46797" y1="79297" x2="46797" y2="79297"/>
                        <a14:foregroundMark x1="56953" y1="79980" x2="56953" y2="79980"/>
                        <a14:foregroundMark x1="60313" y1="79102" x2="60313" y2="79102"/>
                        <a14:foregroundMark x1="63125" y1="78613" x2="63125" y2="78613"/>
                        <a14:foregroundMark x1="68047" y1="79785" x2="68047" y2="79785"/>
                        <a14:foregroundMark x1="68281" y1="74805" x2="68281" y2="74805"/>
                        <a14:foregroundMark x1="71016" y1="80664" x2="71016" y2="80664"/>
                        <a14:backgroundMark x1="48906" y1="76953" x2="48906" y2="76953"/>
                        <a14:backgroundMark x1="49141" y1="81348" x2="49141" y2="81348"/>
                        <a14:backgroundMark x1="55234" y1="81641" x2="55234" y2="81641"/>
                        <a14:backgroundMark x1="35469" y1="81641" x2="35469" y2="81641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" y="2561823"/>
            <a:ext cx="3654330" cy="2923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B5988A-9ADF-93E3-A33F-285EB715483C}"/>
              </a:ext>
            </a:extLst>
          </p:cNvPr>
          <p:cNvSpPr txBox="1"/>
          <p:nvPr/>
        </p:nvSpPr>
        <p:spPr>
          <a:xfrm>
            <a:off x="3774468" y="3645310"/>
            <a:ext cx="841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ue Ellen Francisco " panose="02000000000000000000" pitchFamily="2" charset="0"/>
              </a:rPr>
              <a:t>A small accounting business owned by Mr. Martins Veidemanis.  </a:t>
            </a:r>
          </a:p>
        </p:txBody>
      </p:sp>
      <p:pic>
        <p:nvPicPr>
          <p:cNvPr id="11" name="Picture 10" descr="A black and grey logo&#10;&#10;AI-generated content may be incorrect.">
            <a:extLst>
              <a:ext uri="{FF2B5EF4-FFF2-40B4-BE49-F238E27FC236}">
                <a16:creationId xmlns:a16="http://schemas.microsoft.com/office/drawing/2014/main" id="{CF6D2437-BA63-FE3F-B4F6-D4042FAD70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37" y="4854851"/>
            <a:ext cx="1868905" cy="18689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F08945-7720-514C-C47D-0828F372E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 flipV="1">
            <a:off x="5775031" y="5453893"/>
            <a:ext cx="2578618" cy="582768"/>
          </a:xfrm>
          <a:prstGeom prst="rect">
            <a:avLst/>
          </a:prstGeom>
        </p:spPr>
      </p:pic>
      <p:pic>
        <p:nvPicPr>
          <p:cNvPr id="21" name="Picture 20" descr="A close up of a logo&#10;&#10;AI-generated content may be incorrect.">
            <a:extLst>
              <a:ext uri="{FF2B5EF4-FFF2-40B4-BE49-F238E27FC236}">
                <a16:creationId xmlns:a16="http://schemas.microsoft.com/office/drawing/2014/main" id="{A6FBC2E7-FC2F-E94B-017F-8DA80407CD4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791" y="5248834"/>
            <a:ext cx="2094367" cy="992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24107-7781-874C-3049-D15BBD3A6627}"/>
              </a:ext>
            </a:extLst>
          </p:cNvPr>
          <p:cNvSpPr txBox="1"/>
          <p:nvPr/>
        </p:nvSpPr>
        <p:spPr>
          <a:xfrm>
            <a:off x="11262093" y="5248834"/>
            <a:ext cx="7964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6476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8" grpId="1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8"/>
          <p:cNvSpPr txBox="1"/>
          <p:nvPr/>
        </p:nvSpPr>
        <p:spPr>
          <a:xfrm>
            <a:off x="1078393" y="580006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54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WHY PAYBALTIC?</a:t>
            </a:r>
            <a:endParaRPr sz="5400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95" name="Google Shape;995;p38"/>
          <p:cNvSpPr/>
          <p:nvPr/>
        </p:nvSpPr>
        <p:spPr>
          <a:xfrm>
            <a:off x="6952815" y="1860393"/>
            <a:ext cx="1100976" cy="577983"/>
          </a:xfrm>
          <a:custGeom>
            <a:avLst/>
            <a:gdLst/>
            <a:ahLst/>
            <a:cxnLst/>
            <a:rect l="l" t="t" r="r" b="b"/>
            <a:pathLst>
              <a:path w="28503" h="14962" extrusionOk="0">
                <a:moveTo>
                  <a:pt x="25120" y="0"/>
                </a:moveTo>
                <a:cubicBezTo>
                  <a:pt x="24941" y="0"/>
                  <a:pt x="24829" y="141"/>
                  <a:pt x="24829" y="394"/>
                </a:cubicBezTo>
                <a:cubicBezTo>
                  <a:pt x="24829" y="521"/>
                  <a:pt x="24892" y="616"/>
                  <a:pt x="24956" y="711"/>
                </a:cubicBezTo>
                <a:cubicBezTo>
                  <a:pt x="25209" y="996"/>
                  <a:pt x="25462" y="1249"/>
                  <a:pt x="25716" y="1503"/>
                </a:cubicBezTo>
                <a:cubicBezTo>
                  <a:pt x="25969" y="1788"/>
                  <a:pt x="26254" y="2041"/>
                  <a:pt x="26539" y="2294"/>
                </a:cubicBezTo>
                <a:cubicBezTo>
                  <a:pt x="26507" y="2326"/>
                  <a:pt x="26507" y="2358"/>
                  <a:pt x="26476" y="2389"/>
                </a:cubicBezTo>
                <a:lnTo>
                  <a:pt x="26254" y="2389"/>
                </a:lnTo>
                <a:cubicBezTo>
                  <a:pt x="25684" y="2326"/>
                  <a:pt x="25082" y="2263"/>
                  <a:pt x="24512" y="2168"/>
                </a:cubicBezTo>
                <a:cubicBezTo>
                  <a:pt x="23296" y="2004"/>
                  <a:pt x="22062" y="1909"/>
                  <a:pt x="20824" y="1909"/>
                </a:cubicBezTo>
                <a:cubicBezTo>
                  <a:pt x="20386" y="1909"/>
                  <a:pt x="19947" y="1921"/>
                  <a:pt x="19508" y="1946"/>
                </a:cubicBezTo>
                <a:cubicBezTo>
                  <a:pt x="17703" y="2073"/>
                  <a:pt x="15898" y="2231"/>
                  <a:pt x="14125" y="2674"/>
                </a:cubicBezTo>
                <a:cubicBezTo>
                  <a:pt x="12161" y="3149"/>
                  <a:pt x="10293" y="3814"/>
                  <a:pt x="8614" y="4955"/>
                </a:cubicBezTo>
                <a:cubicBezTo>
                  <a:pt x="8456" y="5081"/>
                  <a:pt x="8266" y="5208"/>
                  <a:pt x="8076" y="5303"/>
                </a:cubicBezTo>
                <a:cubicBezTo>
                  <a:pt x="5606" y="6886"/>
                  <a:pt x="3452" y="8755"/>
                  <a:pt x="1837" y="11130"/>
                </a:cubicBezTo>
                <a:cubicBezTo>
                  <a:pt x="1077" y="12207"/>
                  <a:pt x="412" y="13347"/>
                  <a:pt x="64" y="14582"/>
                </a:cubicBezTo>
                <a:cubicBezTo>
                  <a:pt x="32" y="14677"/>
                  <a:pt x="32" y="14804"/>
                  <a:pt x="0" y="14962"/>
                </a:cubicBezTo>
                <a:cubicBezTo>
                  <a:pt x="285" y="14772"/>
                  <a:pt x="349" y="14550"/>
                  <a:pt x="475" y="14360"/>
                </a:cubicBezTo>
                <a:cubicBezTo>
                  <a:pt x="1552" y="12143"/>
                  <a:pt x="2977" y="10180"/>
                  <a:pt x="4877" y="8533"/>
                </a:cubicBezTo>
                <a:cubicBezTo>
                  <a:pt x="5257" y="8185"/>
                  <a:pt x="5637" y="7868"/>
                  <a:pt x="6017" y="7520"/>
                </a:cubicBezTo>
                <a:cubicBezTo>
                  <a:pt x="7443" y="6285"/>
                  <a:pt x="9089" y="5335"/>
                  <a:pt x="10799" y="4479"/>
                </a:cubicBezTo>
                <a:cubicBezTo>
                  <a:pt x="12415" y="3688"/>
                  <a:pt x="14220" y="3276"/>
                  <a:pt x="15993" y="2991"/>
                </a:cubicBezTo>
                <a:cubicBezTo>
                  <a:pt x="16975" y="2801"/>
                  <a:pt x="17957" y="2738"/>
                  <a:pt x="18938" y="2706"/>
                </a:cubicBezTo>
                <a:cubicBezTo>
                  <a:pt x="19524" y="2674"/>
                  <a:pt x="20110" y="2659"/>
                  <a:pt x="20696" y="2659"/>
                </a:cubicBezTo>
                <a:cubicBezTo>
                  <a:pt x="21282" y="2659"/>
                  <a:pt x="21868" y="2674"/>
                  <a:pt x="22454" y="2706"/>
                </a:cubicBezTo>
                <a:cubicBezTo>
                  <a:pt x="23847" y="2801"/>
                  <a:pt x="25241" y="2991"/>
                  <a:pt x="26634" y="3149"/>
                </a:cubicBezTo>
                <a:cubicBezTo>
                  <a:pt x="26666" y="3149"/>
                  <a:pt x="26697" y="3181"/>
                  <a:pt x="26761" y="3244"/>
                </a:cubicBezTo>
                <a:cubicBezTo>
                  <a:pt x="26634" y="3339"/>
                  <a:pt x="26539" y="3434"/>
                  <a:pt x="26444" y="3529"/>
                </a:cubicBezTo>
                <a:cubicBezTo>
                  <a:pt x="26001" y="3909"/>
                  <a:pt x="25589" y="4289"/>
                  <a:pt x="25146" y="4670"/>
                </a:cubicBezTo>
                <a:cubicBezTo>
                  <a:pt x="25019" y="4796"/>
                  <a:pt x="24892" y="4891"/>
                  <a:pt x="24797" y="5050"/>
                </a:cubicBezTo>
                <a:cubicBezTo>
                  <a:pt x="24702" y="5176"/>
                  <a:pt x="24607" y="5335"/>
                  <a:pt x="24734" y="5493"/>
                </a:cubicBezTo>
                <a:cubicBezTo>
                  <a:pt x="24857" y="5616"/>
                  <a:pt x="24998" y="5662"/>
                  <a:pt x="25159" y="5662"/>
                </a:cubicBezTo>
                <a:cubicBezTo>
                  <a:pt x="25206" y="5662"/>
                  <a:pt x="25254" y="5658"/>
                  <a:pt x="25304" y="5651"/>
                </a:cubicBezTo>
                <a:cubicBezTo>
                  <a:pt x="25399" y="5651"/>
                  <a:pt x="25526" y="5556"/>
                  <a:pt x="25589" y="5493"/>
                </a:cubicBezTo>
                <a:cubicBezTo>
                  <a:pt x="26476" y="4765"/>
                  <a:pt x="27362" y="4036"/>
                  <a:pt x="28217" y="3308"/>
                </a:cubicBezTo>
                <a:cubicBezTo>
                  <a:pt x="28503" y="3086"/>
                  <a:pt x="28503" y="2833"/>
                  <a:pt x="28249" y="2579"/>
                </a:cubicBezTo>
                <a:cubicBezTo>
                  <a:pt x="28059" y="2421"/>
                  <a:pt x="27806" y="2294"/>
                  <a:pt x="27679" y="2104"/>
                </a:cubicBezTo>
                <a:cubicBezTo>
                  <a:pt x="27077" y="1344"/>
                  <a:pt x="26191" y="869"/>
                  <a:pt x="25557" y="173"/>
                </a:cubicBezTo>
                <a:cubicBezTo>
                  <a:pt x="25526" y="141"/>
                  <a:pt x="25462" y="109"/>
                  <a:pt x="25431" y="109"/>
                </a:cubicBezTo>
                <a:cubicBezTo>
                  <a:pt x="25314" y="35"/>
                  <a:pt x="25209" y="0"/>
                  <a:pt x="251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6" name="Google Shape;996;p38"/>
          <p:cNvSpPr/>
          <p:nvPr/>
        </p:nvSpPr>
        <p:spPr>
          <a:xfrm>
            <a:off x="4991923" y="4802417"/>
            <a:ext cx="507671" cy="864771"/>
          </a:xfrm>
          <a:custGeom>
            <a:avLst/>
            <a:gdLst/>
            <a:ahLst/>
            <a:cxnLst/>
            <a:rect l="l" t="t" r="r" b="b"/>
            <a:pathLst>
              <a:path w="13143" h="22386" extrusionOk="0">
                <a:moveTo>
                  <a:pt x="12735" y="0"/>
                </a:moveTo>
                <a:cubicBezTo>
                  <a:pt x="12618" y="0"/>
                  <a:pt x="12500" y="23"/>
                  <a:pt x="12383" y="52"/>
                </a:cubicBezTo>
                <a:cubicBezTo>
                  <a:pt x="11844" y="211"/>
                  <a:pt x="11306" y="369"/>
                  <a:pt x="10768" y="559"/>
                </a:cubicBezTo>
                <a:cubicBezTo>
                  <a:pt x="10039" y="844"/>
                  <a:pt x="9438" y="1287"/>
                  <a:pt x="8963" y="1889"/>
                </a:cubicBezTo>
                <a:cubicBezTo>
                  <a:pt x="7664" y="3378"/>
                  <a:pt x="6999" y="5119"/>
                  <a:pt x="6746" y="7051"/>
                </a:cubicBezTo>
                <a:cubicBezTo>
                  <a:pt x="6556" y="8571"/>
                  <a:pt x="6429" y="10091"/>
                  <a:pt x="6397" y="11611"/>
                </a:cubicBezTo>
                <a:cubicBezTo>
                  <a:pt x="6334" y="13448"/>
                  <a:pt x="5922" y="15190"/>
                  <a:pt x="5226" y="16868"/>
                </a:cubicBezTo>
                <a:cubicBezTo>
                  <a:pt x="4719" y="17977"/>
                  <a:pt x="4022" y="18927"/>
                  <a:pt x="2914" y="19465"/>
                </a:cubicBezTo>
                <a:cubicBezTo>
                  <a:pt x="2407" y="19719"/>
                  <a:pt x="1837" y="19877"/>
                  <a:pt x="1235" y="20099"/>
                </a:cubicBezTo>
                <a:cubicBezTo>
                  <a:pt x="1330" y="19687"/>
                  <a:pt x="1552" y="19402"/>
                  <a:pt x="1710" y="19117"/>
                </a:cubicBezTo>
                <a:cubicBezTo>
                  <a:pt x="1805" y="18927"/>
                  <a:pt x="1900" y="18769"/>
                  <a:pt x="1964" y="18579"/>
                </a:cubicBezTo>
                <a:cubicBezTo>
                  <a:pt x="2027" y="18420"/>
                  <a:pt x="1995" y="18262"/>
                  <a:pt x="1837" y="18230"/>
                </a:cubicBezTo>
                <a:cubicBezTo>
                  <a:pt x="1809" y="18221"/>
                  <a:pt x="1776" y="18217"/>
                  <a:pt x="1740" y="18217"/>
                </a:cubicBezTo>
                <a:cubicBezTo>
                  <a:pt x="1655" y="18217"/>
                  <a:pt x="1556" y="18240"/>
                  <a:pt x="1489" y="18262"/>
                </a:cubicBezTo>
                <a:cubicBezTo>
                  <a:pt x="1394" y="18325"/>
                  <a:pt x="1330" y="18452"/>
                  <a:pt x="1267" y="18547"/>
                </a:cubicBezTo>
                <a:cubicBezTo>
                  <a:pt x="1109" y="18800"/>
                  <a:pt x="950" y="19054"/>
                  <a:pt x="824" y="19307"/>
                </a:cubicBezTo>
                <a:cubicBezTo>
                  <a:pt x="602" y="19719"/>
                  <a:pt x="380" y="20130"/>
                  <a:pt x="222" y="20542"/>
                </a:cubicBezTo>
                <a:cubicBezTo>
                  <a:pt x="0" y="21017"/>
                  <a:pt x="64" y="21207"/>
                  <a:pt x="475" y="21492"/>
                </a:cubicBezTo>
                <a:cubicBezTo>
                  <a:pt x="570" y="21524"/>
                  <a:pt x="634" y="21587"/>
                  <a:pt x="729" y="21619"/>
                </a:cubicBezTo>
                <a:cubicBezTo>
                  <a:pt x="1235" y="21872"/>
                  <a:pt x="1774" y="22030"/>
                  <a:pt x="2217" y="22347"/>
                </a:cubicBezTo>
                <a:cubicBezTo>
                  <a:pt x="2269" y="22373"/>
                  <a:pt x="2331" y="22385"/>
                  <a:pt x="2396" y="22385"/>
                </a:cubicBezTo>
                <a:cubicBezTo>
                  <a:pt x="2565" y="22385"/>
                  <a:pt x="2750" y="22304"/>
                  <a:pt x="2819" y="22189"/>
                </a:cubicBezTo>
                <a:cubicBezTo>
                  <a:pt x="2882" y="22094"/>
                  <a:pt x="2787" y="21809"/>
                  <a:pt x="2629" y="21682"/>
                </a:cubicBezTo>
                <a:cubicBezTo>
                  <a:pt x="2470" y="21587"/>
                  <a:pt x="2312" y="21524"/>
                  <a:pt x="2154" y="21429"/>
                </a:cubicBezTo>
                <a:cubicBezTo>
                  <a:pt x="1900" y="21270"/>
                  <a:pt x="1647" y="21112"/>
                  <a:pt x="1394" y="20859"/>
                </a:cubicBezTo>
                <a:cubicBezTo>
                  <a:pt x="1805" y="20700"/>
                  <a:pt x="2154" y="20542"/>
                  <a:pt x="2502" y="20447"/>
                </a:cubicBezTo>
                <a:cubicBezTo>
                  <a:pt x="3642" y="20099"/>
                  <a:pt x="4529" y="19402"/>
                  <a:pt x="5162" y="18420"/>
                </a:cubicBezTo>
                <a:cubicBezTo>
                  <a:pt x="6334" y="16647"/>
                  <a:pt x="6841" y="14588"/>
                  <a:pt x="7062" y="12498"/>
                </a:cubicBezTo>
                <a:cubicBezTo>
                  <a:pt x="7157" y="11485"/>
                  <a:pt x="7126" y="10471"/>
                  <a:pt x="7221" y="9458"/>
                </a:cubicBezTo>
                <a:cubicBezTo>
                  <a:pt x="7284" y="8476"/>
                  <a:pt x="7411" y="7526"/>
                  <a:pt x="7537" y="6544"/>
                </a:cubicBezTo>
                <a:cubicBezTo>
                  <a:pt x="7727" y="5246"/>
                  <a:pt x="8234" y="4074"/>
                  <a:pt x="8963" y="2997"/>
                </a:cubicBezTo>
                <a:cubicBezTo>
                  <a:pt x="9596" y="2016"/>
                  <a:pt x="10419" y="1319"/>
                  <a:pt x="11496" y="907"/>
                </a:cubicBezTo>
                <a:cubicBezTo>
                  <a:pt x="11908" y="749"/>
                  <a:pt x="12288" y="591"/>
                  <a:pt x="12700" y="432"/>
                </a:cubicBezTo>
                <a:cubicBezTo>
                  <a:pt x="12858" y="369"/>
                  <a:pt x="13048" y="306"/>
                  <a:pt x="13143" y="116"/>
                </a:cubicBezTo>
                <a:cubicBezTo>
                  <a:pt x="13007" y="31"/>
                  <a:pt x="12871" y="0"/>
                  <a:pt x="127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7" name="Google Shape;997;p38"/>
          <p:cNvSpPr/>
          <p:nvPr/>
        </p:nvSpPr>
        <p:spPr>
          <a:xfrm>
            <a:off x="4168805" y="3307865"/>
            <a:ext cx="829431" cy="261100"/>
          </a:xfrm>
          <a:custGeom>
            <a:avLst/>
            <a:gdLst/>
            <a:ahLst/>
            <a:cxnLst/>
            <a:rect l="l" t="t" r="r" b="b"/>
            <a:pathLst>
              <a:path w="21473" h="6759" extrusionOk="0">
                <a:moveTo>
                  <a:pt x="12912" y="1"/>
                </a:moveTo>
                <a:cubicBezTo>
                  <a:pt x="11472" y="1"/>
                  <a:pt x="10037" y="176"/>
                  <a:pt x="8615" y="512"/>
                </a:cubicBezTo>
                <a:cubicBezTo>
                  <a:pt x="7348" y="797"/>
                  <a:pt x="6113" y="1241"/>
                  <a:pt x="5005" y="1937"/>
                </a:cubicBezTo>
                <a:cubicBezTo>
                  <a:pt x="3580" y="2824"/>
                  <a:pt x="2281" y="3869"/>
                  <a:pt x="1141" y="5072"/>
                </a:cubicBezTo>
                <a:cubicBezTo>
                  <a:pt x="1109" y="5136"/>
                  <a:pt x="1014" y="5167"/>
                  <a:pt x="919" y="5262"/>
                </a:cubicBezTo>
                <a:cubicBezTo>
                  <a:pt x="951" y="5136"/>
                  <a:pt x="951" y="5072"/>
                  <a:pt x="951" y="5009"/>
                </a:cubicBezTo>
                <a:cubicBezTo>
                  <a:pt x="1141" y="4186"/>
                  <a:pt x="1299" y="3331"/>
                  <a:pt x="1299" y="2476"/>
                </a:cubicBezTo>
                <a:cubicBezTo>
                  <a:pt x="1299" y="2286"/>
                  <a:pt x="1236" y="2096"/>
                  <a:pt x="1173" y="1906"/>
                </a:cubicBezTo>
                <a:cubicBezTo>
                  <a:pt x="1136" y="1813"/>
                  <a:pt x="1056" y="1764"/>
                  <a:pt x="971" y="1764"/>
                </a:cubicBezTo>
                <a:cubicBezTo>
                  <a:pt x="909" y="1764"/>
                  <a:pt x="846" y="1789"/>
                  <a:pt x="793" y="1842"/>
                </a:cubicBezTo>
                <a:cubicBezTo>
                  <a:pt x="698" y="1906"/>
                  <a:pt x="634" y="2064"/>
                  <a:pt x="603" y="2191"/>
                </a:cubicBezTo>
                <a:cubicBezTo>
                  <a:pt x="539" y="2381"/>
                  <a:pt x="539" y="2571"/>
                  <a:pt x="539" y="2792"/>
                </a:cubicBezTo>
                <a:cubicBezTo>
                  <a:pt x="444" y="3742"/>
                  <a:pt x="349" y="4692"/>
                  <a:pt x="64" y="5611"/>
                </a:cubicBezTo>
                <a:cubicBezTo>
                  <a:pt x="1" y="5833"/>
                  <a:pt x="33" y="6086"/>
                  <a:pt x="64" y="6339"/>
                </a:cubicBezTo>
                <a:cubicBezTo>
                  <a:pt x="64" y="6434"/>
                  <a:pt x="159" y="6529"/>
                  <a:pt x="254" y="6593"/>
                </a:cubicBezTo>
                <a:cubicBezTo>
                  <a:pt x="412" y="6698"/>
                  <a:pt x="591" y="6759"/>
                  <a:pt x="792" y="6759"/>
                </a:cubicBezTo>
                <a:cubicBezTo>
                  <a:pt x="833" y="6759"/>
                  <a:pt x="876" y="6756"/>
                  <a:pt x="919" y="6751"/>
                </a:cubicBezTo>
                <a:cubicBezTo>
                  <a:pt x="1901" y="6593"/>
                  <a:pt x="2883" y="6498"/>
                  <a:pt x="3865" y="6371"/>
                </a:cubicBezTo>
                <a:cubicBezTo>
                  <a:pt x="4086" y="6339"/>
                  <a:pt x="4308" y="6276"/>
                  <a:pt x="4530" y="6213"/>
                </a:cubicBezTo>
                <a:cubicBezTo>
                  <a:pt x="4720" y="6149"/>
                  <a:pt x="4815" y="6023"/>
                  <a:pt x="4783" y="5801"/>
                </a:cubicBezTo>
                <a:cubicBezTo>
                  <a:pt x="4751" y="5611"/>
                  <a:pt x="4561" y="5421"/>
                  <a:pt x="4371" y="5421"/>
                </a:cubicBezTo>
                <a:cubicBezTo>
                  <a:pt x="4340" y="5410"/>
                  <a:pt x="4308" y="5407"/>
                  <a:pt x="4277" y="5407"/>
                </a:cubicBezTo>
                <a:cubicBezTo>
                  <a:pt x="4216" y="5407"/>
                  <a:pt x="4160" y="5421"/>
                  <a:pt x="4118" y="5421"/>
                </a:cubicBezTo>
                <a:cubicBezTo>
                  <a:pt x="3643" y="5484"/>
                  <a:pt x="3199" y="5579"/>
                  <a:pt x="2756" y="5643"/>
                </a:cubicBezTo>
                <a:cubicBezTo>
                  <a:pt x="2544" y="5662"/>
                  <a:pt x="2321" y="5693"/>
                  <a:pt x="2079" y="5693"/>
                </a:cubicBezTo>
                <a:cubicBezTo>
                  <a:pt x="1923" y="5693"/>
                  <a:pt x="1758" y="5680"/>
                  <a:pt x="1584" y="5643"/>
                </a:cubicBezTo>
                <a:cubicBezTo>
                  <a:pt x="1774" y="5453"/>
                  <a:pt x="1933" y="5294"/>
                  <a:pt x="2091" y="5136"/>
                </a:cubicBezTo>
                <a:cubicBezTo>
                  <a:pt x="3041" y="4122"/>
                  <a:pt x="4150" y="3299"/>
                  <a:pt x="5321" y="2571"/>
                </a:cubicBezTo>
                <a:cubicBezTo>
                  <a:pt x="5765" y="2286"/>
                  <a:pt x="6240" y="2032"/>
                  <a:pt x="6715" y="1842"/>
                </a:cubicBezTo>
                <a:cubicBezTo>
                  <a:pt x="8520" y="1051"/>
                  <a:pt x="10420" y="702"/>
                  <a:pt x="12384" y="639"/>
                </a:cubicBezTo>
                <a:cubicBezTo>
                  <a:pt x="12714" y="631"/>
                  <a:pt x="13045" y="624"/>
                  <a:pt x="13376" y="624"/>
                </a:cubicBezTo>
                <a:cubicBezTo>
                  <a:pt x="14312" y="624"/>
                  <a:pt x="15248" y="673"/>
                  <a:pt x="16184" y="861"/>
                </a:cubicBezTo>
                <a:cubicBezTo>
                  <a:pt x="17641" y="1146"/>
                  <a:pt x="18971" y="1652"/>
                  <a:pt x="20206" y="2412"/>
                </a:cubicBezTo>
                <a:cubicBezTo>
                  <a:pt x="20586" y="2666"/>
                  <a:pt x="20997" y="2856"/>
                  <a:pt x="21473" y="3109"/>
                </a:cubicBezTo>
                <a:cubicBezTo>
                  <a:pt x="21409" y="2729"/>
                  <a:pt x="21156" y="2571"/>
                  <a:pt x="20966" y="2412"/>
                </a:cubicBezTo>
                <a:cubicBezTo>
                  <a:pt x="19351" y="1209"/>
                  <a:pt x="17514" y="480"/>
                  <a:pt x="15519" y="195"/>
                </a:cubicBezTo>
                <a:cubicBezTo>
                  <a:pt x="14649" y="64"/>
                  <a:pt x="13780" y="1"/>
                  <a:pt x="129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8" name="Google Shape;998;p38"/>
          <p:cNvSpPr/>
          <p:nvPr/>
        </p:nvSpPr>
        <p:spPr>
          <a:xfrm>
            <a:off x="7128386" y="4303170"/>
            <a:ext cx="694855" cy="175496"/>
          </a:xfrm>
          <a:custGeom>
            <a:avLst/>
            <a:gdLst/>
            <a:ahLst/>
            <a:cxnLst/>
            <a:rect l="l" t="t" r="r" b="b"/>
            <a:pathLst>
              <a:path w="17989" h="4543" extrusionOk="0">
                <a:moveTo>
                  <a:pt x="14900" y="1"/>
                </a:moveTo>
                <a:cubicBezTo>
                  <a:pt x="14739" y="1"/>
                  <a:pt x="14601" y="64"/>
                  <a:pt x="14536" y="172"/>
                </a:cubicBezTo>
                <a:cubicBezTo>
                  <a:pt x="14410" y="362"/>
                  <a:pt x="14473" y="647"/>
                  <a:pt x="14695" y="805"/>
                </a:cubicBezTo>
                <a:cubicBezTo>
                  <a:pt x="14948" y="964"/>
                  <a:pt x="15201" y="1122"/>
                  <a:pt x="15455" y="1280"/>
                </a:cubicBezTo>
                <a:cubicBezTo>
                  <a:pt x="15613" y="1375"/>
                  <a:pt x="15771" y="1439"/>
                  <a:pt x="15993" y="1565"/>
                </a:cubicBezTo>
                <a:cubicBezTo>
                  <a:pt x="15835" y="1597"/>
                  <a:pt x="15771" y="1660"/>
                  <a:pt x="15676" y="1660"/>
                </a:cubicBezTo>
                <a:cubicBezTo>
                  <a:pt x="14667" y="1718"/>
                  <a:pt x="13658" y="1855"/>
                  <a:pt x="12648" y="1855"/>
                </a:cubicBezTo>
                <a:cubicBezTo>
                  <a:pt x="12549" y="1855"/>
                  <a:pt x="12450" y="1853"/>
                  <a:pt x="12351" y="1850"/>
                </a:cubicBezTo>
                <a:cubicBezTo>
                  <a:pt x="11148" y="1850"/>
                  <a:pt x="9944" y="1724"/>
                  <a:pt x="8741" y="1534"/>
                </a:cubicBezTo>
                <a:cubicBezTo>
                  <a:pt x="7664" y="1375"/>
                  <a:pt x="6587" y="1122"/>
                  <a:pt x="5511" y="869"/>
                </a:cubicBezTo>
                <a:cubicBezTo>
                  <a:pt x="4554" y="662"/>
                  <a:pt x="3597" y="455"/>
                  <a:pt x="2606" y="455"/>
                </a:cubicBezTo>
                <a:cubicBezTo>
                  <a:pt x="2383" y="455"/>
                  <a:pt x="2159" y="465"/>
                  <a:pt x="1932" y="489"/>
                </a:cubicBezTo>
                <a:cubicBezTo>
                  <a:pt x="1425" y="520"/>
                  <a:pt x="950" y="615"/>
                  <a:pt x="507" y="805"/>
                </a:cubicBezTo>
                <a:cubicBezTo>
                  <a:pt x="285" y="900"/>
                  <a:pt x="95" y="995"/>
                  <a:pt x="0" y="1249"/>
                </a:cubicBezTo>
                <a:cubicBezTo>
                  <a:pt x="79" y="1328"/>
                  <a:pt x="143" y="1352"/>
                  <a:pt x="206" y="1352"/>
                </a:cubicBezTo>
                <a:cubicBezTo>
                  <a:pt x="269" y="1352"/>
                  <a:pt x="333" y="1328"/>
                  <a:pt x="412" y="1312"/>
                </a:cubicBezTo>
                <a:cubicBezTo>
                  <a:pt x="665" y="1249"/>
                  <a:pt x="919" y="1154"/>
                  <a:pt x="1172" y="1122"/>
                </a:cubicBezTo>
                <a:cubicBezTo>
                  <a:pt x="1805" y="1090"/>
                  <a:pt x="2439" y="1090"/>
                  <a:pt x="3072" y="1090"/>
                </a:cubicBezTo>
                <a:cubicBezTo>
                  <a:pt x="3325" y="1090"/>
                  <a:pt x="3579" y="1154"/>
                  <a:pt x="3832" y="1185"/>
                </a:cubicBezTo>
                <a:cubicBezTo>
                  <a:pt x="4624" y="1375"/>
                  <a:pt x="5384" y="1565"/>
                  <a:pt x="6176" y="1755"/>
                </a:cubicBezTo>
                <a:cubicBezTo>
                  <a:pt x="6809" y="1882"/>
                  <a:pt x="7442" y="2040"/>
                  <a:pt x="8076" y="2167"/>
                </a:cubicBezTo>
                <a:cubicBezTo>
                  <a:pt x="8963" y="2294"/>
                  <a:pt x="9881" y="2389"/>
                  <a:pt x="10768" y="2515"/>
                </a:cubicBezTo>
                <a:cubicBezTo>
                  <a:pt x="11311" y="2585"/>
                  <a:pt x="11855" y="2612"/>
                  <a:pt x="12399" y="2612"/>
                </a:cubicBezTo>
                <a:cubicBezTo>
                  <a:pt x="13090" y="2612"/>
                  <a:pt x="13782" y="2569"/>
                  <a:pt x="14473" y="2515"/>
                </a:cubicBezTo>
                <a:cubicBezTo>
                  <a:pt x="15043" y="2484"/>
                  <a:pt x="15645" y="2389"/>
                  <a:pt x="16310" y="2325"/>
                </a:cubicBezTo>
                <a:lnTo>
                  <a:pt x="16310" y="2325"/>
                </a:lnTo>
                <a:cubicBezTo>
                  <a:pt x="16183" y="2452"/>
                  <a:pt x="16088" y="2547"/>
                  <a:pt x="16025" y="2642"/>
                </a:cubicBezTo>
                <a:cubicBezTo>
                  <a:pt x="15708" y="3054"/>
                  <a:pt x="15360" y="3466"/>
                  <a:pt x="15075" y="3909"/>
                </a:cubicBezTo>
                <a:cubicBezTo>
                  <a:pt x="14853" y="4257"/>
                  <a:pt x="15043" y="4542"/>
                  <a:pt x="15455" y="4542"/>
                </a:cubicBezTo>
                <a:cubicBezTo>
                  <a:pt x="15581" y="4542"/>
                  <a:pt x="15740" y="4479"/>
                  <a:pt x="15835" y="4384"/>
                </a:cubicBezTo>
                <a:cubicBezTo>
                  <a:pt x="16373" y="3814"/>
                  <a:pt x="16911" y="3244"/>
                  <a:pt x="17450" y="2642"/>
                </a:cubicBezTo>
                <a:cubicBezTo>
                  <a:pt x="17513" y="2547"/>
                  <a:pt x="17577" y="2420"/>
                  <a:pt x="17640" y="2325"/>
                </a:cubicBezTo>
                <a:cubicBezTo>
                  <a:pt x="17988" y="1914"/>
                  <a:pt x="17925" y="1597"/>
                  <a:pt x="17450" y="1407"/>
                </a:cubicBezTo>
                <a:cubicBezTo>
                  <a:pt x="17165" y="1280"/>
                  <a:pt x="16911" y="1185"/>
                  <a:pt x="16658" y="1027"/>
                </a:cubicBezTo>
                <a:cubicBezTo>
                  <a:pt x="16278" y="805"/>
                  <a:pt x="15930" y="520"/>
                  <a:pt x="15581" y="267"/>
                </a:cubicBezTo>
                <a:cubicBezTo>
                  <a:pt x="15455" y="172"/>
                  <a:pt x="15296" y="109"/>
                  <a:pt x="15138" y="45"/>
                </a:cubicBezTo>
                <a:cubicBezTo>
                  <a:pt x="15057" y="15"/>
                  <a:pt x="14976" y="1"/>
                  <a:pt x="149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D4D69B-5B87-CF7F-9D30-2D8C70975DBF}"/>
              </a:ext>
            </a:extLst>
          </p:cNvPr>
          <p:cNvGrpSpPr/>
          <p:nvPr/>
        </p:nvGrpSpPr>
        <p:grpSpPr>
          <a:xfrm>
            <a:off x="5219995" y="2407791"/>
            <a:ext cx="2108939" cy="4094320"/>
            <a:chOff x="5117448" y="2168709"/>
            <a:chExt cx="2108939" cy="4094320"/>
          </a:xfrm>
        </p:grpSpPr>
        <p:sp>
          <p:nvSpPr>
            <p:cNvPr id="1010" name="Google Shape;1010;p38"/>
            <p:cNvSpPr/>
            <p:nvPr/>
          </p:nvSpPr>
          <p:spPr>
            <a:xfrm>
              <a:off x="7116347" y="3134497"/>
              <a:ext cx="36733" cy="30633"/>
            </a:xfrm>
            <a:custGeom>
              <a:avLst/>
              <a:gdLst/>
              <a:ahLst/>
              <a:cxnLst/>
              <a:rect l="l" t="t" r="r" b="b"/>
              <a:pathLst>
                <a:path w="951" h="793" extrusionOk="0">
                  <a:moveTo>
                    <a:pt x="476" y="1"/>
                  </a:moveTo>
                  <a:cubicBezTo>
                    <a:pt x="222" y="1"/>
                    <a:pt x="1" y="127"/>
                    <a:pt x="1" y="317"/>
                  </a:cubicBezTo>
                  <a:cubicBezTo>
                    <a:pt x="1" y="539"/>
                    <a:pt x="286" y="761"/>
                    <a:pt x="507" y="792"/>
                  </a:cubicBezTo>
                  <a:cubicBezTo>
                    <a:pt x="761" y="792"/>
                    <a:pt x="951" y="666"/>
                    <a:pt x="951" y="444"/>
                  </a:cubicBezTo>
                  <a:cubicBezTo>
                    <a:pt x="951" y="222"/>
                    <a:pt x="697" y="1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6712643" y="4283190"/>
              <a:ext cx="36733" cy="26655"/>
            </a:xfrm>
            <a:custGeom>
              <a:avLst/>
              <a:gdLst/>
              <a:ahLst/>
              <a:cxnLst/>
              <a:rect l="l" t="t" r="r" b="b"/>
              <a:pathLst>
                <a:path w="951" h="690" extrusionOk="0">
                  <a:moveTo>
                    <a:pt x="349" y="1"/>
                  </a:moveTo>
                  <a:cubicBezTo>
                    <a:pt x="191" y="1"/>
                    <a:pt x="1" y="64"/>
                    <a:pt x="1" y="222"/>
                  </a:cubicBezTo>
                  <a:cubicBezTo>
                    <a:pt x="1" y="349"/>
                    <a:pt x="96" y="507"/>
                    <a:pt x="191" y="571"/>
                  </a:cubicBezTo>
                  <a:cubicBezTo>
                    <a:pt x="306" y="647"/>
                    <a:pt x="444" y="689"/>
                    <a:pt x="585" y="689"/>
                  </a:cubicBezTo>
                  <a:cubicBezTo>
                    <a:pt x="676" y="689"/>
                    <a:pt x="768" y="672"/>
                    <a:pt x="856" y="634"/>
                  </a:cubicBezTo>
                  <a:cubicBezTo>
                    <a:pt x="951" y="222"/>
                    <a:pt x="761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6967087" y="3756684"/>
              <a:ext cx="31867" cy="26229"/>
            </a:xfrm>
            <a:custGeom>
              <a:avLst/>
              <a:gdLst/>
              <a:ahLst/>
              <a:cxnLst/>
              <a:rect l="l" t="t" r="r" b="b"/>
              <a:pathLst>
                <a:path w="825" h="679" extrusionOk="0">
                  <a:moveTo>
                    <a:pt x="434" y="1"/>
                  </a:moveTo>
                  <a:cubicBezTo>
                    <a:pt x="273" y="1"/>
                    <a:pt x="154" y="137"/>
                    <a:pt x="1" y="425"/>
                  </a:cubicBezTo>
                  <a:cubicBezTo>
                    <a:pt x="64" y="520"/>
                    <a:pt x="128" y="615"/>
                    <a:pt x="159" y="678"/>
                  </a:cubicBezTo>
                  <a:cubicBezTo>
                    <a:pt x="603" y="615"/>
                    <a:pt x="603" y="615"/>
                    <a:pt x="824" y="171"/>
                  </a:cubicBezTo>
                  <a:cubicBezTo>
                    <a:pt x="662" y="59"/>
                    <a:pt x="539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5833077" y="2221089"/>
              <a:ext cx="19623" cy="9464"/>
            </a:xfrm>
            <a:custGeom>
              <a:avLst/>
              <a:gdLst/>
              <a:ahLst/>
              <a:cxnLst/>
              <a:rect l="l" t="t" r="r" b="b"/>
              <a:pathLst>
                <a:path w="508" h="245" extrusionOk="0">
                  <a:moveTo>
                    <a:pt x="321" y="0"/>
                  </a:moveTo>
                  <a:cubicBezTo>
                    <a:pt x="222" y="0"/>
                    <a:pt x="117" y="58"/>
                    <a:pt x="1" y="117"/>
                  </a:cubicBezTo>
                  <a:cubicBezTo>
                    <a:pt x="102" y="204"/>
                    <a:pt x="191" y="244"/>
                    <a:pt x="269" y="244"/>
                  </a:cubicBezTo>
                  <a:cubicBezTo>
                    <a:pt x="361" y="244"/>
                    <a:pt x="439" y="188"/>
                    <a:pt x="507" y="85"/>
                  </a:cubicBezTo>
                  <a:cubicBezTo>
                    <a:pt x="446" y="24"/>
                    <a:pt x="385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5117448" y="2209657"/>
              <a:ext cx="2108939" cy="3551836"/>
            </a:xfrm>
            <a:custGeom>
              <a:avLst/>
              <a:gdLst/>
              <a:ahLst/>
              <a:cxnLst/>
              <a:rect l="l" t="t" r="r" b="b"/>
              <a:pathLst>
                <a:path w="54598" h="91945" extrusionOk="0">
                  <a:moveTo>
                    <a:pt x="36257" y="69953"/>
                  </a:moveTo>
                  <a:cubicBezTo>
                    <a:pt x="36610" y="69953"/>
                    <a:pt x="36892" y="70078"/>
                    <a:pt x="37148" y="70306"/>
                  </a:cubicBezTo>
                  <a:cubicBezTo>
                    <a:pt x="37623" y="70718"/>
                    <a:pt x="37782" y="71288"/>
                    <a:pt x="37845" y="71889"/>
                  </a:cubicBezTo>
                  <a:cubicBezTo>
                    <a:pt x="37877" y="72333"/>
                    <a:pt x="37687" y="72649"/>
                    <a:pt x="37306" y="72776"/>
                  </a:cubicBezTo>
                  <a:cubicBezTo>
                    <a:pt x="36800" y="72934"/>
                    <a:pt x="36293" y="73061"/>
                    <a:pt x="35786" y="73093"/>
                  </a:cubicBezTo>
                  <a:cubicBezTo>
                    <a:pt x="35330" y="73150"/>
                    <a:pt x="34863" y="73161"/>
                    <a:pt x="34398" y="73161"/>
                  </a:cubicBezTo>
                  <a:cubicBezTo>
                    <a:pt x="34088" y="73161"/>
                    <a:pt x="33779" y="73156"/>
                    <a:pt x="33475" y="73156"/>
                  </a:cubicBezTo>
                  <a:lnTo>
                    <a:pt x="33475" y="73219"/>
                  </a:lnTo>
                  <a:cubicBezTo>
                    <a:pt x="32619" y="73156"/>
                    <a:pt x="31764" y="73124"/>
                    <a:pt x="30909" y="73061"/>
                  </a:cubicBezTo>
                  <a:cubicBezTo>
                    <a:pt x="29548" y="72966"/>
                    <a:pt x="28186" y="72839"/>
                    <a:pt x="26824" y="72713"/>
                  </a:cubicBezTo>
                  <a:cubicBezTo>
                    <a:pt x="25272" y="72554"/>
                    <a:pt x="23720" y="72396"/>
                    <a:pt x="22169" y="72206"/>
                  </a:cubicBezTo>
                  <a:cubicBezTo>
                    <a:pt x="21662" y="72143"/>
                    <a:pt x="21155" y="71953"/>
                    <a:pt x="20649" y="71858"/>
                  </a:cubicBezTo>
                  <a:cubicBezTo>
                    <a:pt x="20110" y="71794"/>
                    <a:pt x="19635" y="71636"/>
                    <a:pt x="19128" y="71446"/>
                  </a:cubicBezTo>
                  <a:cubicBezTo>
                    <a:pt x="18970" y="71383"/>
                    <a:pt x="18812" y="71288"/>
                    <a:pt x="18748" y="71098"/>
                  </a:cubicBezTo>
                  <a:cubicBezTo>
                    <a:pt x="18558" y="70686"/>
                    <a:pt x="18748" y="70306"/>
                    <a:pt x="19192" y="70179"/>
                  </a:cubicBezTo>
                  <a:cubicBezTo>
                    <a:pt x="19403" y="70103"/>
                    <a:pt x="19614" y="70061"/>
                    <a:pt x="19832" y="70061"/>
                  </a:cubicBezTo>
                  <a:cubicBezTo>
                    <a:pt x="19974" y="70061"/>
                    <a:pt x="20119" y="70078"/>
                    <a:pt x="20269" y="70116"/>
                  </a:cubicBezTo>
                  <a:cubicBezTo>
                    <a:pt x="20715" y="70213"/>
                    <a:pt x="21161" y="70250"/>
                    <a:pt x="21614" y="70250"/>
                  </a:cubicBezTo>
                  <a:cubicBezTo>
                    <a:pt x="21901" y="70250"/>
                    <a:pt x="22191" y="70235"/>
                    <a:pt x="22485" y="70211"/>
                  </a:cubicBezTo>
                  <a:cubicBezTo>
                    <a:pt x="23119" y="70148"/>
                    <a:pt x="23784" y="70148"/>
                    <a:pt x="24449" y="70148"/>
                  </a:cubicBezTo>
                  <a:cubicBezTo>
                    <a:pt x="26191" y="70148"/>
                    <a:pt x="27901" y="70116"/>
                    <a:pt x="29643" y="70116"/>
                  </a:cubicBezTo>
                  <a:cubicBezTo>
                    <a:pt x="31258" y="70116"/>
                    <a:pt x="32873" y="70084"/>
                    <a:pt x="34488" y="70084"/>
                  </a:cubicBezTo>
                  <a:cubicBezTo>
                    <a:pt x="35026" y="70053"/>
                    <a:pt x="35596" y="70021"/>
                    <a:pt x="36135" y="69958"/>
                  </a:cubicBezTo>
                  <a:cubicBezTo>
                    <a:pt x="36176" y="69954"/>
                    <a:pt x="36217" y="69953"/>
                    <a:pt x="36257" y="69953"/>
                  </a:cubicBezTo>
                  <a:close/>
                  <a:moveTo>
                    <a:pt x="19287" y="72143"/>
                  </a:moveTo>
                  <a:cubicBezTo>
                    <a:pt x="20142" y="72301"/>
                    <a:pt x="20965" y="72459"/>
                    <a:pt x="21820" y="72586"/>
                  </a:cubicBezTo>
                  <a:cubicBezTo>
                    <a:pt x="22707" y="72713"/>
                    <a:pt x="23625" y="72839"/>
                    <a:pt x="24512" y="72934"/>
                  </a:cubicBezTo>
                  <a:cubicBezTo>
                    <a:pt x="25716" y="73093"/>
                    <a:pt x="26887" y="73219"/>
                    <a:pt x="28091" y="73314"/>
                  </a:cubicBezTo>
                  <a:cubicBezTo>
                    <a:pt x="29643" y="73441"/>
                    <a:pt x="31194" y="73568"/>
                    <a:pt x="32778" y="73663"/>
                  </a:cubicBezTo>
                  <a:cubicBezTo>
                    <a:pt x="33760" y="73726"/>
                    <a:pt x="34773" y="73726"/>
                    <a:pt x="35755" y="73758"/>
                  </a:cubicBezTo>
                  <a:cubicBezTo>
                    <a:pt x="35913" y="73758"/>
                    <a:pt x="36071" y="73758"/>
                    <a:pt x="36230" y="73789"/>
                  </a:cubicBezTo>
                  <a:cubicBezTo>
                    <a:pt x="36293" y="74075"/>
                    <a:pt x="36356" y="74328"/>
                    <a:pt x="36388" y="74613"/>
                  </a:cubicBezTo>
                  <a:cubicBezTo>
                    <a:pt x="36420" y="74740"/>
                    <a:pt x="36420" y="74866"/>
                    <a:pt x="36356" y="74993"/>
                  </a:cubicBezTo>
                  <a:cubicBezTo>
                    <a:pt x="36147" y="75532"/>
                    <a:pt x="35625" y="76043"/>
                    <a:pt x="34926" y="76043"/>
                  </a:cubicBezTo>
                  <a:cubicBezTo>
                    <a:pt x="34886" y="76043"/>
                    <a:pt x="34846" y="76041"/>
                    <a:pt x="34805" y="76038"/>
                  </a:cubicBezTo>
                  <a:cubicBezTo>
                    <a:pt x="33950" y="75975"/>
                    <a:pt x="33094" y="75943"/>
                    <a:pt x="32271" y="75911"/>
                  </a:cubicBezTo>
                  <a:cubicBezTo>
                    <a:pt x="32049" y="75880"/>
                    <a:pt x="31859" y="75848"/>
                    <a:pt x="31669" y="75816"/>
                  </a:cubicBezTo>
                  <a:cubicBezTo>
                    <a:pt x="31099" y="75753"/>
                    <a:pt x="30529" y="75658"/>
                    <a:pt x="29991" y="75595"/>
                  </a:cubicBezTo>
                  <a:cubicBezTo>
                    <a:pt x="29453" y="75531"/>
                    <a:pt x="28914" y="75436"/>
                    <a:pt x="28376" y="75373"/>
                  </a:cubicBezTo>
                  <a:cubicBezTo>
                    <a:pt x="27552" y="75246"/>
                    <a:pt x="26697" y="75151"/>
                    <a:pt x="25874" y="75025"/>
                  </a:cubicBezTo>
                  <a:cubicBezTo>
                    <a:pt x="25304" y="74961"/>
                    <a:pt x="24734" y="74835"/>
                    <a:pt x="24164" y="74771"/>
                  </a:cubicBezTo>
                  <a:cubicBezTo>
                    <a:pt x="22897" y="74613"/>
                    <a:pt x="21662" y="74455"/>
                    <a:pt x="20395" y="74328"/>
                  </a:cubicBezTo>
                  <a:cubicBezTo>
                    <a:pt x="19952" y="74265"/>
                    <a:pt x="19508" y="74201"/>
                    <a:pt x="19065" y="74170"/>
                  </a:cubicBezTo>
                  <a:cubicBezTo>
                    <a:pt x="18780" y="74106"/>
                    <a:pt x="18717" y="74043"/>
                    <a:pt x="18717" y="73789"/>
                  </a:cubicBezTo>
                  <a:cubicBezTo>
                    <a:pt x="18685" y="73599"/>
                    <a:pt x="18685" y="73441"/>
                    <a:pt x="18717" y="73251"/>
                  </a:cubicBezTo>
                  <a:cubicBezTo>
                    <a:pt x="18717" y="72808"/>
                    <a:pt x="18907" y="72459"/>
                    <a:pt x="19287" y="72143"/>
                  </a:cubicBezTo>
                  <a:close/>
                  <a:moveTo>
                    <a:pt x="21187" y="74898"/>
                  </a:moveTo>
                  <a:cubicBezTo>
                    <a:pt x="22454" y="75056"/>
                    <a:pt x="23752" y="75246"/>
                    <a:pt x="25051" y="75436"/>
                  </a:cubicBezTo>
                  <a:cubicBezTo>
                    <a:pt x="26602" y="75658"/>
                    <a:pt x="28122" y="75943"/>
                    <a:pt x="29674" y="76165"/>
                  </a:cubicBezTo>
                  <a:cubicBezTo>
                    <a:pt x="30086" y="76228"/>
                    <a:pt x="30529" y="76260"/>
                    <a:pt x="30941" y="76291"/>
                  </a:cubicBezTo>
                  <a:cubicBezTo>
                    <a:pt x="31638" y="76386"/>
                    <a:pt x="32303" y="76481"/>
                    <a:pt x="32999" y="76576"/>
                  </a:cubicBezTo>
                  <a:cubicBezTo>
                    <a:pt x="33538" y="76640"/>
                    <a:pt x="34076" y="76671"/>
                    <a:pt x="34615" y="76766"/>
                  </a:cubicBezTo>
                  <a:cubicBezTo>
                    <a:pt x="35185" y="76893"/>
                    <a:pt x="35786" y="77051"/>
                    <a:pt x="36356" y="77178"/>
                  </a:cubicBezTo>
                  <a:cubicBezTo>
                    <a:pt x="36673" y="77273"/>
                    <a:pt x="36863" y="77558"/>
                    <a:pt x="37085" y="77780"/>
                  </a:cubicBezTo>
                  <a:cubicBezTo>
                    <a:pt x="37338" y="78001"/>
                    <a:pt x="37401" y="78255"/>
                    <a:pt x="37465" y="78571"/>
                  </a:cubicBezTo>
                  <a:cubicBezTo>
                    <a:pt x="37528" y="79015"/>
                    <a:pt x="37401" y="79363"/>
                    <a:pt x="37085" y="79648"/>
                  </a:cubicBezTo>
                  <a:cubicBezTo>
                    <a:pt x="36926" y="79775"/>
                    <a:pt x="36768" y="79838"/>
                    <a:pt x="36578" y="79902"/>
                  </a:cubicBezTo>
                  <a:cubicBezTo>
                    <a:pt x="36388" y="79933"/>
                    <a:pt x="36166" y="79965"/>
                    <a:pt x="35945" y="79965"/>
                  </a:cubicBezTo>
                  <a:cubicBezTo>
                    <a:pt x="35628" y="79997"/>
                    <a:pt x="35311" y="80028"/>
                    <a:pt x="34995" y="80028"/>
                  </a:cubicBezTo>
                  <a:lnTo>
                    <a:pt x="34995" y="80060"/>
                  </a:lnTo>
                  <a:cubicBezTo>
                    <a:pt x="34509" y="80060"/>
                    <a:pt x="34023" y="80046"/>
                    <a:pt x="33538" y="80046"/>
                  </a:cubicBezTo>
                  <a:cubicBezTo>
                    <a:pt x="33295" y="80046"/>
                    <a:pt x="33052" y="80049"/>
                    <a:pt x="32809" y="80060"/>
                  </a:cubicBezTo>
                  <a:cubicBezTo>
                    <a:pt x="32694" y="80063"/>
                    <a:pt x="32578" y="80064"/>
                    <a:pt x="32462" y="80064"/>
                  </a:cubicBezTo>
                  <a:cubicBezTo>
                    <a:pt x="31248" y="80064"/>
                    <a:pt x="30033" y="79919"/>
                    <a:pt x="28819" y="79775"/>
                  </a:cubicBezTo>
                  <a:cubicBezTo>
                    <a:pt x="26634" y="79522"/>
                    <a:pt x="24544" y="78920"/>
                    <a:pt x="22454" y="78350"/>
                  </a:cubicBezTo>
                  <a:cubicBezTo>
                    <a:pt x="21567" y="78128"/>
                    <a:pt x="20680" y="77938"/>
                    <a:pt x="19762" y="77748"/>
                  </a:cubicBezTo>
                  <a:cubicBezTo>
                    <a:pt x="19413" y="77653"/>
                    <a:pt x="19128" y="77431"/>
                    <a:pt x="18875" y="77178"/>
                  </a:cubicBezTo>
                  <a:cubicBezTo>
                    <a:pt x="18748" y="77051"/>
                    <a:pt x="18717" y="76893"/>
                    <a:pt x="18748" y="76703"/>
                  </a:cubicBezTo>
                  <a:cubicBezTo>
                    <a:pt x="18843" y="76165"/>
                    <a:pt x="19128" y="75816"/>
                    <a:pt x="19603" y="75563"/>
                  </a:cubicBezTo>
                  <a:cubicBezTo>
                    <a:pt x="20047" y="75341"/>
                    <a:pt x="20490" y="75151"/>
                    <a:pt x="20934" y="74930"/>
                  </a:cubicBezTo>
                  <a:cubicBezTo>
                    <a:pt x="20997" y="74898"/>
                    <a:pt x="21092" y="74898"/>
                    <a:pt x="21187" y="74898"/>
                  </a:cubicBezTo>
                  <a:close/>
                  <a:moveTo>
                    <a:pt x="21487" y="78831"/>
                  </a:moveTo>
                  <a:cubicBezTo>
                    <a:pt x="21764" y="78831"/>
                    <a:pt x="22021" y="78883"/>
                    <a:pt x="22295" y="78952"/>
                  </a:cubicBezTo>
                  <a:cubicBezTo>
                    <a:pt x="23784" y="79332"/>
                    <a:pt x="25272" y="79712"/>
                    <a:pt x="26761" y="80060"/>
                  </a:cubicBezTo>
                  <a:cubicBezTo>
                    <a:pt x="28027" y="80345"/>
                    <a:pt x="29326" y="80503"/>
                    <a:pt x="30624" y="80598"/>
                  </a:cubicBezTo>
                  <a:cubicBezTo>
                    <a:pt x="31511" y="80662"/>
                    <a:pt x="32429" y="80662"/>
                    <a:pt x="33348" y="80662"/>
                  </a:cubicBezTo>
                  <a:cubicBezTo>
                    <a:pt x="34108" y="80693"/>
                    <a:pt x="34900" y="80662"/>
                    <a:pt x="35660" y="80788"/>
                  </a:cubicBezTo>
                  <a:cubicBezTo>
                    <a:pt x="36230" y="80852"/>
                    <a:pt x="36831" y="80852"/>
                    <a:pt x="37433" y="80883"/>
                  </a:cubicBezTo>
                  <a:cubicBezTo>
                    <a:pt x="37496" y="80883"/>
                    <a:pt x="37560" y="80883"/>
                    <a:pt x="37655" y="80915"/>
                  </a:cubicBezTo>
                  <a:cubicBezTo>
                    <a:pt x="37782" y="81485"/>
                    <a:pt x="37560" y="81960"/>
                    <a:pt x="37180" y="82372"/>
                  </a:cubicBezTo>
                  <a:cubicBezTo>
                    <a:pt x="37085" y="82435"/>
                    <a:pt x="36958" y="82498"/>
                    <a:pt x="36831" y="82530"/>
                  </a:cubicBezTo>
                  <a:cubicBezTo>
                    <a:pt x="35850" y="82752"/>
                    <a:pt x="34868" y="82910"/>
                    <a:pt x="33886" y="82942"/>
                  </a:cubicBezTo>
                  <a:cubicBezTo>
                    <a:pt x="33094" y="82942"/>
                    <a:pt x="32271" y="82973"/>
                    <a:pt x="31479" y="83005"/>
                  </a:cubicBezTo>
                  <a:cubicBezTo>
                    <a:pt x="30624" y="83037"/>
                    <a:pt x="29801" y="83068"/>
                    <a:pt x="28946" y="83068"/>
                  </a:cubicBezTo>
                  <a:cubicBezTo>
                    <a:pt x="28524" y="83079"/>
                    <a:pt x="28101" y="83083"/>
                    <a:pt x="27679" y="83083"/>
                  </a:cubicBezTo>
                  <a:cubicBezTo>
                    <a:pt x="26835" y="83083"/>
                    <a:pt x="25990" y="83068"/>
                    <a:pt x="25146" y="83068"/>
                  </a:cubicBezTo>
                  <a:cubicBezTo>
                    <a:pt x="23942" y="83100"/>
                    <a:pt x="22739" y="83132"/>
                    <a:pt x="21535" y="83132"/>
                  </a:cubicBezTo>
                  <a:cubicBezTo>
                    <a:pt x="20839" y="83132"/>
                    <a:pt x="20142" y="83068"/>
                    <a:pt x="19445" y="82973"/>
                  </a:cubicBezTo>
                  <a:cubicBezTo>
                    <a:pt x="19160" y="82942"/>
                    <a:pt x="18875" y="82815"/>
                    <a:pt x="18527" y="82688"/>
                  </a:cubicBezTo>
                  <a:cubicBezTo>
                    <a:pt x="19078" y="82108"/>
                    <a:pt x="19656" y="81794"/>
                    <a:pt x="20357" y="81794"/>
                  </a:cubicBezTo>
                  <a:cubicBezTo>
                    <a:pt x="20422" y="81794"/>
                    <a:pt x="20487" y="81796"/>
                    <a:pt x="20554" y="81802"/>
                  </a:cubicBezTo>
                  <a:cubicBezTo>
                    <a:pt x="21282" y="81865"/>
                    <a:pt x="22042" y="81960"/>
                    <a:pt x="22770" y="82023"/>
                  </a:cubicBezTo>
                  <a:cubicBezTo>
                    <a:pt x="23309" y="82087"/>
                    <a:pt x="23847" y="82182"/>
                    <a:pt x="24386" y="82245"/>
                  </a:cubicBezTo>
                  <a:cubicBezTo>
                    <a:pt x="24639" y="82277"/>
                    <a:pt x="24924" y="82308"/>
                    <a:pt x="25209" y="82308"/>
                  </a:cubicBezTo>
                  <a:cubicBezTo>
                    <a:pt x="26803" y="82433"/>
                    <a:pt x="28377" y="82518"/>
                    <a:pt x="29962" y="82518"/>
                  </a:cubicBezTo>
                  <a:cubicBezTo>
                    <a:pt x="30393" y="82518"/>
                    <a:pt x="30825" y="82512"/>
                    <a:pt x="31258" y="82498"/>
                  </a:cubicBezTo>
                  <a:cubicBezTo>
                    <a:pt x="32176" y="82467"/>
                    <a:pt x="33094" y="82435"/>
                    <a:pt x="34013" y="82372"/>
                  </a:cubicBezTo>
                  <a:cubicBezTo>
                    <a:pt x="34235" y="82340"/>
                    <a:pt x="34425" y="82277"/>
                    <a:pt x="34678" y="82245"/>
                  </a:cubicBezTo>
                  <a:cubicBezTo>
                    <a:pt x="34583" y="81992"/>
                    <a:pt x="34488" y="81865"/>
                    <a:pt x="34235" y="81865"/>
                  </a:cubicBezTo>
                  <a:cubicBezTo>
                    <a:pt x="33776" y="81843"/>
                    <a:pt x="33302" y="81806"/>
                    <a:pt x="32823" y="81806"/>
                  </a:cubicBezTo>
                  <a:cubicBezTo>
                    <a:pt x="32608" y="81806"/>
                    <a:pt x="32392" y="81814"/>
                    <a:pt x="32176" y="81833"/>
                  </a:cubicBezTo>
                  <a:cubicBezTo>
                    <a:pt x="31582" y="81868"/>
                    <a:pt x="30989" y="81882"/>
                    <a:pt x="30395" y="81882"/>
                  </a:cubicBezTo>
                  <a:cubicBezTo>
                    <a:pt x="29374" y="81882"/>
                    <a:pt x="28352" y="81842"/>
                    <a:pt x="27331" y="81802"/>
                  </a:cubicBezTo>
                  <a:cubicBezTo>
                    <a:pt x="26507" y="81770"/>
                    <a:pt x="25716" y="81738"/>
                    <a:pt x="24892" y="81675"/>
                  </a:cubicBezTo>
                  <a:cubicBezTo>
                    <a:pt x="24417" y="81643"/>
                    <a:pt x="23974" y="81548"/>
                    <a:pt x="23499" y="81485"/>
                  </a:cubicBezTo>
                  <a:cubicBezTo>
                    <a:pt x="22802" y="81422"/>
                    <a:pt x="22105" y="81390"/>
                    <a:pt x="21409" y="81327"/>
                  </a:cubicBezTo>
                  <a:cubicBezTo>
                    <a:pt x="20459" y="81232"/>
                    <a:pt x="19508" y="81010"/>
                    <a:pt x="18558" y="80788"/>
                  </a:cubicBezTo>
                  <a:cubicBezTo>
                    <a:pt x="18590" y="80662"/>
                    <a:pt x="18622" y="80567"/>
                    <a:pt x="18590" y="80503"/>
                  </a:cubicBezTo>
                  <a:cubicBezTo>
                    <a:pt x="18463" y="80123"/>
                    <a:pt x="18558" y="79838"/>
                    <a:pt x="18843" y="79617"/>
                  </a:cubicBezTo>
                  <a:cubicBezTo>
                    <a:pt x="19287" y="79237"/>
                    <a:pt x="19825" y="79110"/>
                    <a:pt x="20364" y="78983"/>
                  </a:cubicBezTo>
                  <a:cubicBezTo>
                    <a:pt x="20649" y="78920"/>
                    <a:pt x="20902" y="78920"/>
                    <a:pt x="21155" y="78857"/>
                  </a:cubicBezTo>
                  <a:cubicBezTo>
                    <a:pt x="21270" y="78839"/>
                    <a:pt x="21380" y="78831"/>
                    <a:pt x="21487" y="78831"/>
                  </a:cubicBezTo>
                  <a:close/>
                  <a:moveTo>
                    <a:pt x="35913" y="83385"/>
                  </a:moveTo>
                  <a:lnTo>
                    <a:pt x="35913" y="83385"/>
                  </a:lnTo>
                  <a:cubicBezTo>
                    <a:pt x="35881" y="83702"/>
                    <a:pt x="35881" y="83702"/>
                    <a:pt x="35501" y="83924"/>
                  </a:cubicBezTo>
                  <a:cubicBezTo>
                    <a:pt x="35470" y="83765"/>
                    <a:pt x="35470" y="83639"/>
                    <a:pt x="35438" y="83480"/>
                  </a:cubicBezTo>
                  <a:cubicBezTo>
                    <a:pt x="35596" y="83449"/>
                    <a:pt x="35755" y="83417"/>
                    <a:pt x="35913" y="83385"/>
                  </a:cubicBezTo>
                  <a:close/>
                  <a:moveTo>
                    <a:pt x="20490" y="83892"/>
                  </a:moveTo>
                  <a:cubicBezTo>
                    <a:pt x="20585" y="84209"/>
                    <a:pt x="20649" y="84525"/>
                    <a:pt x="20712" y="84810"/>
                  </a:cubicBezTo>
                  <a:cubicBezTo>
                    <a:pt x="20680" y="84842"/>
                    <a:pt x="20649" y="84842"/>
                    <a:pt x="20649" y="84874"/>
                  </a:cubicBezTo>
                  <a:cubicBezTo>
                    <a:pt x="20269" y="84557"/>
                    <a:pt x="19888" y="84272"/>
                    <a:pt x="19445" y="83892"/>
                  </a:cubicBezTo>
                  <a:close/>
                  <a:moveTo>
                    <a:pt x="34995" y="83512"/>
                  </a:moveTo>
                  <a:cubicBezTo>
                    <a:pt x="35153" y="84114"/>
                    <a:pt x="35090" y="84335"/>
                    <a:pt x="34646" y="84684"/>
                  </a:cubicBezTo>
                  <a:cubicBezTo>
                    <a:pt x="34393" y="84874"/>
                    <a:pt x="34108" y="85064"/>
                    <a:pt x="33855" y="85254"/>
                  </a:cubicBezTo>
                  <a:cubicBezTo>
                    <a:pt x="33855" y="85254"/>
                    <a:pt x="33823" y="85254"/>
                    <a:pt x="33760" y="85285"/>
                  </a:cubicBezTo>
                  <a:cubicBezTo>
                    <a:pt x="33886" y="84715"/>
                    <a:pt x="34013" y="84177"/>
                    <a:pt x="34108" y="83575"/>
                  </a:cubicBezTo>
                  <a:cubicBezTo>
                    <a:pt x="34425" y="83544"/>
                    <a:pt x="34710" y="83544"/>
                    <a:pt x="34995" y="83512"/>
                  </a:cubicBezTo>
                  <a:close/>
                  <a:moveTo>
                    <a:pt x="21535" y="83797"/>
                  </a:moveTo>
                  <a:cubicBezTo>
                    <a:pt x="22137" y="84652"/>
                    <a:pt x="22707" y="85475"/>
                    <a:pt x="23277" y="86330"/>
                  </a:cubicBezTo>
                  <a:cubicBezTo>
                    <a:pt x="22865" y="86330"/>
                    <a:pt x="22485" y="86235"/>
                    <a:pt x="22169" y="86014"/>
                  </a:cubicBezTo>
                  <a:cubicBezTo>
                    <a:pt x="21599" y="85634"/>
                    <a:pt x="21124" y="85222"/>
                    <a:pt x="21060" y="84494"/>
                  </a:cubicBezTo>
                  <a:cubicBezTo>
                    <a:pt x="21029" y="84272"/>
                    <a:pt x="20934" y="84082"/>
                    <a:pt x="20870" y="83892"/>
                  </a:cubicBezTo>
                  <a:cubicBezTo>
                    <a:pt x="20870" y="83892"/>
                    <a:pt x="20902" y="83860"/>
                    <a:pt x="20902" y="83829"/>
                  </a:cubicBezTo>
                  <a:cubicBezTo>
                    <a:pt x="21124" y="83829"/>
                    <a:pt x="21345" y="83797"/>
                    <a:pt x="21535" y="83797"/>
                  </a:cubicBezTo>
                  <a:close/>
                  <a:moveTo>
                    <a:pt x="23784" y="83765"/>
                  </a:moveTo>
                  <a:cubicBezTo>
                    <a:pt x="24195" y="84684"/>
                    <a:pt x="24639" y="85602"/>
                    <a:pt x="25051" y="86552"/>
                  </a:cubicBezTo>
                  <a:cubicBezTo>
                    <a:pt x="24952" y="86567"/>
                    <a:pt x="24856" y="86573"/>
                    <a:pt x="24764" y="86573"/>
                  </a:cubicBezTo>
                  <a:cubicBezTo>
                    <a:pt x="24471" y="86573"/>
                    <a:pt x="24207" y="86513"/>
                    <a:pt x="23942" y="86489"/>
                  </a:cubicBezTo>
                  <a:cubicBezTo>
                    <a:pt x="23910" y="86489"/>
                    <a:pt x="23847" y="86425"/>
                    <a:pt x="23815" y="86362"/>
                  </a:cubicBezTo>
                  <a:cubicBezTo>
                    <a:pt x="23214" y="85570"/>
                    <a:pt x="22612" y="84747"/>
                    <a:pt x="22010" y="83955"/>
                  </a:cubicBezTo>
                  <a:cubicBezTo>
                    <a:pt x="21979" y="83892"/>
                    <a:pt x="21979" y="83860"/>
                    <a:pt x="21947" y="83765"/>
                  </a:cubicBezTo>
                  <a:close/>
                  <a:moveTo>
                    <a:pt x="33728" y="83575"/>
                  </a:moveTo>
                  <a:cubicBezTo>
                    <a:pt x="33665" y="83860"/>
                    <a:pt x="33633" y="84082"/>
                    <a:pt x="33570" y="84304"/>
                  </a:cubicBezTo>
                  <a:cubicBezTo>
                    <a:pt x="33475" y="84684"/>
                    <a:pt x="33316" y="85064"/>
                    <a:pt x="33221" y="85444"/>
                  </a:cubicBezTo>
                  <a:cubicBezTo>
                    <a:pt x="33126" y="85824"/>
                    <a:pt x="32873" y="86109"/>
                    <a:pt x="32524" y="86267"/>
                  </a:cubicBezTo>
                  <a:cubicBezTo>
                    <a:pt x="32207" y="86411"/>
                    <a:pt x="31916" y="86687"/>
                    <a:pt x="31555" y="86687"/>
                  </a:cubicBezTo>
                  <a:cubicBezTo>
                    <a:pt x="31520" y="86687"/>
                    <a:pt x="31484" y="86684"/>
                    <a:pt x="31448" y="86679"/>
                  </a:cubicBezTo>
                  <a:cubicBezTo>
                    <a:pt x="31416" y="86647"/>
                    <a:pt x="31353" y="86647"/>
                    <a:pt x="31321" y="86647"/>
                  </a:cubicBezTo>
                  <a:cubicBezTo>
                    <a:pt x="31733" y="85665"/>
                    <a:pt x="32303" y="84747"/>
                    <a:pt x="32366" y="83639"/>
                  </a:cubicBezTo>
                  <a:cubicBezTo>
                    <a:pt x="32809" y="83607"/>
                    <a:pt x="33253" y="83607"/>
                    <a:pt x="33728" y="83575"/>
                  </a:cubicBezTo>
                  <a:close/>
                  <a:moveTo>
                    <a:pt x="24973" y="83721"/>
                  </a:moveTo>
                  <a:cubicBezTo>
                    <a:pt x="25263" y="83721"/>
                    <a:pt x="25569" y="83737"/>
                    <a:pt x="25811" y="83765"/>
                  </a:cubicBezTo>
                  <a:cubicBezTo>
                    <a:pt x="26127" y="84715"/>
                    <a:pt x="26349" y="85697"/>
                    <a:pt x="26349" y="86742"/>
                  </a:cubicBezTo>
                  <a:cubicBezTo>
                    <a:pt x="26222" y="86710"/>
                    <a:pt x="26127" y="86679"/>
                    <a:pt x="26064" y="86679"/>
                  </a:cubicBezTo>
                  <a:cubicBezTo>
                    <a:pt x="26003" y="86689"/>
                    <a:pt x="25947" y="86695"/>
                    <a:pt x="25896" y="86695"/>
                  </a:cubicBezTo>
                  <a:cubicBezTo>
                    <a:pt x="25497" y="86695"/>
                    <a:pt x="25381" y="86382"/>
                    <a:pt x="25241" y="86045"/>
                  </a:cubicBezTo>
                  <a:cubicBezTo>
                    <a:pt x="24956" y="85380"/>
                    <a:pt x="24607" y="84747"/>
                    <a:pt x="24259" y="84082"/>
                  </a:cubicBezTo>
                  <a:cubicBezTo>
                    <a:pt x="24227" y="83987"/>
                    <a:pt x="24164" y="83892"/>
                    <a:pt x="24132" y="83797"/>
                  </a:cubicBezTo>
                  <a:cubicBezTo>
                    <a:pt x="24289" y="83745"/>
                    <a:pt x="24619" y="83721"/>
                    <a:pt x="24973" y="83721"/>
                  </a:cubicBezTo>
                  <a:close/>
                  <a:moveTo>
                    <a:pt x="28344" y="83734"/>
                  </a:moveTo>
                  <a:cubicBezTo>
                    <a:pt x="28312" y="84779"/>
                    <a:pt x="28407" y="85760"/>
                    <a:pt x="28186" y="86742"/>
                  </a:cubicBezTo>
                  <a:lnTo>
                    <a:pt x="26824" y="86742"/>
                  </a:lnTo>
                  <a:cubicBezTo>
                    <a:pt x="26761" y="85697"/>
                    <a:pt x="26602" y="84715"/>
                    <a:pt x="26159" y="83734"/>
                  </a:cubicBezTo>
                  <a:close/>
                  <a:moveTo>
                    <a:pt x="30403" y="83734"/>
                  </a:moveTo>
                  <a:cubicBezTo>
                    <a:pt x="30403" y="83829"/>
                    <a:pt x="30403" y="83924"/>
                    <a:pt x="30403" y="84019"/>
                  </a:cubicBezTo>
                  <a:cubicBezTo>
                    <a:pt x="30213" y="84905"/>
                    <a:pt x="29896" y="85697"/>
                    <a:pt x="29516" y="86489"/>
                  </a:cubicBezTo>
                  <a:cubicBezTo>
                    <a:pt x="29421" y="86710"/>
                    <a:pt x="29326" y="86774"/>
                    <a:pt x="29104" y="86774"/>
                  </a:cubicBezTo>
                  <a:cubicBezTo>
                    <a:pt x="29051" y="86763"/>
                    <a:pt x="28995" y="86760"/>
                    <a:pt x="28938" y="86760"/>
                  </a:cubicBezTo>
                  <a:cubicBezTo>
                    <a:pt x="28823" y="86760"/>
                    <a:pt x="28703" y="86774"/>
                    <a:pt x="28597" y="86774"/>
                  </a:cubicBezTo>
                  <a:cubicBezTo>
                    <a:pt x="28629" y="85760"/>
                    <a:pt x="28629" y="84779"/>
                    <a:pt x="28661" y="83734"/>
                  </a:cubicBezTo>
                  <a:close/>
                  <a:moveTo>
                    <a:pt x="32081" y="83670"/>
                  </a:moveTo>
                  <a:cubicBezTo>
                    <a:pt x="31796" y="84747"/>
                    <a:pt x="31321" y="85729"/>
                    <a:pt x="30783" y="86774"/>
                  </a:cubicBezTo>
                  <a:lnTo>
                    <a:pt x="29864" y="86774"/>
                  </a:lnTo>
                  <a:cubicBezTo>
                    <a:pt x="30276" y="85760"/>
                    <a:pt x="30719" y="84810"/>
                    <a:pt x="30751" y="83670"/>
                  </a:cubicBezTo>
                  <a:close/>
                  <a:moveTo>
                    <a:pt x="26064" y="88389"/>
                  </a:moveTo>
                  <a:cubicBezTo>
                    <a:pt x="26476" y="88421"/>
                    <a:pt x="26856" y="88452"/>
                    <a:pt x="27331" y="88516"/>
                  </a:cubicBezTo>
                  <a:cubicBezTo>
                    <a:pt x="27267" y="88737"/>
                    <a:pt x="27236" y="88927"/>
                    <a:pt x="27172" y="89181"/>
                  </a:cubicBezTo>
                  <a:cubicBezTo>
                    <a:pt x="26792" y="89054"/>
                    <a:pt x="26444" y="88927"/>
                    <a:pt x="26127" y="88737"/>
                  </a:cubicBezTo>
                  <a:cubicBezTo>
                    <a:pt x="26064" y="88706"/>
                    <a:pt x="26032" y="88579"/>
                    <a:pt x="26001" y="88484"/>
                  </a:cubicBezTo>
                  <a:cubicBezTo>
                    <a:pt x="26032" y="88452"/>
                    <a:pt x="26032" y="88421"/>
                    <a:pt x="26064" y="88389"/>
                  </a:cubicBezTo>
                  <a:close/>
                  <a:moveTo>
                    <a:pt x="33570" y="1"/>
                  </a:moveTo>
                  <a:cubicBezTo>
                    <a:pt x="33506" y="1"/>
                    <a:pt x="33411" y="33"/>
                    <a:pt x="33348" y="33"/>
                  </a:cubicBezTo>
                  <a:cubicBezTo>
                    <a:pt x="33411" y="254"/>
                    <a:pt x="33411" y="286"/>
                    <a:pt x="33570" y="318"/>
                  </a:cubicBezTo>
                  <a:cubicBezTo>
                    <a:pt x="33823" y="413"/>
                    <a:pt x="34108" y="444"/>
                    <a:pt x="34361" y="508"/>
                  </a:cubicBezTo>
                  <a:cubicBezTo>
                    <a:pt x="34583" y="539"/>
                    <a:pt x="34805" y="539"/>
                    <a:pt x="34995" y="634"/>
                  </a:cubicBezTo>
                  <a:cubicBezTo>
                    <a:pt x="35976" y="1078"/>
                    <a:pt x="36990" y="1489"/>
                    <a:pt x="37972" y="1996"/>
                  </a:cubicBezTo>
                  <a:cubicBezTo>
                    <a:pt x="38763" y="2376"/>
                    <a:pt x="39523" y="2851"/>
                    <a:pt x="40315" y="3326"/>
                  </a:cubicBezTo>
                  <a:cubicBezTo>
                    <a:pt x="40663" y="3548"/>
                    <a:pt x="41012" y="3770"/>
                    <a:pt x="41392" y="4023"/>
                  </a:cubicBezTo>
                  <a:cubicBezTo>
                    <a:pt x="42279" y="4593"/>
                    <a:pt x="43070" y="5353"/>
                    <a:pt x="43830" y="6081"/>
                  </a:cubicBezTo>
                  <a:cubicBezTo>
                    <a:pt x="45002" y="7253"/>
                    <a:pt x="46237" y="8362"/>
                    <a:pt x="47441" y="9470"/>
                  </a:cubicBezTo>
                  <a:cubicBezTo>
                    <a:pt x="48201" y="10198"/>
                    <a:pt x="48834" y="10990"/>
                    <a:pt x="49436" y="11845"/>
                  </a:cubicBezTo>
                  <a:cubicBezTo>
                    <a:pt x="50386" y="13239"/>
                    <a:pt x="51146" y="14790"/>
                    <a:pt x="51969" y="16279"/>
                  </a:cubicBezTo>
                  <a:cubicBezTo>
                    <a:pt x="52793" y="17799"/>
                    <a:pt x="53236" y="19477"/>
                    <a:pt x="53426" y="21187"/>
                  </a:cubicBezTo>
                  <a:cubicBezTo>
                    <a:pt x="53584" y="22423"/>
                    <a:pt x="53679" y="23689"/>
                    <a:pt x="53711" y="24924"/>
                  </a:cubicBezTo>
                  <a:cubicBezTo>
                    <a:pt x="53774" y="25938"/>
                    <a:pt x="53743" y="26920"/>
                    <a:pt x="53679" y="27933"/>
                  </a:cubicBezTo>
                  <a:cubicBezTo>
                    <a:pt x="53616" y="28788"/>
                    <a:pt x="53426" y="29643"/>
                    <a:pt x="53268" y="30466"/>
                  </a:cubicBezTo>
                  <a:cubicBezTo>
                    <a:pt x="53014" y="31955"/>
                    <a:pt x="52698" y="33443"/>
                    <a:pt x="52033" y="34837"/>
                  </a:cubicBezTo>
                  <a:cubicBezTo>
                    <a:pt x="50956" y="37212"/>
                    <a:pt x="49816" y="39587"/>
                    <a:pt x="48422" y="41836"/>
                  </a:cubicBezTo>
                  <a:cubicBezTo>
                    <a:pt x="47916" y="42659"/>
                    <a:pt x="47409" y="43451"/>
                    <a:pt x="46776" y="44147"/>
                  </a:cubicBezTo>
                  <a:cubicBezTo>
                    <a:pt x="46269" y="44686"/>
                    <a:pt x="45857" y="45319"/>
                    <a:pt x="45572" y="45984"/>
                  </a:cubicBezTo>
                  <a:cubicBezTo>
                    <a:pt x="45319" y="46523"/>
                    <a:pt x="45034" y="47061"/>
                    <a:pt x="44812" y="47599"/>
                  </a:cubicBezTo>
                  <a:cubicBezTo>
                    <a:pt x="44432" y="48486"/>
                    <a:pt x="44020" y="49341"/>
                    <a:pt x="43735" y="50260"/>
                  </a:cubicBezTo>
                  <a:cubicBezTo>
                    <a:pt x="43260" y="51653"/>
                    <a:pt x="43102" y="53141"/>
                    <a:pt x="42849" y="54566"/>
                  </a:cubicBezTo>
                  <a:cubicBezTo>
                    <a:pt x="42722" y="55232"/>
                    <a:pt x="42722" y="55928"/>
                    <a:pt x="42627" y="56593"/>
                  </a:cubicBezTo>
                  <a:cubicBezTo>
                    <a:pt x="42532" y="57227"/>
                    <a:pt x="42405" y="57860"/>
                    <a:pt x="42279" y="58462"/>
                  </a:cubicBezTo>
                  <a:cubicBezTo>
                    <a:pt x="42089" y="59475"/>
                    <a:pt x="41962" y="60489"/>
                    <a:pt x="41740" y="61502"/>
                  </a:cubicBezTo>
                  <a:cubicBezTo>
                    <a:pt x="41487" y="62515"/>
                    <a:pt x="41233" y="63529"/>
                    <a:pt x="40917" y="64511"/>
                  </a:cubicBezTo>
                  <a:cubicBezTo>
                    <a:pt x="40505" y="65714"/>
                    <a:pt x="39872" y="66727"/>
                    <a:pt x="39080" y="67646"/>
                  </a:cubicBezTo>
                  <a:cubicBezTo>
                    <a:pt x="38985" y="67772"/>
                    <a:pt x="38858" y="67899"/>
                    <a:pt x="38732" y="67994"/>
                  </a:cubicBezTo>
                  <a:cubicBezTo>
                    <a:pt x="38193" y="68469"/>
                    <a:pt x="37528" y="68754"/>
                    <a:pt x="36863" y="69007"/>
                  </a:cubicBezTo>
                  <a:cubicBezTo>
                    <a:pt x="35945" y="69324"/>
                    <a:pt x="35026" y="69546"/>
                    <a:pt x="34045" y="69546"/>
                  </a:cubicBezTo>
                  <a:cubicBezTo>
                    <a:pt x="33772" y="69540"/>
                    <a:pt x="33497" y="69537"/>
                    <a:pt x="33221" y="69537"/>
                  </a:cubicBezTo>
                  <a:cubicBezTo>
                    <a:pt x="32114" y="69537"/>
                    <a:pt x="30979" y="69578"/>
                    <a:pt x="29864" y="69578"/>
                  </a:cubicBezTo>
                  <a:cubicBezTo>
                    <a:pt x="27996" y="69578"/>
                    <a:pt x="26127" y="69578"/>
                    <a:pt x="24259" y="69609"/>
                  </a:cubicBezTo>
                  <a:cubicBezTo>
                    <a:pt x="22960" y="69609"/>
                    <a:pt x="21694" y="69514"/>
                    <a:pt x="20395" y="69356"/>
                  </a:cubicBezTo>
                  <a:cubicBezTo>
                    <a:pt x="19033" y="69198"/>
                    <a:pt x="17767" y="68754"/>
                    <a:pt x="16563" y="68089"/>
                  </a:cubicBezTo>
                  <a:cubicBezTo>
                    <a:pt x="16215" y="67899"/>
                    <a:pt x="15867" y="67677"/>
                    <a:pt x="15518" y="67487"/>
                  </a:cubicBezTo>
                  <a:cubicBezTo>
                    <a:pt x="15233" y="67361"/>
                    <a:pt x="14980" y="67171"/>
                    <a:pt x="14821" y="66917"/>
                  </a:cubicBezTo>
                  <a:cubicBezTo>
                    <a:pt x="14441" y="66411"/>
                    <a:pt x="14061" y="65904"/>
                    <a:pt x="13776" y="65302"/>
                  </a:cubicBezTo>
                  <a:cubicBezTo>
                    <a:pt x="13301" y="64352"/>
                    <a:pt x="12953" y="63339"/>
                    <a:pt x="12763" y="62262"/>
                  </a:cubicBezTo>
                  <a:cubicBezTo>
                    <a:pt x="12668" y="61597"/>
                    <a:pt x="12605" y="60900"/>
                    <a:pt x="12541" y="60204"/>
                  </a:cubicBezTo>
                  <a:cubicBezTo>
                    <a:pt x="12478" y="59697"/>
                    <a:pt x="12446" y="59158"/>
                    <a:pt x="12383" y="58620"/>
                  </a:cubicBezTo>
                  <a:cubicBezTo>
                    <a:pt x="12288" y="57702"/>
                    <a:pt x="12193" y="56752"/>
                    <a:pt x="12035" y="55833"/>
                  </a:cubicBezTo>
                  <a:cubicBezTo>
                    <a:pt x="11971" y="55327"/>
                    <a:pt x="11781" y="54820"/>
                    <a:pt x="11655" y="54313"/>
                  </a:cubicBezTo>
                  <a:cubicBezTo>
                    <a:pt x="11243" y="52666"/>
                    <a:pt x="10609" y="51083"/>
                    <a:pt x="9944" y="49531"/>
                  </a:cubicBezTo>
                  <a:cubicBezTo>
                    <a:pt x="9279" y="48043"/>
                    <a:pt x="8519" y="46586"/>
                    <a:pt x="7728" y="45129"/>
                  </a:cubicBezTo>
                  <a:cubicBezTo>
                    <a:pt x="7474" y="44622"/>
                    <a:pt x="7221" y="44147"/>
                    <a:pt x="6968" y="43641"/>
                  </a:cubicBezTo>
                  <a:cubicBezTo>
                    <a:pt x="6302" y="42374"/>
                    <a:pt x="5606" y="41107"/>
                    <a:pt x="4941" y="39809"/>
                  </a:cubicBezTo>
                  <a:cubicBezTo>
                    <a:pt x="4339" y="38700"/>
                    <a:pt x="3832" y="37529"/>
                    <a:pt x="3357" y="36325"/>
                  </a:cubicBezTo>
                  <a:cubicBezTo>
                    <a:pt x="3041" y="35438"/>
                    <a:pt x="2661" y="34520"/>
                    <a:pt x="2312" y="33633"/>
                  </a:cubicBezTo>
                  <a:cubicBezTo>
                    <a:pt x="2280" y="33538"/>
                    <a:pt x="2280" y="33443"/>
                    <a:pt x="2249" y="33348"/>
                  </a:cubicBezTo>
                  <a:cubicBezTo>
                    <a:pt x="2185" y="33063"/>
                    <a:pt x="2154" y="32747"/>
                    <a:pt x="2059" y="32462"/>
                  </a:cubicBezTo>
                  <a:cubicBezTo>
                    <a:pt x="1805" y="31512"/>
                    <a:pt x="1489" y="30561"/>
                    <a:pt x="1267" y="29580"/>
                  </a:cubicBezTo>
                  <a:cubicBezTo>
                    <a:pt x="1077" y="28788"/>
                    <a:pt x="1014" y="27965"/>
                    <a:pt x="887" y="27173"/>
                  </a:cubicBezTo>
                  <a:cubicBezTo>
                    <a:pt x="570" y="25558"/>
                    <a:pt x="634" y="23943"/>
                    <a:pt x="950" y="22328"/>
                  </a:cubicBezTo>
                  <a:cubicBezTo>
                    <a:pt x="1299" y="20491"/>
                    <a:pt x="1869" y="18686"/>
                    <a:pt x="2534" y="16912"/>
                  </a:cubicBezTo>
                  <a:cubicBezTo>
                    <a:pt x="3674" y="13935"/>
                    <a:pt x="5162" y="11148"/>
                    <a:pt x="7189" y="8647"/>
                  </a:cubicBezTo>
                  <a:cubicBezTo>
                    <a:pt x="7759" y="7918"/>
                    <a:pt x="8361" y="7221"/>
                    <a:pt x="9026" y="6556"/>
                  </a:cubicBezTo>
                  <a:cubicBezTo>
                    <a:pt x="10863" y="4751"/>
                    <a:pt x="13016" y="3358"/>
                    <a:pt x="15265" y="2091"/>
                  </a:cubicBezTo>
                  <a:cubicBezTo>
                    <a:pt x="15867" y="1743"/>
                    <a:pt x="16468" y="1394"/>
                    <a:pt x="17102" y="1078"/>
                  </a:cubicBezTo>
                  <a:cubicBezTo>
                    <a:pt x="17260" y="983"/>
                    <a:pt x="17418" y="919"/>
                    <a:pt x="17577" y="888"/>
                  </a:cubicBezTo>
                  <a:cubicBezTo>
                    <a:pt x="17830" y="793"/>
                    <a:pt x="17988" y="603"/>
                    <a:pt x="17988" y="349"/>
                  </a:cubicBezTo>
                  <a:lnTo>
                    <a:pt x="17988" y="349"/>
                  </a:lnTo>
                  <a:cubicBezTo>
                    <a:pt x="17672" y="508"/>
                    <a:pt x="17387" y="666"/>
                    <a:pt x="17070" y="824"/>
                  </a:cubicBezTo>
                  <a:cubicBezTo>
                    <a:pt x="15486" y="1584"/>
                    <a:pt x="13903" y="2408"/>
                    <a:pt x="12415" y="3358"/>
                  </a:cubicBezTo>
                  <a:cubicBezTo>
                    <a:pt x="10863" y="4308"/>
                    <a:pt x="9374" y="5416"/>
                    <a:pt x="8108" y="6746"/>
                  </a:cubicBezTo>
                  <a:cubicBezTo>
                    <a:pt x="6587" y="8330"/>
                    <a:pt x="5289" y="10135"/>
                    <a:pt x="4212" y="12067"/>
                  </a:cubicBezTo>
                  <a:cubicBezTo>
                    <a:pt x="2502" y="15012"/>
                    <a:pt x="1299" y="18179"/>
                    <a:pt x="507" y="21472"/>
                  </a:cubicBezTo>
                  <a:cubicBezTo>
                    <a:pt x="190" y="22739"/>
                    <a:pt x="0" y="24038"/>
                    <a:pt x="64" y="25336"/>
                  </a:cubicBezTo>
                  <a:cubicBezTo>
                    <a:pt x="95" y="26064"/>
                    <a:pt x="190" y="26761"/>
                    <a:pt x="285" y="27490"/>
                  </a:cubicBezTo>
                  <a:cubicBezTo>
                    <a:pt x="475" y="28946"/>
                    <a:pt x="697" y="30371"/>
                    <a:pt x="1172" y="31765"/>
                  </a:cubicBezTo>
                  <a:cubicBezTo>
                    <a:pt x="1362" y="32367"/>
                    <a:pt x="1584" y="33000"/>
                    <a:pt x="1615" y="33665"/>
                  </a:cubicBezTo>
                  <a:cubicBezTo>
                    <a:pt x="1615" y="33760"/>
                    <a:pt x="1679" y="33855"/>
                    <a:pt x="1710" y="33950"/>
                  </a:cubicBezTo>
                  <a:cubicBezTo>
                    <a:pt x="1837" y="34235"/>
                    <a:pt x="1995" y="34520"/>
                    <a:pt x="2090" y="34837"/>
                  </a:cubicBezTo>
                  <a:cubicBezTo>
                    <a:pt x="2724" y="36547"/>
                    <a:pt x="3357" y="38257"/>
                    <a:pt x="4212" y="39904"/>
                  </a:cubicBezTo>
                  <a:cubicBezTo>
                    <a:pt x="4782" y="41012"/>
                    <a:pt x="5384" y="42121"/>
                    <a:pt x="5986" y="43229"/>
                  </a:cubicBezTo>
                  <a:cubicBezTo>
                    <a:pt x="6239" y="43672"/>
                    <a:pt x="6492" y="44116"/>
                    <a:pt x="6619" y="44654"/>
                  </a:cubicBezTo>
                  <a:cubicBezTo>
                    <a:pt x="6619" y="44749"/>
                    <a:pt x="6714" y="44844"/>
                    <a:pt x="6777" y="44907"/>
                  </a:cubicBezTo>
                  <a:cubicBezTo>
                    <a:pt x="6936" y="45224"/>
                    <a:pt x="7158" y="45478"/>
                    <a:pt x="7316" y="45794"/>
                  </a:cubicBezTo>
                  <a:cubicBezTo>
                    <a:pt x="7791" y="46681"/>
                    <a:pt x="8234" y="47568"/>
                    <a:pt x="8678" y="48454"/>
                  </a:cubicBezTo>
                  <a:cubicBezTo>
                    <a:pt x="9596" y="50291"/>
                    <a:pt x="10293" y="52223"/>
                    <a:pt x="10894" y="54186"/>
                  </a:cubicBezTo>
                  <a:cubicBezTo>
                    <a:pt x="11021" y="54630"/>
                    <a:pt x="11148" y="55105"/>
                    <a:pt x="11211" y="55548"/>
                  </a:cubicBezTo>
                  <a:cubicBezTo>
                    <a:pt x="11306" y="56308"/>
                    <a:pt x="11370" y="57068"/>
                    <a:pt x="11433" y="57860"/>
                  </a:cubicBezTo>
                  <a:cubicBezTo>
                    <a:pt x="11496" y="58367"/>
                    <a:pt x="11560" y="58873"/>
                    <a:pt x="11591" y="59380"/>
                  </a:cubicBezTo>
                  <a:cubicBezTo>
                    <a:pt x="11623" y="60204"/>
                    <a:pt x="11655" y="60995"/>
                    <a:pt x="11686" y="61819"/>
                  </a:cubicBezTo>
                  <a:cubicBezTo>
                    <a:pt x="11718" y="62135"/>
                    <a:pt x="11718" y="62452"/>
                    <a:pt x="11781" y="62769"/>
                  </a:cubicBezTo>
                  <a:cubicBezTo>
                    <a:pt x="12066" y="64067"/>
                    <a:pt x="12636" y="65239"/>
                    <a:pt x="13301" y="66379"/>
                  </a:cubicBezTo>
                  <a:cubicBezTo>
                    <a:pt x="13460" y="66632"/>
                    <a:pt x="13618" y="66886"/>
                    <a:pt x="13840" y="67076"/>
                  </a:cubicBezTo>
                  <a:cubicBezTo>
                    <a:pt x="14346" y="67551"/>
                    <a:pt x="14885" y="68026"/>
                    <a:pt x="15455" y="68469"/>
                  </a:cubicBezTo>
                  <a:cubicBezTo>
                    <a:pt x="15677" y="68659"/>
                    <a:pt x="15962" y="68786"/>
                    <a:pt x="16247" y="68944"/>
                  </a:cubicBezTo>
                  <a:cubicBezTo>
                    <a:pt x="16500" y="69102"/>
                    <a:pt x="16785" y="69229"/>
                    <a:pt x="17070" y="69388"/>
                  </a:cubicBezTo>
                  <a:cubicBezTo>
                    <a:pt x="16658" y="70528"/>
                    <a:pt x="17228" y="71288"/>
                    <a:pt x="18083" y="71921"/>
                  </a:cubicBezTo>
                  <a:cubicBezTo>
                    <a:pt x="17862" y="72206"/>
                    <a:pt x="17672" y="72459"/>
                    <a:pt x="17482" y="72744"/>
                  </a:cubicBezTo>
                  <a:cubicBezTo>
                    <a:pt x="17133" y="73283"/>
                    <a:pt x="17165" y="73853"/>
                    <a:pt x="17608" y="74360"/>
                  </a:cubicBezTo>
                  <a:cubicBezTo>
                    <a:pt x="17767" y="74550"/>
                    <a:pt x="17957" y="74740"/>
                    <a:pt x="18147" y="74930"/>
                  </a:cubicBezTo>
                  <a:cubicBezTo>
                    <a:pt x="17893" y="75310"/>
                    <a:pt x="17640" y="75690"/>
                    <a:pt x="17387" y="76070"/>
                  </a:cubicBezTo>
                  <a:cubicBezTo>
                    <a:pt x="17165" y="76450"/>
                    <a:pt x="17133" y="76830"/>
                    <a:pt x="17387" y="77178"/>
                  </a:cubicBezTo>
                  <a:cubicBezTo>
                    <a:pt x="17513" y="77400"/>
                    <a:pt x="17767" y="77558"/>
                    <a:pt x="17988" y="77748"/>
                  </a:cubicBezTo>
                  <a:cubicBezTo>
                    <a:pt x="18083" y="77811"/>
                    <a:pt x="18178" y="77875"/>
                    <a:pt x="18305" y="77938"/>
                  </a:cubicBezTo>
                  <a:cubicBezTo>
                    <a:pt x="18273" y="78033"/>
                    <a:pt x="18242" y="78065"/>
                    <a:pt x="18210" y="78096"/>
                  </a:cubicBezTo>
                  <a:cubicBezTo>
                    <a:pt x="17988" y="78381"/>
                    <a:pt x="17735" y="78635"/>
                    <a:pt x="17545" y="78888"/>
                  </a:cubicBezTo>
                  <a:cubicBezTo>
                    <a:pt x="17007" y="79553"/>
                    <a:pt x="17070" y="80218"/>
                    <a:pt x="17640" y="80820"/>
                  </a:cubicBezTo>
                  <a:cubicBezTo>
                    <a:pt x="17767" y="80947"/>
                    <a:pt x="17893" y="81010"/>
                    <a:pt x="17988" y="81105"/>
                  </a:cubicBezTo>
                  <a:cubicBezTo>
                    <a:pt x="17925" y="81327"/>
                    <a:pt x="17893" y="81453"/>
                    <a:pt x="17830" y="81580"/>
                  </a:cubicBezTo>
                  <a:cubicBezTo>
                    <a:pt x="17798" y="81738"/>
                    <a:pt x="17735" y="81865"/>
                    <a:pt x="17703" y="82023"/>
                  </a:cubicBezTo>
                  <a:cubicBezTo>
                    <a:pt x="17640" y="82403"/>
                    <a:pt x="17513" y="82783"/>
                    <a:pt x="17862" y="83195"/>
                  </a:cubicBezTo>
                  <a:cubicBezTo>
                    <a:pt x="18083" y="83449"/>
                    <a:pt x="18305" y="83670"/>
                    <a:pt x="18558" y="83892"/>
                  </a:cubicBezTo>
                  <a:cubicBezTo>
                    <a:pt x="19223" y="84462"/>
                    <a:pt x="19825" y="85127"/>
                    <a:pt x="20490" y="85697"/>
                  </a:cubicBezTo>
                  <a:cubicBezTo>
                    <a:pt x="21250" y="86362"/>
                    <a:pt x="22074" y="86964"/>
                    <a:pt x="23119" y="87090"/>
                  </a:cubicBezTo>
                  <a:cubicBezTo>
                    <a:pt x="23245" y="87122"/>
                    <a:pt x="23372" y="87185"/>
                    <a:pt x="23404" y="87185"/>
                  </a:cubicBezTo>
                  <a:cubicBezTo>
                    <a:pt x="23499" y="87439"/>
                    <a:pt x="23530" y="87629"/>
                    <a:pt x="23625" y="87819"/>
                  </a:cubicBezTo>
                  <a:cubicBezTo>
                    <a:pt x="24132" y="88737"/>
                    <a:pt x="24639" y="89624"/>
                    <a:pt x="25209" y="90542"/>
                  </a:cubicBezTo>
                  <a:cubicBezTo>
                    <a:pt x="25526" y="91049"/>
                    <a:pt x="25937" y="91429"/>
                    <a:pt x="26444" y="91714"/>
                  </a:cubicBezTo>
                  <a:cubicBezTo>
                    <a:pt x="26684" y="91862"/>
                    <a:pt x="26934" y="91945"/>
                    <a:pt x="27195" y="91945"/>
                  </a:cubicBezTo>
                  <a:cubicBezTo>
                    <a:pt x="27382" y="91945"/>
                    <a:pt x="27576" y="91902"/>
                    <a:pt x="27774" y="91809"/>
                  </a:cubicBezTo>
                  <a:cubicBezTo>
                    <a:pt x="27837" y="91777"/>
                    <a:pt x="27901" y="91714"/>
                    <a:pt x="27996" y="91682"/>
                  </a:cubicBezTo>
                  <a:cubicBezTo>
                    <a:pt x="28597" y="91619"/>
                    <a:pt x="29041" y="91239"/>
                    <a:pt x="29421" y="90827"/>
                  </a:cubicBezTo>
                  <a:cubicBezTo>
                    <a:pt x="30244" y="89877"/>
                    <a:pt x="31099" y="88927"/>
                    <a:pt x="31448" y="87660"/>
                  </a:cubicBezTo>
                  <a:cubicBezTo>
                    <a:pt x="31479" y="87597"/>
                    <a:pt x="31574" y="87502"/>
                    <a:pt x="31638" y="87470"/>
                  </a:cubicBezTo>
                  <a:cubicBezTo>
                    <a:pt x="32081" y="87312"/>
                    <a:pt x="32524" y="87185"/>
                    <a:pt x="32968" y="87027"/>
                  </a:cubicBezTo>
                  <a:cubicBezTo>
                    <a:pt x="33063" y="86995"/>
                    <a:pt x="33158" y="86964"/>
                    <a:pt x="33253" y="86900"/>
                  </a:cubicBezTo>
                  <a:cubicBezTo>
                    <a:pt x="33760" y="86552"/>
                    <a:pt x="34298" y="86235"/>
                    <a:pt x="34773" y="85824"/>
                  </a:cubicBezTo>
                  <a:cubicBezTo>
                    <a:pt x="35818" y="84969"/>
                    <a:pt x="36831" y="84050"/>
                    <a:pt x="37845" y="83163"/>
                  </a:cubicBezTo>
                  <a:cubicBezTo>
                    <a:pt x="38130" y="82910"/>
                    <a:pt x="38383" y="82625"/>
                    <a:pt x="38637" y="82340"/>
                  </a:cubicBezTo>
                  <a:cubicBezTo>
                    <a:pt x="38858" y="82087"/>
                    <a:pt x="38953" y="81802"/>
                    <a:pt x="38922" y="81453"/>
                  </a:cubicBezTo>
                  <a:cubicBezTo>
                    <a:pt x="38890" y="80947"/>
                    <a:pt x="38763" y="80472"/>
                    <a:pt x="38510" y="80092"/>
                  </a:cubicBezTo>
                  <a:cubicBezTo>
                    <a:pt x="38637" y="79838"/>
                    <a:pt x="38763" y="79617"/>
                    <a:pt x="38858" y="79395"/>
                  </a:cubicBezTo>
                  <a:cubicBezTo>
                    <a:pt x="39048" y="78825"/>
                    <a:pt x="38858" y="78286"/>
                    <a:pt x="38573" y="77811"/>
                  </a:cubicBezTo>
                  <a:cubicBezTo>
                    <a:pt x="38320" y="77400"/>
                    <a:pt x="38035" y="77020"/>
                    <a:pt x="37750" y="76640"/>
                  </a:cubicBezTo>
                  <a:cubicBezTo>
                    <a:pt x="38288" y="76323"/>
                    <a:pt x="38478" y="76006"/>
                    <a:pt x="38352" y="75468"/>
                  </a:cubicBezTo>
                  <a:cubicBezTo>
                    <a:pt x="38288" y="75215"/>
                    <a:pt x="38193" y="74993"/>
                    <a:pt x="38098" y="74740"/>
                  </a:cubicBezTo>
                  <a:cubicBezTo>
                    <a:pt x="37940" y="74391"/>
                    <a:pt x="37750" y="74011"/>
                    <a:pt x="37623" y="73663"/>
                  </a:cubicBezTo>
                  <a:cubicBezTo>
                    <a:pt x="37972" y="73473"/>
                    <a:pt x="38320" y="73314"/>
                    <a:pt x="38668" y="73093"/>
                  </a:cubicBezTo>
                  <a:cubicBezTo>
                    <a:pt x="38922" y="72934"/>
                    <a:pt x="39143" y="72713"/>
                    <a:pt x="39207" y="72396"/>
                  </a:cubicBezTo>
                  <a:cubicBezTo>
                    <a:pt x="39302" y="72016"/>
                    <a:pt x="39365" y="71636"/>
                    <a:pt x="39270" y="71224"/>
                  </a:cubicBezTo>
                  <a:cubicBezTo>
                    <a:pt x="39175" y="70749"/>
                    <a:pt x="39048" y="70274"/>
                    <a:pt x="38795" y="69831"/>
                  </a:cubicBezTo>
                  <a:cubicBezTo>
                    <a:pt x="38732" y="69736"/>
                    <a:pt x="38700" y="69641"/>
                    <a:pt x="38668" y="69514"/>
                  </a:cubicBezTo>
                  <a:cubicBezTo>
                    <a:pt x="38795" y="69419"/>
                    <a:pt x="38922" y="69324"/>
                    <a:pt x="39048" y="69229"/>
                  </a:cubicBezTo>
                  <a:cubicBezTo>
                    <a:pt x="39397" y="69007"/>
                    <a:pt x="39650" y="68722"/>
                    <a:pt x="39872" y="68374"/>
                  </a:cubicBezTo>
                  <a:cubicBezTo>
                    <a:pt x="40157" y="67931"/>
                    <a:pt x="40442" y="67456"/>
                    <a:pt x="40758" y="67012"/>
                  </a:cubicBezTo>
                  <a:cubicBezTo>
                    <a:pt x="41392" y="66126"/>
                    <a:pt x="41835" y="65144"/>
                    <a:pt x="42057" y="64067"/>
                  </a:cubicBezTo>
                  <a:cubicBezTo>
                    <a:pt x="42279" y="62959"/>
                    <a:pt x="42532" y="61850"/>
                    <a:pt x="42754" y="60742"/>
                  </a:cubicBezTo>
                  <a:cubicBezTo>
                    <a:pt x="42944" y="59824"/>
                    <a:pt x="43102" y="58873"/>
                    <a:pt x="43260" y="57955"/>
                  </a:cubicBezTo>
                  <a:cubicBezTo>
                    <a:pt x="43355" y="57448"/>
                    <a:pt x="43387" y="56942"/>
                    <a:pt x="43450" y="56435"/>
                  </a:cubicBezTo>
                  <a:cubicBezTo>
                    <a:pt x="43577" y="55548"/>
                    <a:pt x="43735" y="54693"/>
                    <a:pt x="43894" y="53806"/>
                  </a:cubicBezTo>
                  <a:cubicBezTo>
                    <a:pt x="43989" y="53331"/>
                    <a:pt x="44052" y="52856"/>
                    <a:pt x="44179" y="52381"/>
                  </a:cubicBezTo>
                  <a:cubicBezTo>
                    <a:pt x="44780" y="50133"/>
                    <a:pt x="45604" y="47948"/>
                    <a:pt x="46617" y="45858"/>
                  </a:cubicBezTo>
                  <a:cubicBezTo>
                    <a:pt x="46871" y="45287"/>
                    <a:pt x="47156" y="44717"/>
                    <a:pt x="47599" y="44274"/>
                  </a:cubicBezTo>
                  <a:cubicBezTo>
                    <a:pt x="48074" y="43831"/>
                    <a:pt x="48422" y="43324"/>
                    <a:pt x="48771" y="42786"/>
                  </a:cubicBezTo>
                  <a:cubicBezTo>
                    <a:pt x="50196" y="40632"/>
                    <a:pt x="51273" y="38320"/>
                    <a:pt x="52381" y="36009"/>
                  </a:cubicBezTo>
                  <a:cubicBezTo>
                    <a:pt x="52603" y="35597"/>
                    <a:pt x="52793" y="35153"/>
                    <a:pt x="52951" y="34710"/>
                  </a:cubicBezTo>
                  <a:cubicBezTo>
                    <a:pt x="53553" y="33253"/>
                    <a:pt x="53869" y="31733"/>
                    <a:pt x="54154" y="30213"/>
                  </a:cubicBezTo>
                  <a:cubicBezTo>
                    <a:pt x="54376" y="28883"/>
                    <a:pt x="54598" y="27521"/>
                    <a:pt x="54534" y="26159"/>
                  </a:cubicBezTo>
                  <a:cubicBezTo>
                    <a:pt x="54534" y="25526"/>
                    <a:pt x="54503" y="24861"/>
                    <a:pt x="54503" y="24228"/>
                  </a:cubicBezTo>
                  <a:cubicBezTo>
                    <a:pt x="54471" y="23024"/>
                    <a:pt x="54376" y="21821"/>
                    <a:pt x="54154" y="20617"/>
                  </a:cubicBezTo>
                  <a:cubicBezTo>
                    <a:pt x="53869" y="18939"/>
                    <a:pt x="53426" y="17324"/>
                    <a:pt x="52571" y="15804"/>
                  </a:cubicBezTo>
                  <a:cubicBezTo>
                    <a:pt x="52128" y="15012"/>
                    <a:pt x="51684" y="14189"/>
                    <a:pt x="51209" y="13365"/>
                  </a:cubicBezTo>
                  <a:cubicBezTo>
                    <a:pt x="50164" y="11592"/>
                    <a:pt x="48992" y="9913"/>
                    <a:pt x="47409" y="8552"/>
                  </a:cubicBezTo>
                  <a:cubicBezTo>
                    <a:pt x="46364" y="7602"/>
                    <a:pt x="45319" y="6620"/>
                    <a:pt x="44274" y="5670"/>
                  </a:cubicBezTo>
                  <a:cubicBezTo>
                    <a:pt x="43735" y="5163"/>
                    <a:pt x="43229" y="4656"/>
                    <a:pt x="42659" y="4213"/>
                  </a:cubicBezTo>
                  <a:cubicBezTo>
                    <a:pt x="41392" y="3263"/>
                    <a:pt x="39998" y="2503"/>
                    <a:pt x="38573" y="1743"/>
                  </a:cubicBezTo>
                  <a:cubicBezTo>
                    <a:pt x="38003" y="1458"/>
                    <a:pt x="37370" y="1204"/>
                    <a:pt x="36736" y="919"/>
                  </a:cubicBezTo>
                  <a:cubicBezTo>
                    <a:pt x="35723" y="476"/>
                    <a:pt x="34646" y="191"/>
                    <a:pt x="33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5366987" y="3746177"/>
              <a:ext cx="1563376" cy="52691"/>
            </a:xfrm>
            <a:custGeom>
              <a:avLst/>
              <a:gdLst/>
              <a:ahLst/>
              <a:cxnLst/>
              <a:rect l="l" t="t" r="r" b="b"/>
              <a:pathLst>
                <a:path w="40474" h="1364" extrusionOk="0">
                  <a:moveTo>
                    <a:pt x="28598" y="0"/>
                  </a:moveTo>
                  <a:cubicBezTo>
                    <a:pt x="27458" y="32"/>
                    <a:pt x="26318" y="63"/>
                    <a:pt x="25178" y="95"/>
                  </a:cubicBezTo>
                  <a:cubicBezTo>
                    <a:pt x="24956" y="111"/>
                    <a:pt x="24734" y="111"/>
                    <a:pt x="24517" y="111"/>
                  </a:cubicBezTo>
                  <a:cubicBezTo>
                    <a:pt x="24299" y="111"/>
                    <a:pt x="24085" y="111"/>
                    <a:pt x="23879" y="127"/>
                  </a:cubicBezTo>
                  <a:cubicBezTo>
                    <a:pt x="21599" y="285"/>
                    <a:pt x="19351" y="285"/>
                    <a:pt x="17102" y="285"/>
                  </a:cubicBezTo>
                  <a:cubicBezTo>
                    <a:pt x="15740" y="269"/>
                    <a:pt x="14379" y="269"/>
                    <a:pt x="13017" y="269"/>
                  </a:cubicBezTo>
                  <a:cubicBezTo>
                    <a:pt x="11655" y="269"/>
                    <a:pt x="10293" y="269"/>
                    <a:pt x="8931" y="253"/>
                  </a:cubicBezTo>
                  <a:cubicBezTo>
                    <a:pt x="6873" y="253"/>
                    <a:pt x="4815" y="190"/>
                    <a:pt x="2756" y="127"/>
                  </a:cubicBezTo>
                  <a:cubicBezTo>
                    <a:pt x="2091" y="95"/>
                    <a:pt x="1426" y="63"/>
                    <a:pt x="729" y="32"/>
                  </a:cubicBezTo>
                  <a:cubicBezTo>
                    <a:pt x="508" y="32"/>
                    <a:pt x="286" y="95"/>
                    <a:pt x="1" y="127"/>
                  </a:cubicBezTo>
                  <a:cubicBezTo>
                    <a:pt x="127" y="443"/>
                    <a:pt x="349" y="475"/>
                    <a:pt x="539" y="507"/>
                  </a:cubicBezTo>
                  <a:cubicBezTo>
                    <a:pt x="888" y="538"/>
                    <a:pt x="1204" y="538"/>
                    <a:pt x="1553" y="602"/>
                  </a:cubicBezTo>
                  <a:cubicBezTo>
                    <a:pt x="3611" y="855"/>
                    <a:pt x="5670" y="918"/>
                    <a:pt x="7728" y="950"/>
                  </a:cubicBezTo>
                  <a:cubicBezTo>
                    <a:pt x="10832" y="1014"/>
                    <a:pt x="13967" y="1014"/>
                    <a:pt x="17070" y="1045"/>
                  </a:cubicBezTo>
                  <a:cubicBezTo>
                    <a:pt x="18622" y="1045"/>
                    <a:pt x="20206" y="1045"/>
                    <a:pt x="21789" y="1014"/>
                  </a:cubicBezTo>
                  <a:cubicBezTo>
                    <a:pt x="24069" y="982"/>
                    <a:pt x="26349" y="887"/>
                    <a:pt x="28630" y="823"/>
                  </a:cubicBezTo>
                  <a:cubicBezTo>
                    <a:pt x="29453" y="823"/>
                    <a:pt x="30276" y="887"/>
                    <a:pt x="31068" y="918"/>
                  </a:cubicBezTo>
                  <a:cubicBezTo>
                    <a:pt x="31385" y="918"/>
                    <a:pt x="31702" y="918"/>
                    <a:pt x="32018" y="950"/>
                  </a:cubicBezTo>
                  <a:cubicBezTo>
                    <a:pt x="32557" y="982"/>
                    <a:pt x="33095" y="1045"/>
                    <a:pt x="33665" y="1077"/>
                  </a:cubicBezTo>
                  <a:cubicBezTo>
                    <a:pt x="34615" y="1109"/>
                    <a:pt x="35565" y="1140"/>
                    <a:pt x="36515" y="1204"/>
                  </a:cubicBezTo>
                  <a:cubicBezTo>
                    <a:pt x="37299" y="1275"/>
                    <a:pt x="38083" y="1364"/>
                    <a:pt x="38867" y="1364"/>
                  </a:cubicBezTo>
                  <a:cubicBezTo>
                    <a:pt x="39128" y="1364"/>
                    <a:pt x="39389" y="1354"/>
                    <a:pt x="39650" y="1330"/>
                  </a:cubicBezTo>
                  <a:cubicBezTo>
                    <a:pt x="39840" y="1330"/>
                    <a:pt x="40031" y="1299"/>
                    <a:pt x="40189" y="1204"/>
                  </a:cubicBezTo>
                  <a:cubicBezTo>
                    <a:pt x="40474" y="982"/>
                    <a:pt x="40411" y="697"/>
                    <a:pt x="40094" y="570"/>
                  </a:cubicBezTo>
                  <a:cubicBezTo>
                    <a:pt x="39967" y="538"/>
                    <a:pt x="39872" y="507"/>
                    <a:pt x="39777" y="507"/>
                  </a:cubicBezTo>
                  <a:lnTo>
                    <a:pt x="39080" y="507"/>
                  </a:lnTo>
                  <a:cubicBezTo>
                    <a:pt x="38859" y="507"/>
                    <a:pt x="38637" y="515"/>
                    <a:pt x="38415" y="515"/>
                  </a:cubicBezTo>
                  <a:cubicBezTo>
                    <a:pt x="38194" y="515"/>
                    <a:pt x="37972" y="507"/>
                    <a:pt x="37750" y="475"/>
                  </a:cubicBezTo>
                  <a:cubicBezTo>
                    <a:pt x="36674" y="348"/>
                    <a:pt x="35629" y="253"/>
                    <a:pt x="34552" y="253"/>
                  </a:cubicBezTo>
                  <a:cubicBezTo>
                    <a:pt x="34267" y="253"/>
                    <a:pt x="33950" y="222"/>
                    <a:pt x="33665" y="222"/>
                  </a:cubicBezTo>
                  <a:cubicBezTo>
                    <a:pt x="32705" y="165"/>
                    <a:pt x="31745" y="58"/>
                    <a:pt x="30784" y="58"/>
                  </a:cubicBezTo>
                  <a:cubicBezTo>
                    <a:pt x="30668" y="58"/>
                    <a:pt x="30551" y="60"/>
                    <a:pt x="30435" y="63"/>
                  </a:cubicBezTo>
                  <a:cubicBezTo>
                    <a:pt x="30349" y="68"/>
                    <a:pt x="30262" y="70"/>
                    <a:pt x="30175" y="70"/>
                  </a:cubicBezTo>
                  <a:cubicBezTo>
                    <a:pt x="29653" y="70"/>
                    <a:pt x="29114" y="0"/>
                    <a:pt x="28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5286254" y="3122676"/>
              <a:ext cx="1801933" cy="40021"/>
            </a:xfrm>
            <a:custGeom>
              <a:avLst/>
              <a:gdLst/>
              <a:ahLst/>
              <a:cxnLst/>
              <a:rect l="l" t="t" r="r" b="b"/>
              <a:pathLst>
                <a:path w="46650" h="1036" extrusionOk="0">
                  <a:moveTo>
                    <a:pt x="21736" y="0"/>
                  </a:moveTo>
                  <a:cubicBezTo>
                    <a:pt x="21396" y="0"/>
                    <a:pt x="21055" y="6"/>
                    <a:pt x="20712" y="22"/>
                  </a:cubicBezTo>
                  <a:cubicBezTo>
                    <a:pt x="19129" y="85"/>
                    <a:pt x="17545" y="117"/>
                    <a:pt x="15962" y="212"/>
                  </a:cubicBezTo>
                  <a:cubicBezTo>
                    <a:pt x="14157" y="307"/>
                    <a:pt x="12352" y="338"/>
                    <a:pt x="10546" y="370"/>
                  </a:cubicBezTo>
                  <a:cubicBezTo>
                    <a:pt x="9185" y="402"/>
                    <a:pt x="7791" y="402"/>
                    <a:pt x="6429" y="433"/>
                  </a:cubicBezTo>
                  <a:cubicBezTo>
                    <a:pt x="5775" y="433"/>
                    <a:pt x="5106" y="447"/>
                    <a:pt x="4443" y="447"/>
                  </a:cubicBezTo>
                  <a:cubicBezTo>
                    <a:pt x="4111" y="447"/>
                    <a:pt x="3780" y="444"/>
                    <a:pt x="3453" y="433"/>
                  </a:cubicBezTo>
                  <a:cubicBezTo>
                    <a:pt x="2503" y="433"/>
                    <a:pt x="1584" y="402"/>
                    <a:pt x="634" y="402"/>
                  </a:cubicBezTo>
                  <a:cubicBezTo>
                    <a:pt x="444" y="402"/>
                    <a:pt x="254" y="433"/>
                    <a:pt x="1" y="465"/>
                  </a:cubicBezTo>
                  <a:cubicBezTo>
                    <a:pt x="127" y="750"/>
                    <a:pt x="317" y="750"/>
                    <a:pt x="476" y="782"/>
                  </a:cubicBezTo>
                  <a:cubicBezTo>
                    <a:pt x="792" y="782"/>
                    <a:pt x="1109" y="782"/>
                    <a:pt x="1394" y="813"/>
                  </a:cubicBezTo>
                  <a:cubicBezTo>
                    <a:pt x="2843" y="956"/>
                    <a:pt x="4292" y="974"/>
                    <a:pt x="5727" y="974"/>
                  </a:cubicBezTo>
                  <a:cubicBezTo>
                    <a:pt x="6206" y="974"/>
                    <a:pt x="6683" y="972"/>
                    <a:pt x="7158" y="972"/>
                  </a:cubicBezTo>
                  <a:cubicBezTo>
                    <a:pt x="7530" y="976"/>
                    <a:pt x="7902" y="978"/>
                    <a:pt x="8275" y="978"/>
                  </a:cubicBezTo>
                  <a:cubicBezTo>
                    <a:pt x="10626" y="978"/>
                    <a:pt x="12977" y="900"/>
                    <a:pt x="15328" y="845"/>
                  </a:cubicBezTo>
                  <a:cubicBezTo>
                    <a:pt x="16342" y="845"/>
                    <a:pt x="17324" y="718"/>
                    <a:pt x="18305" y="718"/>
                  </a:cubicBezTo>
                  <a:cubicBezTo>
                    <a:pt x="19249" y="694"/>
                    <a:pt x="20188" y="684"/>
                    <a:pt x="21126" y="684"/>
                  </a:cubicBezTo>
                  <a:cubicBezTo>
                    <a:pt x="22643" y="684"/>
                    <a:pt x="24158" y="711"/>
                    <a:pt x="25684" y="750"/>
                  </a:cubicBezTo>
                  <a:cubicBezTo>
                    <a:pt x="27873" y="774"/>
                    <a:pt x="30062" y="835"/>
                    <a:pt x="32251" y="835"/>
                  </a:cubicBezTo>
                  <a:cubicBezTo>
                    <a:pt x="32944" y="835"/>
                    <a:pt x="33637" y="829"/>
                    <a:pt x="34330" y="813"/>
                  </a:cubicBezTo>
                  <a:cubicBezTo>
                    <a:pt x="35423" y="785"/>
                    <a:pt x="36518" y="771"/>
                    <a:pt x="37615" y="771"/>
                  </a:cubicBezTo>
                  <a:cubicBezTo>
                    <a:pt x="40173" y="771"/>
                    <a:pt x="42738" y="848"/>
                    <a:pt x="45287" y="1003"/>
                  </a:cubicBezTo>
                  <a:cubicBezTo>
                    <a:pt x="45636" y="1003"/>
                    <a:pt x="45984" y="1003"/>
                    <a:pt x="46301" y="1035"/>
                  </a:cubicBezTo>
                  <a:cubicBezTo>
                    <a:pt x="46491" y="1035"/>
                    <a:pt x="46618" y="1003"/>
                    <a:pt x="46649" y="782"/>
                  </a:cubicBezTo>
                  <a:cubicBezTo>
                    <a:pt x="46269" y="307"/>
                    <a:pt x="46269" y="338"/>
                    <a:pt x="45699" y="307"/>
                  </a:cubicBezTo>
                  <a:cubicBezTo>
                    <a:pt x="45129" y="307"/>
                    <a:pt x="44559" y="243"/>
                    <a:pt x="43989" y="243"/>
                  </a:cubicBezTo>
                  <a:cubicBezTo>
                    <a:pt x="41994" y="180"/>
                    <a:pt x="39999" y="117"/>
                    <a:pt x="38004" y="85"/>
                  </a:cubicBezTo>
                  <a:cubicBezTo>
                    <a:pt x="36452" y="85"/>
                    <a:pt x="34868" y="148"/>
                    <a:pt x="33317" y="148"/>
                  </a:cubicBezTo>
                  <a:cubicBezTo>
                    <a:pt x="30530" y="148"/>
                    <a:pt x="27743" y="85"/>
                    <a:pt x="24956" y="85"/>
                  </a:cubicBezTo>
                  <a:cubicBezTo>
                    <a:pt x="23873" y="61"/>
                    <a:pt x="22809" y="0"/>
                    <a:pt x="21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5607990" y="4279519"/>
              <a:ext cx="1074092" cy="61228"/>
            </a:xfrm>
            <a:custGeom>
              <a:avLst/>
              <a:gdLst/>
              <a:ahLst/>
              <a:cxnLst/>
              <a:rect l="l" t="t" r="r" b="b"/>
              <a:pathLst>
                <a:path w="27807" h="1585" extrusionOk="0">
                  <a:moveTo>
                    <a:pt x="27236" y="1"/>
                  </a:moveTo>
                  <a:cubicBezTo>
                    <a:pt x="26064" y="32"/>
                    <a:pt x="24861" y="64"/>
                    <a:pt x="23657" y="64"/>
                  </a:cubicBezTo>
                  <a:cubicBezTo>
                    <a:pt x="20997" y="96"/>
                    <a:pt x="18369" y="127"/>
                    <a:pt x="15708" y="222"/>
                  </a:cubicBezTo>
                  <a:cubicBezTo>
                    <a:pt x="14093" y="286"/>
                    <a:pt x="12478" y="317"/>
                    <a:pt x="10895" y="349"/>
                  </a:cubicBezTo>
                  <a:cubicBezTo>
                    <a:pt x="9596" y="381"/>
                    <a:pt x="8330" y="412"/>
                    <a:pt x="7063" y="412"/>
                  </a:cubicBezTo>
                  <a:cubicBezTo>
                    <a:pt x="6255" y="433"/>
                    <a:pt x="5447" y="504"/>
                    <a:pt x="4631" y="504"/>
                  </a:cubicBezTo>
                  <a:cubicBezTo>
                    <a:pt x="4167" y="504"/>
                    <a:pt x="3701" y="481"/>
                    <a:pt x="3231" y="412"/>
                  </a:cubicBezTo>
                  <a:cubicBezTo>
                    <a:pt x="3110" y="387"/>
                    <a:pt x="2984" y="377"/>
                    <a:pt x="2856" y="377"/>
                  </a:cubicBezTo>
                  <a:cubicBezTo>
                    <a:pt x="2513" y="377"/>
                    <a:pt x="2151" y="444"/>
                    <a:pt x="1806" y="444"/>
                  </a:cubicBezTo>
                  <a:lnTo>
                    <a:pt x="1141" y="444"/>
                  </a:lnTo>
                  <a:cubicBezTo>
                    <a:pt x="887" y="444"/>
                    <a:pt x="602" y="412"/>
                    <a:pt x="349" y="412"/>
                  </a:cubicBezTo>
                  <a:cubicBezTo>
                    <a:pt x="159" y="412"/>
                    <a:pt x="96" y="507"/>
                    <a:pt x="64" y="666"/>
                  </a:cubicBezTo>
                  <a:cubicBezTo>
                    <a:pt x="1" y="951"/>
                    <a:pt x="159" y="1172"/>
                    <a:pt x="507" y="1204"/>
                  </a:cubicBezTo>
                  <a:cubicBezTo>
                    <a:pt x="761" y="1236"/>
                    <a:pt x="1014" y="1236"/>
                    <a:pt x="1299" y="1267"/>
                  </a:cubicBezTo>
                  <a:cubicBezTo>
                    <a:pt x="1964" y="1299"/>
                    <a:pt x="2629" y="1331"/>
                    <a:pt x="3263" y="1362"/>
                  </a:cubicBezTo>
                  <a:cubicBezTo>
                    <a:pt x="3833" y="1394"/>
                    <a:pt x="4403" y="1426"/>
                    <a:pt x="4973" y="1458"/>
                  </a:cubicBezTo>
                  <a:cubicBezTo>
                    <a:pt x="5258" y="1458"/>
                    <a:pt x="5543" y="1521"/>
                    <a:pt x="5828" y="1521"/>
                  </a:cubicBezTo>
                  <a:cubicBezTo>
                    <a:pt x="6556" y="1521"/>
                    <a:pt x="7316" y="1553"/>
                    <a:pt x="8045" y="1553"/>
                  </a:cubicBezTo>
                  <a:cubicBezTo>
                    <a:pt x="8646" y="1553"/>
                    <a:pt x="9248" y="1584"/>
                    <a:pt x="9850" y="1584"/>
                  </a:cubicBezTo>
                  <a:cubicBezTo>
                    <a:pt x="10958" y="1553"/>
                    <a:pt x="12098" y="1458"/>
                    <a:pt x="13207" y="1426"/>
                  </a:cubicBezTo>
                  <a:cubicBezTo>
                    <a:pt x="14347" y="1362"/>
                    <a:pt x="15455" y="1362"/>
                    <a:pt x="16564" y="1299"/>
                  </a:cubicBezTo>
                  <a:cubicBezTo>
                    <a:pt x="18052" y="1172"/>
                    <a:pt x="19540" y="1014"/>
                    <a:pt x="21061" y="1014"/>
                  </a:cubicBezTo>
                  <a:cubicBezTo>
                    <a:pt x="21183" y="1020"/>
                    <a:pt x="21306" y="1023"/>
                    <a:pt x="21430" y="1023"/>
                  </a:cubicBezTo>
                  <a:cubicBezTo>
                    <a:pt x="21981" y="1023"/>
                    <a:pt x="22550" y="971"/>
                    <a:pt x="23119" y="919"/>
                  </a:cubicBezTo>
                  <a:cubicBezTo>
                    <a:pt x="23752" y="887"/>
                    <a:pt x="24417" y="856"/>
                    <a:pt x="25051" y="824"/>
                  </a:cubicBezTo>
                  <a:lnTo>
                    <a:pt x="25051" y="856"/>
                  </a:lnTo>
                  <a:cubicBezTo>
                    <a:pt x="25389" y="856"/>
                    <a:pt x="25712" y="870"/>
                    <a:pt x="26031" y="870"/>
                  </a:cubicBezTo>
                  <a:cubicBezTo>
                    <a:pt x="26191" y="870"/>
                    <a:pt x="26349" y="866"/>
                    <a:pt x="26508" y="856"/>
                  </a:cubicBezTo>
                  <a:cubicBezTo>
                    <a:pt x="26856" y="824"/>
                    <a:pt x="27236" y="761"/>
                    <a:pt x="27584" y="697"/>
                  </a:cubicBezTo>
                  <a:cubicBezTo>
                    <a:pt x="27711" y="666"/>
                    <a:pt x="27806" y="571"/>
                    <a:pt x="27806" y="381"/>
                  </a:cubicBezTo>
                  <a:cubicBezTo>
                    <a:pt x="27806" y="222"/>
                    <a:pt x="27743" y="96"/>
                    <a:pt x="27584" y="64"/>
                  </a:cubicBezTo>
                  <a:cubicBezTo>
                    <a:pt x="27489" y="1"/>
                    <a:pt x="27363" y="1"/>
                    <a:pt x="272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6023939" y="5801941"/>
              <a:ext cx="353549" cy="461088"/>
            </a:xfrm>
            <a:custGeom>
              <a:avLst/>
              <a:gdLst/>
              <a:ahLst/>
              <a:cxnLst/>
              <a:rect l="l" t="t" r="r" b="b"/>
              <a:pathLst>
                <a:path w="9153" h="11936" extrusionOk="0">
                  <a:moveTo>
                    <a:pt x="6622" y="2386"/>
                  </a:moveTo>
                  <a:cubicBezTo>
                    <a:pt x="7003" y="2386"/>
                    <a:pt x="7387" y="2440"/>
                    <a:pt x="7759" y="2518"/>
                  </a:cubicBezTo>
                  <a:cubicBezTo>
                    <a:pt x="7981" y="2550"/>
                    <a:pt x="8202" y="2613"/>
                    <a:pt x="8424" y="2803"/>
                  </a:cubicBezTo>
                  <a:cubicBezTo>
                    <a:pt x="7274" y="3201"/>
                    <a:pt x="6124" y="3322"/>
                    <a:pt x="4974" y="3322"/>
                  </a:cubicBezTo>
                  <a:cubicBezTo>
                    <a:pt x="4382" y="3322"/>
                    <a:pt x="3790" y="3290"/>
                    <a:pt x="3199" y="3247"/>
                  </a:cubicBezTo>
                  <a:cubicBezTo>
                    <a:pt x="3230" y="3183"/>
                    <a:pt x="3230" y="3183"/>
                    <a:pt x="3230" y="3183"/>
                  </a:cubicBezTo>
                  <a:cubicBezTo>
                    <a:pt x="4117" y="2930"/>
                    <a:pt x="5004" y="2645"/>
                    <a:pt x="5922" y="2455"/>
                  </a:cubicBezTo>
                  <a:cubicBezTo>
                    <a:pt x="6152" y="2407"/>
                    <a:pt x="6387" y="2386"/>
                    <a:pt x="6622" y="2386"/>
                  </a:cubicBezTo>
                  <a:close/>
                  <a:moveTo>
                    <a:pt x="6414" y="5187"/>
                  </a:moveTo>
                  <a:cubicBezTo>
                    <a:pt x="6919" y="5187"/>
                    <a:pt x="7421" y="5315"/>
                    <a:pt x="7854" y="5559"/>
                  </a:cubicBezTo>
                  <a:cubicBezTo>
                    <a:pt x="7727" y="5717"/>
                    <a:pt x="7537" y="5749"/>
                    <a:pt x="7347" y="5780"/>
                  </a:cubicBezTo>
                  <a:cubicBezTo>
                    <a:pt x="6853" y="5915"/>
                    <a:pt x="6358" y="5954"/>
                    <a:pt x="5852" y="5954"/>
                  </a:cubicBezTo>
                  <a:cubicBezTo>
                    <a:pt x="5645" y="5954"/>
                    <a:pt x="5437" y="5948"/>
                    <a:pt x="5225" y="5939"/>
                  </a:cubicBezTo>
                  <a:cubicBezTo>
                    <a:pt x="5004" y="5939"/>
                    <a:pt x="4782" y="5907"/>
                    <a:pt x="4529" y="5907"/>
                  </a:cubicBezTo>
                  <a:cubicBezTo>
                    <a:pt x="5055" y="5417"/>
                    <a:pt x="5737" y="5187"/>
                    <a:pt x="6414" y="5187"/>
                  </a:cubicBezTo>
                  <a:close/>
                  <a:moveTo>
                    <a:pt x="5548" y="1"/>
                  </a:moveTo>
                  <a:cubicBezTo>
                    <a:pt x="4515" y="1"/>
                    <a:pt x="3500" y="143"/>
                    <a:pt x="2502" y="428"/>
                  </a:cubicBezTo>
                  <a:cubicBezTo>
                    <a:pt x="1932" y="555"/>
                    <a:pt x="1394" y="808"/>
                    <a:pt x="855" y="1030"/>
                  </a:cubicBezTo>
                  <a:cubicBezTo>
                    <a:pt x="538" y="1188"/>
                    <a:pt x="285" y="1442"/>
                    <a:pt x="190" y="1822"/>
                  </a:cubicBezTo>
                  <a:cubicBezTo>
                    <a:pt x="0" y="2487"/>
                    <a:pt x="348" y="3120"/>
                    <a:pt x="982" y="3373"/>
                  </a:cubicBezTo>
                  <a:cubicBezTo>
                    <a:pt x="1140" y="3437"/>
                    <a:pt x="1299" y="3500"/>
                    <a:pt x="1489" y="3563"/>
                  </a:cubicBezTo>
                  <a:cubicBezTo>
                    <a:pt x="1172" y="3817"/>
                    <a:pt x="1109" y="4102"/>
                    <a:pt x="1045" y="4418"/>
                  </a:cubicBezTo>
                  <a:cubicBezTo>
                    <a:pt x="950" y="4830"/>
                    <a:pt x="1014" y="5147"/>
                    <a:pt x="1299" y="5464"/>
                  </a:cubicBezTo>
                  <a:cubicBezTo>
                    <a:pt x="1679" y="5875"/>
                    <a:pt x="2154" y="6097"/>
                    <a:pt x="2692" y="6255"/>
                  </a:cubicBezTo>
                  <a:cubicBezTo>
                    <a:pt x="2882" y="6319"/>
                    <a:pt x="3072" y="6350"/>
                    <a:pt x="3294" y="6414"/>
                  </a:cubicBezTo>
                  <a:cubicBezTo>
                    <a:pt x="3009" y="7332"/>
                    <a:pt x="3104" y="8250"/>
                    <a:pt x="3135" y="9169"/>
                  </a:cubicBezTo>
                  <a:cubicBezTo>
                    <a:pt x="3167" y="10087"/>
                    <a:pt x="3135" y="11006"/>
                    <a:pt x="3515" y="11892"/>
                  </a:cubicBezTo>
                  <a:cubicBezTo>
                    <a:pt x="3602" y="11921"/>
                    <a:pt x="3679" y="11935"/>
                    <a:pt x="3746" y="11935"/>
                  </a:cubicBezTo>
                  <a:cubicBezTo>
                    <a:pt x="3972" y="11935"/>
                    <a:pt x="4085" y="11774"/>
                    <a:pt x="4085" y="11481"/>
                  </a:cubicBezTo>
                  <a:cubicBezTo>
                    <a:pt x="4085" y="11386"/>
                    <a:pt x="4022" y="11291"/>
                    <a:pt x="4022" y="11164"/>
                  </a:cubicBezTo>
                  <a:cubicBezTo>
                    <a:pt x="3959" y="10974"/>
                    <a:pt x="3927" y="10784"/>
                    <a:pt x="3895" y="10594"/>
                  </a:cubicBezTo>
                  <a:cubicBezTo>
                    <a:pt x="3832" y="9834"/>
                    <a:pt x="3800" y="9074"/>
                    <a:pt x="3737" y="8314"/>
                  </a:cubicBezTo>
                  <a:cubicBezTo>
                    <a:pt x="3737" y="8029"/>
                    <a:pt x="3737" y="7712"/>
                    <a:pt x="3769" y="7427"/>
                  </a:cubicBezTo>
                  <a:cubicBezTo>
                    <a:pt x="3800" y="7110"/>
                    <a:pt x="3864" y="6794"/>
                    <a:pt x="3927" y="6477"/>
                  </a:cubicBezTo>
                  <a:lnTo>
                    <a:pt x="4624" y="6477"/>
                  </a:lnTo>
                  <a:cubicBezTo>
                    <a:pt x="5035" y="6493"/>
                    <a:pt x="5447" y="6517"/>
                    <a:pt x="5859" y="6517"/>
                  </a:cubicBezTo>
                  <a:cubicBezTo>
                    <a:pt x="6271" y="6517"/>
                    <a:pt x="6682" y="6493"/>
                    <a:pt x="7094" y="6414"/>
                  </a:cubicBezTo>
                  <a:cubicBezTo>
                    <a:pt x="7474" y="6350"/>
                    <a:pt x="7854" y="6287"/>
                    <a:pt x="8171" y="6065"/>
                  </a:cubicBezTo>
                  <a:cubicBezTo>
                    <a:pt x="8646" y="5749"/>
                    <a:pt x="8646" y="5274"/>
                    <a:pt x="8107" y="5020"/>
                  </a:cubicBezTo>
                  <a:cubicBezTo>
                    <a:pt x="7545" y="4739"/>
                    <a:pt x="6948" y="4579"/>
                    <a:pt x="6329" y="4579"/>
                  </a:cubicBezTo>
                  <a:cubicBezTo>
                    <a:pt x="6112" y="4579"/>
                    <a:pt x="5891" y="4599"/>
                    <a:pt x="5669" y="4640"/>
                  </a:cubicBezTo>
                  <a:cubicBezTo>
                    <a:pt x="4940" y="4767"/>
                    <a:pt x="4307" y="5179"/>
                    <a:pt x="3737" y="5654"/>
                  </a:cubicBezTo>
                  <a:cubicBezTo>
                    <a:pt x="3655" y="5736"/>
                    <a:pt x="3549" y="5818"/>
                    <a:pt x="3460" y="5818"/>
                  </a:cubicBezTo>
                  <a:cubicBezTo>
                    <a:pt x="3446" y="5818"/>
                    <a:pt x="3433" y="5816"/>
                    <a:pt x="3420" y="5812"/>
                  </a:cubicBezTo>
                  <a:cubicBezTo>
                    <a:pt x="2882" y="5780"/>
                    <a:pt x="2375" y="5622"/>
                    <a:pt x="1932" y="5274"/>
                  </a:cubicBezTo>
                  <a:cubicBezTo>
                    <a:pt x="1520" y="4957"/>
                    <a:pt x="1489" y="4735"/>
                    <a:pt x="1679" y="4260"/>
                  </a:cubicBezTo>
                  <a:cubicBezTo>
                    <a:pt x="1826" y="3878"/>
                    <a:pt x="2109" y="3687"/>
                    <a:pt x="2504" y="3687"/>
                  </a:cubicBezTo>
                  <a:cubicBezTo>
                    <a:pt x="2534" y="3687"/>
                    <a:pt x="2565" y="3688"/>
                    <a:pt x="2597" y="3690"/>
                  </a:cubicBezTo>
                  <a:cubicBezTo>
                    <a:pt x="3406" y="3791"/>
                    <a:pt x="4215" y="3866"/>
                    <a:pt x="5023" y="3866"/>
                  </a:cubicBezTo>
                  <a:cubicBezTo>
                    <a:pt x="5481" y="3866"/>
                    <a:pt x="5939" y="3842"/>
                    <a:pt x="6397" y="3785"/>
                  </a:cubicBezTo>
                  <a:cubicBezTo>
                    <a:pt x="7062" y="3690"/>
                    <a:pt x="7696" y="3532"/>
                    <a:pt x="8361" y="3405"/>
                  </a:cubicBezTo>
                  <a:cubicBezTo>
                    <a:pt x="8551" y="3342"/>
                    <a:pt x="8709" y="3247"/>
                    <a:pt x="8867" y="3120"/>
                  </a:cubicBezTo>
                  <a:cubicBezTo>
                    <a:pt x="9152" y="2930"/>
                    <a:pt x="9152" y="2613"/>
                    <a:pt x="8867" y="2392"/>
                  </a:cubicBezTo>
                  <a:cubicBezTo>
                    <a:pt x="8804" y="2328"/>
                    <a:pt x="8709" y="2297"/>
                    <a:pt x="8646" y="2265"/>
                  </a:cubicBezTo>
                  <a:cubicBezTo>
                    <a:pt x="8024" y="1975"/>
                    <a:pt x="7374" y="1847"/>
                    <a:pt x="6716" y="1847"/>
                  </a:cubicBezTo>
                  <a:cubicBezTo>
                    <a:pt x="6369" y="1847"/>
                    <a:pt x="6019" y="1883"/>
                    <a:pt x="5669" y="1948"/>
                  </a:cubicBezTo>
                  <a:cubicBezTo>
                    <a:pt x="4687" y="2138"/>
                    <a:pt x="3737" y="2455"/>
                    <a:pt x="2755" y="2740"/>
                  </a:cubicBezTo>
                  <a:cubicBezTo>
                    <a:pt x="2629" y="2772"/>
                    <a:pt x="2470" y="2835"/>
                    <a:pt x="2312" y="2930"/>
                  </a:cubicBezTo>
                  <a:cubicBezTo>
                    <a:pt x="2133" y="3038"/>
                    <a:pt x="1958" y="3082"/>
                    <a:pt x="1788" y="3082"/>
                  </a:cubicBezTo>
                  <a:cubicBezTo>
                    <a:pt x="1507" y="3082"/>
                    <a:pt x="1238" y="2961"/>
                    <a:pt x="982" y="2803"/>
                  </a:cubicBezTo>
                  <a:cubicBezTo>
                    <a:pt x="507" y="2518"/>
                    <a:pt x="507" y="1917"/>
                    <a:pt x="950" y="1568"/>
                  </a:cubicBezTo>
                  <a:cubicBezTo>
                    <a:pt x="1109" y="1442"/>
                    <a:pt x="1299" y="1315"/>
                    <a:pt x="1520" y="1252"/>
                  </a:cubicBezTo>
                  <a:cubicBezTo>
                    <a:pt x="2059" y="1062"/>
                    <a:pt x="2597" y="903"/>
                    <a:pt x="3135" y="777"/>
                  </a:cubicBezTo>
                  <a:cubicBezTo>
                    <a:pt x="4370" y="492"/>
                    <a:pt x="5637" y="428"/>
                    <a:pt x="6936" y="428"/>
                  </a:cubicBezTo>
                  <a:cubicBezTo>
                    <a:pt x="6978" y="439"/>
                    <a:pt x="7024" y="442"/>
                    <a:pt x="7072" y="442"/>
                  </a:cubicBezTo>
                  <a:cubicBezTo>
                    <a:pt x="7168" y="442"/>
                    <a:pt x="7273" y="428"/>
                    <a:pt x="7379" y="428"/>
                  </a:cubicBezTo>
                  <a:cubicBezTo>
                    <a:pt x="7379" y="397"/>
                    <a:pt x="7411" y="365"/>
                    <a:pt x="7411" y="333"/>
                  </a:cubicBezTo>
                  <a:cubicBezTo>
                    <a:pt x="7316" y="270"/>
                    <a:pt x="7221" y="175"/>
                    <a:pt x="7094" y="143"/>
                  </a:cubicBezTo>
                  <a:cubicBezTo>
                    <a:pt x="6936" y="112"/>
                    <a:pt x="6777" y="80"/>
                    <a:pt x="6587" y="48"/>
                  </a:cubicBezTo>
                  <a:cubicBezTo>
                    <a:pt x="6239" y="17"/>
                    <a:pt x="5893" y="1"/>
                    <a:pt x="5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5895462" y="2168709"/>
              <a:ext cx="458769" cy="52576"/>
            </a:xfrm>
            <a:custGeom>
              <a:avLst/>
              <a:gdLst/>
              <a:ahLst/>
              <a:cxnLst/>
              <a:rect l="l" t="t" r="r" b="b"/>
              <a:pathLst>
                <a:path w="11877" h="1361" extrusionOk="0">
                  <a:moveTo>
                    <a:pt x="7164" y="1"/>
                  </a:moveTo>
                  <a:cubicBezTo>
                    <a:pt x="6138" y="1"/>
                    <a:pt x="5112" y="92"/>
                    <a:pt x="4086" y="206"/>
                  </a:cubicBezTo>
                  <a:cubicBezTo>
                    <a:pt x="2978" y="301"/>
                    <a:pt x="1901" y="523"/>
                    <a:pt x="824" y="713"/>
                  </a:cubicBezTo>
                  <a:cubicBezTo>
                    <a:pt x="603" y="744"/>
                    <a:pt x="381" y="839"/>
                    <a:pt x="159" y="934"/>
                  </a:cubicBezTo>
                  <a:cubicBezTo>
                    <a:pt x="64" y="966"/>
                    <a:pt x="33" y="1124"/>
                    <a:pt x="1" y="1219"/>
                  </a:cubicBezTo>
                  <a:cubicBezTo>
                    <a:pt x="96" y="1283"/>
                    <a:pt x="191" y="1314"/>
                    <a:pt x="318" y="1346"/>
                  </a:cubicBezTo>
                  <a:cubicBezTo>
                    <a:pt x="328" y="1357"/>
                    <a:pt x="339" y="1360"/>
                    <a:pt x="349" y="1360"/>
                  </a:cubicBezTo>
                  <a:cubicBezTo>
                    <a:pt x="370" y="1360"/>
                    <a:pt x="391" y="1346"/>
                    <a:pt x="413" y="1346"/>
                  </a:cubicBezTo>
                  <a:cubicBezTo>
                    <a:pt x="729" y="1283"/>
                    <a:pt x="1046" y="1251"/>
                    <a:pt x="1363" y="1188"/>
                  </a:cubicBezTo>
                  <a:cubicBezTo>
                    <a:pt x="2376" y="998"/>
                    <a:pt x="3389" y="808"/>
                    <a:pt x="4435" y="681"/>
                  </a:cubicBezTo>
                  <a:cubicBezTo>
                    <a:pt x="4941" y="586"/>
                    <a:pt x="5448" y="649"/>
                    <a:pt x="5986" y="586"/>
                  </a:cubicBezTo>
                  <a:cubicBezTo>
                    <a:pt x="6493" y="538"/>
                    <a:pt x="7000" y="507"/>
                    <a:pt x="7506" y="507"/>
                  </a:cubicBezTo>
                  <a:cubicBezTo>
                    <a:pt x="8013" y="507"/>
                    <a:pt x="8520" y="538"/>
                    <a:pt x="9027" y="618"/>
                  </a:cubicBezTo>
                  <a:cubicBezTo>
                    <a:pt x="9628" y="681"/>
                    <a:pt x="10198" y="808"/>
                    <a:pt x="10800" y="903"/>
                  </a:cubicBezTo>
                  <a:cubicBezTo>
                    <a:pt x="11022" y="966"/>
                    <a:pt x="11243" y="998"/>
                    <a:pt x="11497" y="1061"/>
                  </a:cubicBezTo>
                  <a:cubicBezTo>
                    <a:pt x="11527" y="1066"/>
                    <a:pt x="11555" y="1069"/>
                    <a:pt x="11582" y="1069"/>
                  </a:cubicBezTo>
                  <a:cubicBezTo>
                    <a:pt x="11725" y="1069"/>
                    <a:pt x="11823" y="994"/>
                    <a:pt x="11877" y="808"/>
                  </a:cubicBezTo>
                  <a:cubicBezTo>
                    <a:pt x="11750" y="523"/>
                    <a:pt x="11465" y="523"/>
                    <a:pt x="11243" y="459"/>
                  </a:cubicBezTo>
                  <a:cubicBezTo>
                    <a:pt x="10578" y="333"/>
                    <a:pt x="9882" y="238"/>
                    <a:pt x="9217" y="143"/>
                  </a:cubicBezTo>
                  <a:cubicBezTo>
                    <a:pt x="8532" y="41"/>
                    <a:pt x="7848" y="1"/>
                    <a:pt x="7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6129125" y="5232482"/>
              <a:ext cx="241031" cy="39209"/>
            </a:xfrm>
            <a:custGeom>
              <a:avLst/>
              <a:gdLst/>
              <a:ahLst/>
              <a:cxnLst/>
              <a:rect l="l" t="t" r="r" b="b"/>
              <a:pathLst>
                <a:path w="6240" h="1015" extrusionOk="0">
                  <a:moveTo>
                    <a:pt x="286" y="1"/>
                  </a:moveTo>
                  <a:cubicBezTo>
                    <a:pt x="191" y="1"/>
                    <a:pt x="127" y="32"/>
                    <a:pt x="32" y="32"/>
                  </a:cubicBezTo>
                  <a:cubicBezTo>
                    <a:pt x="32" y="64"/>
                    <a:pt x="32" y="96"/>
                    <a:pt x="1" y="127"/>
                  </a:cubicBezTo>
                  <a:cubicBezTo>
                    <a:pt x="159" y="191"/>
                    <a:pt x="286" y="317"/>
                    <a:pt x="444" y="349"/>
                  </a:cubicBezTo>
                  <a:cubicBezTo>
                    <a:pt x="856" y="444"/>
                    <a:pt x="1236" y="539"/>
                    <a:pt x="1647" y="603"/>
                  </a:cubicBezTo>
                  <a:cubicBezTo>
                    <a:pt x="2788" y="729"/>
                    <a:pt x="3928" y="856"/>
                    <a:pt x="5099" y="983"/>
                  </a:cubicBezTo>
                  <a:cubicBezTo>
                    <a:pt x="5353" y="1014"/>
                    <a:pt x="5606" y="1014"/>
                    <a:pt x="5828" y="1014"/>
                  </a:cubicBezTo>
                  <a:cubicBezTo>
                    <a:pt x="6049" y="1014"/>
                    <a:pt x="6208" y="888"/>
                    <a:pt x="6239" y="571"/>
                  </a:cubicBezTo>
                  <a:cubicBezTo>
                    <a:pt x="6081" y="539"/>
                    <a:pt x="5954" y="476"/>
                    <a:pt x="5828" y="444"/>
                  </a:cubicBezTo>
                  <a:cubicBezTo>
                    <a:pt x="5511" y="412"/>
                    <a:pt x="5163" y="381"/>
                    <a:pt x="4846" y="349"/>
                  </a:cubicBezTo>
                  <a:cubicBezTo>
                    <a:pt x="3326" y="254"/>
                    <a:pt x="1806" y="127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6384805" y="5252066"/>
              <a:ext cx="28159" cy="19701"/>
            </a:xfrm>
            <a:custGeom>
              <a:avLst/>
              <a:gdLst/>
              <a:ahLst/>
              <a:cxnLst/>
              <a:rect l="l" t="t" r="r" b="b"/>
              <a:pathLst>
                <a:path w="729" h="510" extrusionOk="0">
                  <a:moveTo>
                    <a:pt x="285" y="1"/>
                  </a:moveTo>
                  <a:cubicBezTo>
                    <a:pt x="95" y="1"/>
                    <a:pt x="0" y="64"/>
                    <a:pt x="0" y="222"/>
                  </a:cubicBezTo>
                  <a:cubicBezTo>
                    <a:pt x="0" y="381"/>
                    <a:pt x="159" y="507"/>
                    <a:pt x="381" y="507"/>
                  </a:cubicBezTo>
                  <a:cubicBezTo>
                    <a:pt x="412" y="507"/>
                    <a:pt x="446" y="509"/>
                    <a:pt x="479" y="509"/>
                  </a:cubicBezTo>
                  <a:cubicBezTo>
                    <a:pt x="578" y="509"/>
                    <a:pt x="673" y="491"/>
                    <a:pt x="697" y="349"/>
                  </a:cubicBezTo>
                  <a:cubicBezTo>
                    <a:pt x="729" y="159"/>
                    <a:pt x="507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6019034" y="4971934"/>
              <a:ext cx="275253" cy="34844"/>
            </a:xfrm>
            <a:custGeom>
              <a:avLst/>
              <a:gdLst/>
              <a:ahLst/>
              <a:cxnLst/>
              <a:rect l="l" t="t" r="r" b="b"/>
              <a:pathLst>
                <a:path w="7126" h="902" extrusionOk="0">
                  <a:moveTo>
                    <a:pt x="444" y="0"/>
                  </a:moveTo>
                  <a:cubicBezTo>
                    <a:pt x="317" y="0"/>
                    <a:pt x="159" y="32"/>
                    <a:pt x="0" y="32"/>
                  </a:cubicBezTo>
                  <a:cubicBezTo>
                    <a:pt x="32" y="159"/>
                    <a:pt x="95" y="254"/>
                    <a:pt x="159" y="285"/>
                  </a:cubicBezTo>
                  <a:cubicBezTo>
                    <a:pt x="349" y="349"/>
                    <a:pt x="539" y="380"/>
                    <a:pt x="697" y="412"/>
                  </a:cubicBezTo>
                  <a:cubicBezTo>
                    <a:pt x="1521" y="507"/>
                    <a:pt x="2344" y="570"/>
                    <a:pt x="3167" y="634"/>
                  </a:cubicBezTo>
                  <a:cubicBezTo>
                    <a:pt x="4212" y="729"/>
                    <a:pt x="5289" y="824"/>
                    <a:pt x="6334" y="887"/>
                  </a:cubicBezTo>
                  <a:cubicBezTo>
                    <a:pt x="6376" y="898"/>
                    <a:pt x="6422" y="901"/>
                    <a:pt x="6469" y="901"/>
                  </a:cubicBezTo>
                  <a:cubicBezTo>
                    <a:pt x="6563" y="901"/>
                    <a:pt x="6661" y="887"/>
                    <a:pt x="6746" y="887"/>
                  </a:cubicBezTo>
                  <a:cubicBezTo>
                    <a:pt x="6904" y="887"/>
                    <a:pt x="7031" y="824"/>
                    <a:pt x="7126" y="634"/>
                  </a:cubicBezTo>
                  <a:cubicBezTo>
                    <a:pt x="6968" y="412"/>
                    <a:pt x="6778" y="317"/>
                    <a:pt x="6524" y="317"/>
                  </a:cubicBezTo>
                  <a:cubicBezTo>
                    <a:pt x="5352" y="254"/>
                    <a:pt x="4181" y="159"/>
                    <a:pt x="3009" y="95"/>
                  </a:cubicBezTo>
                  <a:cubicBezTo>
                    <a:pt x="2154" y="64"/>
                    <a:pt x="1299" y="32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6310175" y="4990630"/>
              <a:ext cx="36733" cy="16804"/>
            </a:xfrm>
            <a:custGeom>
              <a:avLst/>
              <a:gdLst/>
              <a:ahLst/>
              <a:cxnLst/>
              <a:rect l="l" t="t" r="r" b="b"/>
              <a:pathLst>
                <a:path w="951" h="435" extrusionOk="0">
                  <a:moveTo>
                    <a:pt x="389" y="1"/>
                  </a:moveTo>
                  <a:cubicBezTo>
                    <a:pt x="313" y="1"/>
                    <a:pt x="238" y="15"/>
                    <a:pt x="159" y="55"/>
                  </a:cubicBezTo>
                  <a:cubicBezTo>
                    <a:pt x="96" y="118"/>
                    <a:pt x="64" y="213"/>
                    <a:pt x="1" y="308"/>
                  </a:cubicBezTo>
                  <a:cubicBezTo>
                    <a:pt x="96" y="340"/>
                    <a:pt x="191" y="435"/>
                    <a:pt x="254" y="435"/>
                  </a:cubicBezTo>
                  <a:cubicBezTo>
                    <a:pt x="476" y="403"/>
                    <a:pt x="697" y="340"/>
                    <a:pt x="951" y="118"/>
                  </a:cubicBezTo>
                  <a:cubicBezTo>
                    <a:pt x="732" y="74"/>
                    <a:pt x="559" y="1"/>
                    <a:pt x="3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5916282" y="5310782"/>
              <a:ext cx="162735" cy="30633"/>
            </a:xfrm>
            <a:custGeom>
              <a:avLst/>
              <a:gdLst/>
              <a:ahLst/>
              <a:cxnLst/>
              <a:rect l="l" t="t" r="r" b="b"/>
              <a:pathLst>
                <a:path w="4213" h="793" extrusionOk="0">
                  <a:moveTo>
                    <a:pt x="570" y="1"/>
                  </a:moveTo>
                  <a:cubicBezTo>
                    <a:pt x="380" y="1"/>
                    <a:pt x="159" y="32"/>
                    <a:pt x="0" y="191"/>
                  </a:cubicBezTo>
                  <a:cubicBezTo>
                    <a:pt x="95" y="476"/>
                    <a:pt x="349" y="444"/>
                    <a:pt x="539" y="476"/>
                  </a:cubicBezTo>
                  <a:cubicBezTo>
                    <a:pt x="1615" y="571"/>
                    <a:pt x="2660" y="666"/>
                    <a:pt x="3706" y="792"/>
                  </a:cubicBezTo>
                  <a:cubicBezTo>
                    <a:pt x="3927" y="792"/>
                    <a:pt x="4117" y="792"/>
                    <a:pt x="4212" y="539"/>
                  </a:cubicBezTo>
                  <a:cubicBezTo>
                    <a:pt x="4149" y="191"/>
                    <a:pt x="3864" y="127"/>
                    <a:pt x="3579" y="96"/>
                  </a:cubicBezTo>
                  <a:cubicBezTo>
                    <a:pt x="2597" y="64"/>
                    <a:pt x="1584" y="32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6093664" y="5325769"/>
              <a:ext cx="35497" cy="20976"/>
            </a:xfrm>
            <a:custGeom>
              <a:avLst/>
              <a:gdLst/>
              <a:ahLst/>
              <a:cxnLst/>
              <a:rect l="l" t="t" r="r" b="b"/>
              <a:pathLst>
                <a:path w="919" h="543" extrusionOk="0">
                  <a:moveTo>
                    <a:pt x="444" y="0"/>
                  </a:moveTo>
                  <a:cubicBezTo>
                    <a:pt x="332" y="0"/>
                    <a:pt x="219" y="39"/>
                    <a:pt x="127" y="119"/>
                  </a:cubicBezTo>
                  <a:cubicBezTo>
                    <a:pt x="0" y="246"/>
                    <a:pt x="32" y="404"/>
                    <a:pt x="222" y="499"/>
                  </a:cubicBezTo>
                  <a:cubicBezTo>
                    <a:pt x="300" y="529"/>
                    <a:pt x="376" y="543"/>
                    <a:pt x="449" y="543"/>
                  </a:cubicBezTo>
                  <a:cubicBezTo>
                    <a:pt x="613" y="543"/>
                    <a:pt x="766" y="472"/>
                    <a:pt x="919" y="341"/>
                  </a:cubicBezTo>
                  <a:cubicBezTo>
                    <a:pt x="838" y="119"/>
                    <a:pt x="642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6056966" y="5068272"/>
              <a:ext cx="216541" cy="36157"/>
            </a:xfrm>
            <a:custGeom>
              <a:avLst/>
              <a:gdLst/>
              <a:ahLst/>
              <a:cxnLst/>
              <a:rect l="l" t="t" r="r" b="b"/>
              <a:pathLst>
                <a:path w="5606" h="936" extrusionOk="0">
                  <a:moveTo>
                    <a:pt x="443" y="0"/>
                  </a:moveTo>
                  <a:cubicBezTo>
                    <a:pt x="245" y="0"/>
                    <a:pt x="84" y="62"/>
                    <a:pt x="32" y="167"/>
                  </a:cubicBezTo>
                  <a:cubicBezTo>
                    <a:pt x="0" y="325"/>
                    <a:pt x="190" y="515"/>
                    <a:pt x="475" y="547"/>
                  </a:cubicBezTo>
                  <a:cubicBezTo>
                    <a:pt x="824" y="610"/>
                    <a:pt x="1204" y="642"/>
                    <a:pt x="1552" y="673"/>
                  </a:cubicBezTo>
                  <a:cubicBezTo>
                    <a:pt x="2660" y="768"/>
                    <a:pt x="3769" y="863"/>
                    <a:pt x="4877" y="927"/>
                  </a:cubicBezTo>
                  <a:cubicBezTo>
                    <a:pt x="4922" y="933"/>
                    <a:pt x="4967" y="935"/>
                    <a:pt x="5014" y="935"/>
                  </a:cubicBezTo>
                  <a:cubicBezTo>
                    <a:pt x="5199" y="935"/>
                    <a:pt x="5397" y="895"/>
                    <a:pt x="5574" y="895"/>
                  </a:cubicBezTo>
                  <a:cubicBezTo>
                    <a:pt x="5574" y="863"/>
                    <a:pt x="5606" y="832"/>
                    <a:pt x="5606" y="768"/>
                  </a:cubicBezTo>
                  <a:cubicBezTo>
                    <a:pt x="5416" y="642"/>
                    <a:pt x="5194" y="578"/>
                    <a:pt x="4972" y="547"/>
                  </a:cubicBezTo>
                  <a:cubicBezTo>
                    <a:pt x="4275" y="452"/>
                    <a:pt x="3579" y="388"/>
                    <a:pt x="2850" y="325"/>
                  </a:cubicBezTo>
                  <a:cubicBezTo>
                    <a:pt x="2090" y="230"/>
                    <a:pt x="1330" y="135"/>
                    <a:pt x="570" y="8"/>
                  </a:cubicBezTo>
                  <a:cubicBezTo>
                    <a:pt x="527" y="3"/>
                    <a:pt x="484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6297930" y="5093072"/>
              <a:ext cx="28197" cy="18659"/>
            </a:xfrm>
            <a:custGeom>
              <a:avLst/>
              <a:gdLst/>
              <a:ahLst/>
              <a:cxnLst/>
              <a:rect l="l" t="t" r="r" b="b"/>
              <a:pathLst>
                <a:path w="730" h="483" extrusionOk="0">
                  <a:moveTo>
                    <a:pt x="358" y="1"/>
                  </a:moveTo>
                  <a:cubicBezTo>
                    <a:pt x="297" y="1"/>
                    <a:pt x="231" y="22"/>
                    <a:pt x="159" y="63"/>
                  </a:cubicBezTo>
                  <a:cubicBezTo>
                    <a:pt x="96" y="95"/>
                    <a:pt x="1" y="190"/>
                    <a:pt x="33" y="253"/>
                  </a:cubicBezTo>
                  <a:cubicBezTo>
                    <a:pt x="64" y="348"/>
                    <a:pt x="128" y="443"/>
                    <a:pt x="223" y="475"/>
                  </a:cubicBezTo>
                  <a:cubicBezTo>
                    <a:pt x="254" y="480"/>
                    <a:pt x="286" y="483"/>
                    <a:pt x="317" y="483"/>
                  </a:cubicBezTo>
                  <a:cubicBezTo>
                    <a:pt x="474" y="483"/>
                    <a:pt x="624" y="417"/>
                    <a:pt x="729" y="285"/>
                  </a:cubicBezTo>
                  <a:cubicBezTo>
                    <a:pt x="601" y="92"/>
                    <a:pt x="487" y="1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5199418" y="3143073"/>
              <a:ext cx="28159" cy="28703"/>
            </a:xfrm>
            <a:custGeom>
              <a:avLst/>
              <a:gdLst/>
              <a:ahLst/>
              <a:cxnLst/>
              <a:rect l="l" t="t" r="r" b="b"/>
              <a:pathLst>
                <a:path w="729" h="743" extrusionOk="0">
                  <a:moveTo>
                    <a:pt x="253" y="0"/>
                  </a:moveTo>
                  <a:cubicBezTo>
                    <a:pt x="127" y="32"/>
                    <a:pt x="0" y="222"/>
                    <a:pt x="32" y="412"/>
                  </a:cubicBezTo>
                  <a:cubicBezTo>
                    <a:pt x="63" y="507"/>
                    <a:pt x="95" y="602"/>
                    <a:pt x="127" y="729"/>
                  </a:cubicBezTo>
                  <a:cubicBezTo>
                    <a:pt x="211" y="729"/>
                    <a:pt x="282" y="743"/>
                    <a:pt x="347" y="743"/>
                  </a:cubicBezTo>
                  <a:cubicBezTo>
                    <a:pt x="380" y="743"/>
                    <a:pt x="412" y="739"/>
                    <a:pt x="444" y="729"/>
                  </a:cubicBezTo>
                  <a:cubicBezTo>
                    <a:pt x="665" y="697"/>
                    <a:pt x="729" y="539"/>
                    <a:pt x="665" y="317"/>
                  </a:cubicBezTo>
                  <a:cubicBezTo>
                    <a:pt x="634" y="127"/>
                    <a:pt x="444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198FD-00B9-3121-C2D6-24A08E7BCFFD}"/>
              </a:ext>
            </a:extLst>
          </p:cNvPr>
          <p:cNvGrpSpPr/>
          <p:nvPr/>
        </p:nvGrpSpPr>
        <p:grpSpPr>
          <a:xfrm>
            <a:off x="5292648" y="2500815"/>
            <a:ext cx="1926246" cy="842920"/>
            <a:chOff x="7475231" y="1627669"/>
            <a:chExt cx="1926246" cy="842920"/>
          </a:xfrm>
        </p:grpSpPr>
        <p:sp>
          <p:nvSpPr>
            <p:cNvPr id="1029" name="Google Shape;1029;p38"/>
            <p:cNvSpPr/>
            <p:nvPr/>
          </p:nvSpPr>
          <p:spPr>
            <a:xfrm>
              <a:off x="7585248" y="1799485"/>
              <a:ext cx="890576" cy="666560"/>
            </a:xfrm>
            <a:custGeom>
              <a:avLst/>
              <a:gdLst/>
              <a:ahLst/>
              <a:cxnLst/>
              <a:rect l="l" t="t" r="r" b="b"/>
              <a:pathLst>
                <a:path w="23056" h="17255" extrusionOk="0">
                  <a:moveTo>
                    <a:pt x="3160" y="4574"/>
                  </a:moveTo>
                  <a:cubicBezTo>
                    <a:pt x="3215" y="4574"/>
                    <a:pt x="3270" y="4577"/>
                    <a:pt x="3326" y="4587"/>
                  </a:cubicBezTo>
                  <a:cubicBezTo>
                    <a:pt x="3421" y="4618"/>
                    <a:pt x="3516" y="4618"/>
                    <a:pt x="3579" y="4650"/>
                  </a:cubicBezTo>
                  <a:cubicBezTo>
                    <a:pt x="3548" y="4682"/>
                    <a:pt x="3516" y="4682"/>
                    <a:pt x="3484" y="4713"/>
                  </a:cubicBezTo>
                  <a:cubicBezTo>
                    <a:pt x="3358" y="4808"/>
                    <a:pt x="3263" y="4935"/>
                    <a:pt x="3199" y="5062"/>
                  </a:cubicBezTo>
                  <a:cubicBezTo>
                    <a:pt x="3009" y="4872"/>
                    <a:pt x="2883" y="4745"/>
                    <a:pt x="2788" y="4618"/>
                  </a:cubicBezTo>
                  <a:cubicBezTo>
                    <a:pt x="2900" y="4596"/>
                    <a:pt x="3027" y="4574"/>
                    <a:pt x="3160" y="4574"/>
                  </a:cubicBezTo>
                  <a:close/>
                  <a:moveTo>
                    <a:pt x="3833" y="6487"/>
                  </a:moveTo>
                  <a:lnTo>
                    <a:pt x="3833" y="6487"/>
                  </a:lnTo>
                  <a:cubicBezTo>
                    <a:pt x="3959" y="6645"/>
                    <a:pt x="4118" y="6804"/>
                    <a:pt x="4276" y="6962"/>
                  </a:cubicBezTo>
                  <a:cubicBezTo>
                    <a:pt x="4719" y="7437"/>
                    <a:pt x="5163" y="7880"/>
                    <a:pt x="5606" y="8355"/>
                  </a:cubicBezTo>
                  <a:cubicBezTo>
                    <a:pt x="5068" y="7817"/>
                    <a:pt x="4561" y="7405"/>
                    <a:pt x="4118" y="7089"/>
                  </a:cubicBezTo>
                  <a:cubicBezTo>
                    <a:pt x="3991" y="6867"/>
                    <a:pt x="3896" y="6677"/>
                    <a:pt x="3833" y="6487"/>
                  </a:cubicBezTo>
                  <a:close/>
                  <a:moveTo>
                    <a:pt x="2978" y="7025"/>
                  </a:moveTo>
                  <a:lnTo>
                    <a:pt x="2978" y="7025"/>
                  </a:lnTo>
                  <a:cubicBezTo>
                    <a:pt x="3199" y="7120"/>
                    <a:pt x="3421" y="7215"/>
                    <a:pt x="3706" y="7405"/>
                  </a:cubicBezTo>
                  <a:cubicBezTo>
                    <a:pt x="3896" y="7785"/>
                    <a:pt x="4149" y="8197"/>
                    <a:pt x="4466" y="8640"/>
                  </a:cubicBezTo>
                  <a:cubicBezTo>
                    <a:pt x="3801" y="7880"/>
                    <a:pt x="3326" y="7374"/>
                    <a:pt x="2978" y="7025"/>
                  </a:cubicBezTo>
                  <a:close/>
                  <a:moveTo>
                    <a:pt x="4909" y="8387"/>
                  </a:moveTo>
                  <a:lnTo>
                    <a:pt x="4909" y="8387"/>
                  </a:lnTo>
                  <a:cubicBezTo>
                    <a:pt x="6271" y="9685"/>
                    <a:pt x="7950" y="11712"/>
                    <a:pt x="9755" y="14119"/>
                  </a:cubicBezTo>
                  <a:cubicBezTo>
                    <a:pt x="9470" y="13834"/>
                    <a:pt x="9216" y="13549"/>
                    <a:pt x="8931" y="13264"/>
                  </a:cubicBezTo>
                  <a:cubicBezTo>
                    <a:pt x="7126" y="11301"/>
                    <a:pt x="5796" y="9685"/>
                    <a:pt x="4909" y="8387"/>
                  </a:cubicBezTo>
                  <a:close/>
                  <a:moveTo>
                    <a:pt x="6345" y="1"/>
                  </a:moveTo>
                  <a:cubicBezTo>
                    <a:pt x="6288" y="1"/>
                    <a:pt x="6229" y="18"/>
                    <a:pt x="6176" y="58"/>
                  </a:cubicBezTo>
                  <a:cubicBezTo>
                    <a:pt x="6081" y="121"/>
                    <a:pt x="5986" y="248"/>
                    <a:pt x="5955" y="501"/>
                  </a:cubicBezTo>
                  <a:cubicBezTo>
                    <a:pt x="5955" y="723"/>
                    <a:pt x="6050" y="1071"/>
                    <a:pt x="6303" y="1515"/>
                  </a:cubicBezTo>
                  <a:cubicBezTo>
                    <a:pt x="6651" y="2212"/>
                    <a:pt x="7285" y="3130"/>
                    <a:pt x="8140" y="4207"/>
                  </a:cubicBezTo>
                  <a:lnTo>
                    <a:pt x="6208" y="2275"/>
                  </a:lnTo>
                  <a:cubicBezTo>
                    <a:pt x="6160" y="2227"/>
                    <a:pt x="6097" y="2204"/>
                    <a:pt x="6030" y="2204"/>
                  </a:cubicBezTo>
                  <a:cubicBezTo>
                    <a:pt x="5962" y="2204"/>
                    <a:pt x="5891" y="2227"/>
                    <a:pt x="5828" y="2275"/>
                  </a:cubicBezTo>
                  <a:cubicBezTo>
                    <a:pt x="5796" y="2307"/>
                    <a:pt x="5765" y="2370"/>
                    <a:pt x="5765" y="2433"/>
                  </a:cubicBezTo>
                  <a:cubicBezTo>
                    <a:pt x="5606" y="2307"/>
                    <a:pt x="5511" y="2212"/>
                    <a:pt x="5416" y="2117"/>
                  </a:cubicBezTo>
                  <a:cubicBezTo>
                    <a:pt x="5289" y="1990"/>
                    <a:pt x="5194" y="1927"/>
                    <a:pt x="5163" y="1863"/>
                  </a:cubicBezTo>
                  <a:cubicBezTo>
                    <a:pt x="5115" y="1816"/>
                    <a:pt x="5052" y="1792"/>
                    <a:pt x="4985" y="1792"/>
                  </a:cubicBezTo>
                  <a:cubicBezTo>
                    <a:pt x="4917" y="1792"/>
                    <a:pt x="4846" y="1816"/>
                    <a:pt x="4783" y="1863"/>
                  </a:cubicBezTo>
                  <a:cubicBezTo>
                    <a:pt x="4688" y="1927"/>
                    <a:pt x="4656" y="2085"/>
                    <a:pt x="4719" y="2180"/>
                  </a:cubicBezTo>
                  <a:cubicBezTo>
                    <a:pt x="4783" y="2243"/>
                    <a:pt x="4846" y="2338"/>
                    <a:pt x="4973" y="2497"/>
                  </a:cubicBezTo>
                  <a:cubicBezTo>
                    <a:pt x="5416" y="3098"/>
                    <a:pt x="6461" y="4428"/>
                    <a:pt x="7886" y="6202"/>
                  </a:cubicBezTo>
                  <a:cubicBezTo>
                    <a:pt x="6556" y="4967"/>
                    <a:pt x="5543" y="4017"/>
                    <a:pt x="4941" y="3447"/>
                  </a:cubicBezTo>
                  <a:cubicBezTo>
                    <a:pt x="4719" y="3193"/>
                    <a:pt x="4561" y="3035"/>
                    <a:pt x="4466" y="2972"/>
                  </a:cubicBezTo>
                  <a:cubicBezTo>
                    <a:pt x="4371" y="2908"/>
                    <a:pt x="4308" y="2877"/>
                    <a:pt x="4244" y="2877"/>
                  </a:cubicBezTo>
                  <a:cubicBezTo>
                    <a:pt x="4227" y="2868"/>
                    <a:pt x="4208" y="2864"/>
                    <a:pt x="4188" y="2864"/>
                  </a:cubicBezTo>
                  <a:cubicBezTo>
                    <a:pt x="4132" y="2864"/>
                    <a:pt x="4069" y="2894"/>
                    <a:pt x="4023" y="2940"/>
                  </a:cubicBezTo>
                  <a:cubicBezTo>
                    <a:pt x="3959" y="2972"/>
                    <a:pt x="3928" y="3035"/>
                    <a:pt x="3928" y="3098"/>
                  </a:cubicBezTo>
                  <a:cubicBezTo>
                    <a:pt x="3928" y="3162"/>
                    <a:pt x="3959" y="3225"/>
                    <a:pt x="3991" y="3288"/>
                  </a:cubicBezTo>
                  <a:cubicBezTo>
                    <a:pt x="4023" y="3320"/>
                    <a:pt x="4054" y="3320"/>
                    <a:pt x="4054" y="3352"/>
                  </a:cubicBezTo>
                  <a:cubicBezTo>
                    <a:pt x="4213" y="3510"/>
                    <a:pt x="4371" y="3637"/>
                    <a:pt x="4561" y="3795"/>
                  </a:cubicBezTo>
                  <a:cubicBezTo>
                    <a:pt x="4751" y="4048"/>
                    <a:pt x="5036" y="4365"/>
                    <a:pt x="5353" y="4777"/>
                  </a:cubicBezTo>
                  <a:cubicBezTo>
                    <a:pt x="5099" y="4650"/>
                    <a:pt x="4878" y="4587"/>
                    <a:pt x="4656" y="4523"/>
                  </a:cubicBezTo>
                  <a:cubicBezTo>
                    <a:pt x="4213" y="4302"/>
                    <a:pt x="3769" y="4175"/>
                    <a:pt x="3421" y="4112"/>
                  </a:cubicBezTo>
                  <a:lnTo>
                    <a:pt x="3294" y="4112"/>
                  </a:lnTo>
                  <a:cubicBezTo>
                    <a:pt x="3239" y="4108"/>
                    <a:pt x="3184" y="4106"/>
                    <a:pt x="3131" y="4106"/>
                  </a:cubicBezTo>
                  <a:cubicBezTo>
                    <a:pt x="2757" y="4106"/>
                    <a:pt x="2435" y="4203"/>
                    <a:pt x="2186" y="4397"/>
                  </a:cubicBezTo>
                  <a:cubicBezTo>
                    <a:pt x="2123" y="4428"/>
                    <a:pt x="2091" y="4492"/>
                    <a:pt x="2091" y="4555"/>
                  </a:cubicBezTo>
                  <a:cubicBezTo>
                    <a:pt x="2091" y="4618"/>
                    <a:pt x="2091" y="4650"/>
                    <a:pt x="2408" y="4998"/>
                  </a:cubicBezTo>
                  <a:cubicBezTo>
                    <a:pt x="2566" y="5157"/>
                    <a:pt x="2788" y="5378"/>
                    <a:pt x="3073" y="5727"/>
                  </a:cubicBezTo>
                  <a:cubicBezTo>
                    <a:pt x="3104" y="5980"/>
                    <a:pt x="3168" y="6297"/>
                    <a:pt x="3326" y="6645"/>
                  </a:cubicBezTo>
                  <a:cubicBezTo>
                    <a:pt x="3104" y="6550"/>
                    <a:pt x="2883" y="6487"/>
                    <a:pt x="2693" y="6455"/>
                  </a:cubicBezTo>
                  <a:cubicBezTo>
                    <a:pt x="2566" y="6423"/>
                    <a:pt x="2439" y="6423"/>
                    <a:pt x="2344" y="6423"/>
                  </a:cubicBezTo>
                  <a:cubicBezTo>
                    <a:pt x="2218" y="6328"/>
                    <a:pt x="2123" y="6297"/>
                    <a:pt x="2059" y="6297"/>
                  </a:cubicBezTo>
                  <a:cubicBezTo>
                    <a:pt x="1996" y="6297"/>
                    <a:pt x="1901" y="6328"/>
                    <a:pt x="1838" y="6360"/>
                  </a:cubicBezTo>
                  <a:cubicBezTo>
                    <a:pt x="1774" y="6392"/>
                    <a:pt x="1711" y="6487"/>
                    <a:pt x="1711" y="6614"/>
                  </a:cubicBezTo>
                  <a:lnTo>
                    <a:pt x="1711" y="6645"/>
                  </a:lnTo>
                  <a:cubicBezTo>
                    <a:pt x="1679" y="6677"/>
                    <a:pt x="1679" y="6677"/>
                    <a:pt x="1648" y="6677"/>
                  </a:cubicBezTo>
                  <a:cubicBezTo>
                    <a:pt x="1553" y="6772"/>
                    <a:pt x="1521" y="6930"/>
                    <a:pt x="1616" y="7025"/>
                  </a:cubicBezTo>
                  <a:lnTo>
                    <a:pt x="2313" y="7754"/>
                  </a:lnTo>
                  <a:cubicBezTo>
                    <a:pt x="2376" y="7849"/>
                    <a:pt x="2439" y="7944"/>
                    <a:pt x="2503" y="8070"/>
                  </a:cubicBezTo>
                  <a:cubicBezTo>
                    <a:pt x="2186" y="7912"/>
                    <a:pt x="1933" y="7817"/>
                    <a:pt x="1679" y="7785"/>
                  </a:cubicBezTo>
                  <a:cubicBezTo>
                    <a:pt x="1632" y="7780"/>
                    <a:pt x="1585" y="7777"/>
                    <a:pt x="1539" y="7777"/>
                  </a:cubicBezTo>
                  <a:cubicBezTo>
                    <a:pt x="1312" y="7777"/>
                    <a:pt x="1109" y="7843"/>
                    <a:pt x="951" y="7975"/>
                  </a:cubicBezTo>
                  <a:cubicBezTo>
                    <a:pt x="887" y="8007"/>
                    <a:pt x="856" y="8070"/>
                    <a:pt x="856" y="8134"/>
                  </a:cubicBezTo>
                  <a:cubicBezTo>
                    <a:pt x="824" y="8197"/>
                    <a:pt x="856" y="8260"/>
                    <a:pt x="919" y="8324"/>
                  </a:cubicBezTo>
                  <a:lnTo>
                    <a:pt x="3231" y="10825"/>
                  </a:lnTo>
                  <a:cubicBezTo>
                    <a:pt x="1236" y="8862"/>
                    <a:pt x="634" y="8419"/>
                    <a:pt x="349" y="8387"/>
                  </a:cubicBezTo>
                  <a:cubicBezTo>
                    <a:pt x="321" y="8378"/>
                    <a:pt x="299" y="8374"/>
                    <a:pt x="280" y="8374"/>
                  </a:cubicBezTo>
                  <a:cubicBezTo>
                    <a:pt x="233" y="8374"/>
                    <a:pt x="204" y="8396"/>
                    <a:pt x="159" y="8419"/>
                  </a:cubicBezTo>
                  <a:cubicBezTo>
                    <a:pt x="96" y="8482"/>
                    <a:pt x="1" y="8577"/>
                    <a:pt x="1" y="8767"/>
                  </a:cubicBezTo>
                  <a:lnTo>
                    <a:pt x="1" y="8799"/>
                  </a:lnTo>
                  <a:cubicBezTo>
                    <a:pt x="1" y="8862"/>
                    <a:pt x="1" y="8957"/>
                    <a:pt x="32" y="9052"/>
                  </a:cubicBezTo>
                  <a:cubicBezTo>
                    <a:pt x="412" y="10255"/>
                    <a:pt x="3073" y="13391"/>
                    <a:pt x="6588" y="17191"/>
                  </a:cubicBezTo>
                  <a:lnTo>
                    <a:pt x="7285" y="17191"/>
                  </a:lnTo>
                  <a:cubicBezTo>
                    <a:pt x="3484" y="13106"/>
                    <a:pt x="761" y="9939"/>
                    <a:pt x="539" y="8989"/>
                  </a:cubicBezTo>
                  <a:lnTo>
                    <a:pt x="539" y="8989"/>
                  </a:lnTo>
                  <a:cubicBezTo>
                    <a:pt x="1489" y="9717"/>
                    <a:pt x="4656" y="12916"/>
                    <a:pt x="8741" y="17191"/>
                  </a:cubicBezTo>
                  <a:cubicBezTo>
                    <a:pt x="9121" y="17191"/>
                    <a:pt x="9470" y="17159"/>
                    <a:pt x="9850" y="17159"/>
                  </a:cubicBezTo>
                  <a:lnTo>
                    <a:pt x="1584" y="8292"/>
                  </a:lnTo>
                  <a:lnTo>
                    <a:pt x="1616" y="8292"/>
                  </a:lnTo>
                  <a:cubicBezTo>
                    <a:pt x="2028" y="8324"/>
                    <a:pt x="2629" y="8609"/>
                    <a:pt x="3326" y="9084"/>
                  </a:cubicBezTo>
                  <a:cubicBezTo>
                    <a:pt x="4909" y="11047"/>
                    <a:pt x="7570" y="13961"/>
                    <a:pt x="10578" y="17159"/>
                  </a:cubicBezTo>
                  <a:lnTo>
                    <a:pt x="11908" y="17159"/>
                  </a:lnTo>
                  <a:cubicBezTo>
                    <a:pt x="11813" y="17096"/>
                    <a:pt x="11750" y="17001"/>
                    <a:pt x="11687" y="16906"/>
                  </a:cubicBezTo>
                  <a:lnTo>
                    <a:pt x="11687" y="16906"/>
                  </a:lnTo>
                  <a:cubicBezTo>
                    <a:pt x="11750" y="17001"/>
                    <a:pt x="11845" y="17096"/>
                    <a:pt x="11940" y="17159"/>
                  </a:cubicBezTo>
                  <a:cubicBezTo>
                    <a:pt x="12225" y="17159"/>
                    <a:pt x="12478" y="17159"/>
                    <a:pt x="12763" y="17191"/>
                  </a:cubicBezTo>
                  <a:lnTo>
                    <a:pt x="12510" y="16906"/>
                  </a:lnTo>
                  <a:cubicBezTo>
                    <a:pt x="10483" y="14087"/>
                    <a:pt x="8551" y="11554"/>
                    <a:pt x="6873" y="9685"/>
                  </a:cubicBezTo>
                  <a:lnTo>
                    <a:pt x="6873" y="9685"/>
                  </a:lnTo>
                  <a:cubicBezTo>
                    <a:pt x="9438" y="12377"/>
                    <a:pt x="11813" y="14879"/>
                    <a:pt x="13998" y="17191"/>
                  </a:cubicBezTo>
                  <a:cubicBezTo>
                    <a:pt x="14252" y="17191"/>
                    <a:pt x="14474" y="17223"/>
                    <a:pt x="14727" y="17223"/>
                  </a:cubicBezTo>
                  <a:cubicBezTo>
                    <a:pt x="11877" y="14182"/>
                    <a:pt x="8551" y="10699"/>
                    <a:pt x="4719" y="6645"/>
                  </a:cubicBezTo>
                  <a:cubicBezTo>
                    <a:pt x="4308" y="6233"/>
                    <a:pt x="3928" y="5853"/>
                    <a:pt x="3643" y="5537"/>
                  </a:cubicBezTo>
                  <a:cubicBezTo>
                    <a:pt x="3643" y="5347"/>
                    <a:pt x="3706" y="5188"/>
                    <a:pt x="3833" y="5093"/>
                  </a:cubicBezTo>
                  <a:cubicBezTo>
                    <a:pt x="3928" y="5022"/>
                    <a:pt x="4058" y="4987"/>
                    <a:pt x="4225" y="4987"/>
                  </a:cubicBezTo>
                  <a:cubicBezTo>
                    <a:pt x="4280" y="4987"/>
                    <a:pt x="4339" y="4990"/>
                    <a:pt x="4403" y="4998"/>
                  </a:cubicBezTo>
                  <a:lnTo>
                    <a:pt x="4529" y="4998"/>
                  </a:lnTo>
                  <a:cubicBezTo>
                    <a:pt x="5163" y="5315"/>
                    <a:pt x="5891" y="5790"/>
                    <a:pt x="6683" y="6423"/>
                  </a:cubicBezTo>
                  <a:cubicBezTo>
                    <a:pt x="7221" y="7089"/>
                    <a:pt x="7791" y="7849"/>
                    <a:pt x="8425" y="8640"/>
                  </a:cubicBezTo>
                  <a:cubicBezTo>
                    <a:pt x="10325" y="11079"/>
                    <a:pt x="12700" y="14119"/>
                    <a:pt x="15234" y="17223"/>
                  </a:cubicBezTo>
                  <a:cubicBezTo>
                    <a:pt x="15329" y="17223"/>
                    <a:pt x="15455" y="17254"/>
                    <a:pt x="15550" y="17254"/>
                  </a:cubicBezTo>
                  <a:lnTo>
                    <a:pt x="15930" y="17254"/>
                  </a:lnTo>
                  <a:cubicBezTo>
                    <a:pt x="13238" y="13929"/>
                    <a:pt x="10768" y="10762"/>
                    <a:pt x="8868" y="8355"/>
                  </a:cubicBezTo>
                  <a:cubicBezTo>
                    <a:pt x="8805" y="8260"/>
                    <a:pt x="8741" y="8197"/>
                    <a:pt x="8678" y="8134"/>
                  </a:cubicBezTo>
                  <a:lnTo>
                    <a:pt x="8678" y="8134"/>
                  </a:lnTo>
                  <a:cubicBezTo>
                    <a:pt x="9818" y="9147"/>
                    <a:pt x="11022" y="10350"/>
                    <a:pt x="12288" y="11681"/>
                  </a:cubicBezTo>
                  <a:cubicBezTo>
                    <a:pt x="13713" y="13454"/>
                    <a:pt x="15265" y="15354"/>
                    <a:pt x="16880" y="17254"/>
                  </a:cubicBezTo>
                  <a:cubicBezTo>
                    <a:pt x="17292" y="17254"/>
                    <a:pt x="17704" y="17223"/>
                    <a:pt x="18115" y="17191"/>
                  </a:cubicBezTo>
                  <a:cubicBezTo>
                    <a:pt x="18210" y="17159"/>
                    <a:pt x="18305" y="17159"/>
                    <a:pt x="18400" y="17128"/>
                  </a:cubicBezTo>
                  <a:cubicBezTo>
                    <a:pt x="18242" y="16969"/>
                    <a:pt x="18084" y="16779"/>
                    <a:pt x="17925" y="16621"/>
                  </a:cubicBezTo>
                  <a:lnTo>
                    <a:pt x="17925" y="16621"/>
                  </a:lnTo>
                  <a:cubicBezTo>
                    <a:pt x="18115" y="16779"/>
                    <a:pt x="18274" y="16969"/>
                    <a:pt x="18464" y="17128"/>
                  </a:cubicBezTo>
                  <a:cubicBezTo>
                    <a:pt x="18686" y="17096"/>
                    <a:pt x="18907" y="17096"/>
                    <a:pt x="19129" y="17064"/>
                  </a:cubicBezTo>
                  <a:cubicBezTo>
                    <a:pt x="16120" y="14087"/>
                    <a:pt x="13143" y="11205"/>
                    <a:pt x="10673" y="8830"/>
                  </a:cubicBezTo>
                  <a:cubicBezTo>
                    <a:pt x="9311" y="7152"/>
                    <a:pt x="8171" y="5695"/>
                    <a:pt x="7253" y="4555"/>
                  </a:cubicBezTo>
                  <a:lnTo>
                    <a:pt x="7253" y="4555"/>
                  </a:lnTo>
                  <a:cubicBezTo>
                    <a:pt x="8235" y="5473"/>
                    <a:pt x="9280" y="6455"/>
                    <a:pt x="10388" y="7532"/>
                  </a:cubicBezTo>
                  <a:lnTo>
                    <a:pt x="19224" y="17064"/>
                  </a:lnTo>
                  <a:cubicBezTo>
                    <a:pt x="19446" y="17033"/>
                    <a:pt x="19667" y="17001"/>
                    <a:pt x="19889" y="17001"/>
                  </a:cubicBezTo>
                  <a:lnTo>
                    <a:pt x="19034" y="16083"/>
                  </a:lnTo>
                  <a:lnTo>
                    <a:pt x="19034" y="16083"/>
                  </a:lnTo>
                  <a:lnTo>
                    <a:pt x="19921" y="17001"/>
                  </a:lnTo>
                  <a:cubicBezTo>
                    <a:pt x="20174" y="16969"/>
                    <a:pt x="20427" y="16969"/>
                    <a:pt x="20681" y="16969"/>
                  </a:cubicBezTo>
                  <a:lnTo>
                    <a:pt x="20966" y="16969"/>
                  </a:lnTo>
                  <a:lnTo>
                    <a:pt x="13270" y="9305"/>
                  </a:lnTo>
                  <a:cubicBezTo>
                    <a:pt x="9945" y="5695"/>
                    <a:pt x="7443" y="2750"/>
                    <a:pt x="6746" y="1261"/>
                  </a:cubicBezTo>
                  <a:cubicBezTo>
                    <a:pt x="6778" y="1230"/>
                    <a:pt x="6841" y="1198"/>
                    <a:pt x="6905" y="1166"/>
                  </a:cubicBezTo>
                  <a:lnTo>
                    <a:pt x="22327" y="17001"/>
                  </a:lnTo>
                  <a:lnTo>
                    <a:pt x="23056" y="17001"/>
                  </a:lnTo>
                  <a:lnTo>
                    <a:pt x="7380" y="913"/>
                  </a:lnTo>
                  <a:lnTo>
                    <a:pt x="6556" y="90"/>
                  </a:lnTo>
                  <a:cubicBezTo>
                    <a:pt x="6501" y="35"/>
                    <a:pt x="6424" y="1"/>
                    <a:pt x="6345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8391289" y="1627669"/>
              <a:ext cx="906491" cy="832245"/>
            </a:xfrm>
            <a:custGeom>
              <a:avLst/>
              <a:gdLst/>
              <a:ahLst/>
              <a:cxnLst/>
              <a:rect l="l" t="t" r="r" b="b"/>
              <a:pathLst>
                <a:path w="23468" h="21544" extrusionOk="0">
                  <a:moveTo>
                    <a:pt x="2471" y="1877"/>
                  </a:moveTo>
                  <a:lnTo>
                    <a:pt x="2471" y="1877"/>
                  </a:lnTo>
                  <a:cubicBezTo>
                    <a:pt x="2661" y="1909"/>
                    <a:pt x="2819" y="1909"/>
                    <a:pt x="3009" y="1941"/>
                  </a:cubicBezTo>
                  <a:cubicBezTo>
                    <a:pt x="4909" y="3461"/>
                    <a:pt x="7601" y="6089"/>
                    <a:pt x="10515" y="9098"/>
                  </a:cubicBezTo>
                  <a:cubicBezTo>
                    <a:pt x="7316" y="6152"/>
                    <a:pt x="4339" y="3524"/>
                    <a:pt x="2471" y="1877"/>
                  </a:cubicBezTo>
                  <a:close/>
                  <a:moveTo>
                    <a:pt x="551" y="0"/>
                  </a:moveTo>
                  <a:cubicBezTo>
                    <a:pt x="378" y="0"/>
                    <a:pt x="226" y="57"/>
                    <a:pt x="96" y="135"/>
                  </a:cubicBezTo>
                  <a:cubicBezTo>
                    <a:pt x="64" y="199"/>
                    <a:pt x="1" y="262"/>
                    <a:pt x="1" y="325"/>
                  </a:cubicBezTo>
                  <a:cubicBezTo>
                    <a:pt x="1" y="389"/>
                    <a:pt x="32" y="452"/>
                    <a:pt x="96" y="515"/>
                  </a:cubicBezTo>
                  <a:cubicBezTo>
                    <a:pt x="571" y="927"/>
                    <a:pt x="1109" y="1370"/>
                    <a:pt x="1616" y="1846"/>
                  </a:cubicBezTo>
                  <a:cubicBezTo>
                    <a:pt x="6144" y="5741"/>
                    <a:pt x="12066" y="11124"/>
                    <a:pt x="16849" y="15906"/>
                  </a:cubicBezTo>
                  <a:cubicBezTo>
                    <a:pt x="18654" y="17870"/>
                    <a:pt x="20364" y="19802"/>
                    <a:pt x="21916" y="21544"/>
                  </a:cubicBezTo>
                  <a:lnTo>
                    <a:pt x="21979" y="21544"/>
                  </a:lnTo>
                  <a:cubicBezTo>
                    <a:pt x="22264" y="21512"/>
                    <a:pt x="22581" y="21480"/>
                    <a:pt x="22897" y="21417"/>
                  </a:cubicBezTo>
                  <a:cubicBezTo>
                    <a:pt x="22771" y="21290"/>
                    <a:pt x="22676" y="21164"/>
                    <a:pt x="22549" y="21005"/>
                  </a:cubicBezTo>
                  <a:lnTo>
                    <a:pt x="22549" y="21005"/>
                  </a:lnTo>
                  <a:lnTo>
                    <a:pt x="22929" y="21417"/>
                  </a:lnTo>
                  <a:cubicBezTo>
                    <a:pt x="23087" y="21354"/>
                    <a:pt x="23246" y="21322"/>
                    <a:pt x="23372" y="21259"/>
                  </a:cubicBezTo>
                  <a:cubicBezTo>
                    <a:pt x="23404" y="21227"/>
                    <a:pt x="23436" y="21227"/>
                    <a:pt x="23467" y="21195"/>
                  </a:cubicBezTo>
                  <a:lnTo>
                    <a:pt x="4339" y="2036"/>
                  </a:lnTo>
                  <a:lnTo>
                    <a:pt x="3167" y="864"/>
                  </a:lnTo>
                  <a:cubicBezTo>
                    <a:pt x="3100" y="796"/>
                    <a:pt x="3023" y="764"/>
                    <a:pt x="2951" y="764"/>
                  </a:cubicBezTo>
                  <a:cubicBezTo>
                    <a:pt x="2889" y="764"/>
                    <a:pt x="2832" y="788"/>
                    <a:pt x="2787" y="832"/>
                  </a:cubicBezTo>
                  <a:cubicBezTo>
                    <a:pt x="2692" y="895"/>
                    <a:pt x="2661" y="990"/>
                    <a:pt x="2692" y="1085"/>
                  </a:cubicBezTo>
                  <a:cubicBezTo>
                    <a:pt x="1837" y="420"/>
                    <a:pt x="1141" y="40"/>
                    <a:pt x="666" y="9"/>
                  </a:cubicBezTo>
                  <a:cubicBezTo>
                    <a:pt x="626" y="3"/>
                    <a:pt x="588" y="0"/>
                    <a:pt x="55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7475231" y="2267132"/>
              <a:ext cx="232455" cy="201185"/>
            </a:xfrm>
            <a:custGeom>
              <a:avLst/>
              <a:gdLst/>
              <a:ahLst/>
              <a:cxnLst/>
              <a:rect l="l" t="t" r="r" b="b"/>
              <a:pathLst>
                <a:path w="6018" h="5208" extrusionOk="0">
                  <a:moveTo>
                    <a:pt x="1148" y="0"/>
                  </a:moveTo>
                  <a:cubicBezTo>
                    <a:pt x="1104" y="0"/>
                    <a:pt x="1059" y="23"/>
                    <a:pt x="1014" y="45"/>
                  </a:cubicBezTo>
                  <a:cubicBezTo>
                    <a:pt x="729" y="267"/>
                    <a:pt x="571" y="584"/>
                    <a:pt x="571" y="995"/>
                  </a:cubicBezTo>
                  <a:cubicBezTo>
                    <a:pt x="571" y="1027"/>
                    <a:pt x="571" y="1059"/>
                    <a:pt x="571" y="1122"/>
                  </a:cubicBezTo>
                  <a:cubicBezTo>
                    <a:pt x="539" y="1122"/>
                    <a:pt x="507" y="1154"/>
                    <a:pt x="476" y="1154"/>
                  </a:cubicBezTo>
                  <a:cubicBezTo>
                    <a:pt x="476" y="1154"/>
                    <a:pt x="476" y="1154"/>
                    <a:pt x="444" y="1185"/>
                  </a:cubicBezTo>
                  <a:cubicBezTo>
                    <a:pt x="159" y="1407"/>
                    <a:pt x="1" y="1724"/>
                    <a:pt x="1" y="2104"/>
                  </a:cubicBezTo>
                  <a:lnTo>
                    <a:pt x="1" y="2135"/>
                  </a:lnTo>
                  <a:cubicBezTo>
                    <a:pt x="1" y="2452"/>
                    <a:pt x="96" y="2832"/>
                    <a:pt x="286" y="3275"/>
                  </a:cubicBezTo>
                  <a:cubicBezTo>
                    <a:pt x="444" y="3624"/>
                    <a:pt x="634" y="4004"/>
                    <a:pt x="887" y="4416"/>
                  </a:cubicBezTo>
                  <a:cubicBezTo>
                    <a:pt x="982" y="4511"/>
                    <a:pt x="1077" y="4574"/>
                    <a:pt x="1204" y="4606"/>
                  </a:cubicBezTo>
                  <a:cubicBezTo>
                    <a:pt x="1394" y="4701"/>
                    <a:pt x="1584" y="4764"/>
                    <a:pt x="1774" y="4827"/>
                  </a:cubicBezTo>
                  <a:cubicBezTo>
                    <a:pt x="982" y="3719"/>
                    <a:pt x="539" y="2800"/>
                    <a:pt x="539" y="2135"/>
                  </a:cubicBezTo>
                  <a:lnTo>
                    <a:pt x="539" y="2104"/>
                  </a:lnTo>
                  <a:cubicBezTo>
                    <a:pt x="571" y="1977"/>
                    <a:pt x="571" y="1882"/>
                    <a:pt x="634" y="1787"/>
                  </a:cubicBezTo>
                  <a:cubicBezTo>
                    <a:pt x="666" y="1850"/>
                    <a:pt x="729" y="1914"/>
                    <a:pt x="792" y="1977"/>
                  </a:cubicBezTo>
                  <a:cubicBezTo>
                    <a:pt x="919" y="2294"/>
                    <a:pt x="1077" y="2674"/>
                    <a:pt x="1299" y="3054"/>
                  </a:cubicBezTo>
                  <a:cubicBezTo>
                    <a:pt x="1280" y="3044"/>
                    <a:pt x="1259" y="3041"/>
                    <a:pt x="1237" y="3041"/>
                  </a:cubicBezTo>
                  <a:cubicBezTo>
                    <a:pt x="1183" y="3041"/>
                    <a:pt x="1122" y="3063"/>
                    <a:pt x="1077" y="3085"/>
                  </a:cubicBezTo>
                  <a:cubicBezTo>
                    <a:pt x="951" y="3180"/>
                    <a:pt x="951" y="3339"/>
                    <a:pt x="1046" y="3434"/>
                  </a:cubicBezTo>
                  <a:cubicBezTo>
                    <a:pt x="1267" y="3719"/>
                    <a:pt x="1711" y="4226"/>
                    <a:pt x="2312" y="4922"/>
                  </a:cubicBezTo>
                  <a:cubicBezTo>
                    <a:pt x="2471" y="4922"/>
                    <a:pt x="2629" y="4986"/>
                    <a:pt x="2787" y="4986"/>
                  </a:cubicBezTo>
                  <a:cubicBezTo>
                    <a:pt x="3168" y="5049"/>
                    <a:pt x="3548" y="5112"/>
                    <a:pt x="3928" y="5144"/>
                  </a:cubicBezTo>
                  <a:cubicBezTo>
                    <a:pt x="2692" y="3592"/>
                    <a:pt x="1742" y="2357"/>
                    <a:pt x="1236" y="1724"/>
                  </a:cubicBezTo>
                  <a:cubicBezTo>
                    <a:pt x="1141" y="1439"/>
                    <a:pt x="1109" y="1217"/>
                    <a:pt x="1109" y="995"/>
                  </a:cubicBezTo>
                  <a:cubicBezTo>
                    <a:pt x="1109" y="869"/>
                    <a:pt x="1141" y="742"/>
                    <a:pt x="1204" y="647"/>
                  </a:cubicBezTo>
                  <a:cubicBezTo>
                    <a:pt x="1901" y="1407"/>
                    <a:pt x="3389" y="3085"/>
                    <a:pt x="5353" y="5207"/>
                  </a:cubicBezTo>
                  <a:lnTo>
                    <a:pt x="6018" y="5207"/>
                  </a:lnTo>
                  <a:cubicBezTo>
                    <a:pt x="4403" y="3402"/>
                    <a:pt x="2819" y="1692"/>
                    <a:pt x="1394" y="109"/>
                  </a:cubicBezTo>
                  <a:cubicBezTo>
                    <a:pt x="1362" y="45"/>
                    <a:pt x="1299" y="14"/>
                    <a:pt x="1204" y="14"/>
                  </a:cubicBezTo>
                  <a:cubicBezTo>
                    <a:pt x="1185" y="4"/>
                    <a:pt x="1167" y="0"/>
                    <a:pt x="1148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7925112" y="1643023"/>
              <a:ext cx="1234315" cy="808448"/>
            </a:xfrm>
            <a:custGeom>
              <a:avLst/>
              <a:gdLst/>
              <a:ahLst/>
              <a:cxnLst/>
              <a:rect l="l" t="t" r="r" b="b"/>
              <a:pathLst>
                <a:path w="31955" h="20928" extrusionOk="0">
                  <a:moveTo>
                    <a:pt x="4022" y="2464"/>
                  </a:moveTo>
                  <a:cubicBezTo>
                    <a:pt x="4117" y="2623"/>
                    <a:pt x="4212" y="2749"/>
                    <a:pt x="4339" y="2939"/>
                  </a:cubicBezTo>
                  <a:lnTo>
                    <a:pt x="3927" y="2496"/>
                  </a:lnTo>
                  <a:cubicBezTo>
                    <a:pt x="3959" y="2496"/>
                    <a:pt x="3991" y="2464"/>
                    <a:pt x="4022" y="2464"/>
                  </a:cubicBezTo>
                  <a:close/>
                  <a:moveTo>
                    <a:pt x="6239" y="1673"/>
                  </a:moveTo>
                  <a:cubicBezTo>
                    <a:pt x="6683" y="2179"/>
                    <a:pt x="7316" y="2971"/>
                    <a:pt x="8171" y="3984"/>
                  </a:cubicBezTo>
                  <a:cubicBezTo>
                    <a:pt x="7221" y="3066"/>
                    <a:pt x="6429" y="2401"/>
                    <a:pt x="5796" y="1894"/>
                  </a:cubicBezTo>
                  <a:lnTo>
                    <a:pt x="5796" y="1831"/>
                  </a:lnTo>
                  <a:cubicBezTo>
                    <a:pt x="5796" y="1831"/>
                    <a:pt x="5796" y="1799"/>
                    <a:pt x="5796" y="1799"/>
                  </a:cubicBezTo>
                  <a:cubicBezTo>
                    <a:pt x="5954" y="1736"/>
                    <a:pt x="6113" y="1704"/>
                    <a:pt x="6239" y="1673"/>
                  </a:cubicBezTo>
                  <a:close/>
                  <a:moveTo>
                    <a:pt x="4782" y="2148"/>
                  </a:moveTo>
                  <a:cubicBezTo>
                    <a:pt x="4941" y="2243"/>
                    <a:pt x="5131" y="2338"/>
                    <a:pt x="5321" y="2433"/>
                  </a:cubicBezTo>
                  <a:cubicBezTo>
                    <a:pt x="5479" y="3161"/>
                    <a:pt x="5922" y="4016"/>
                    <a:pt x="6588" y="5029"/>
                  </a:cubicBezTo>
                  <a:cubicBezTo>
                    <a:pt x="5606" y="3889"/>
                    <a:pt x="4877" y="2939"/>
                    <a:pt x="4434" y="2274"/>
                  </a:cubicBezTo>
                  <a:lnTo>
                    <a:pt x="4592" y="2211"/>
                  </a:lnTo>
                  <a:cubicBezTo>
                    <a:pt x="4656" y="2179"/>
                    <a:pt x="4719" y="2179"/>
                    <a:pt x="4782" y="2148"/>
                  </a:cubicBezTo>
                  <a:close/>
                  <a:moveTo>
                    <a:pt x="11496" y="7151"/>
                  </a:moveTo>
                  <a:cubicBezTo>
                    <a:pt x="12003" y="7721"/>
                    <a:pt x="12573" y="8323"/>
                    <a:pt x="13143" y="8925"/>
                  </a:cubicBezTo>
                  <a:cubicBezTo>
                    <a:pt x="12858" y="8640"/>
                    <a:pt x="12573" y="8355"/>
                    <a:pt x="12320" y="8070"/>
                  </a:cubicBezTo>
                  <a:cubicBezTo>
                    <a:pt x="12256" y="8006"/>
                    <a:pt x="12161" y="7943"/>
                    <a:pt x="12098" y="7848"/>
                  </a:cubicBezTo>
                  <a:cubicBezTo>
                    <a:pt x="11908" y="7626"/>
                    <a:pt x="11686" y="7373"/>
                    <a:pt x="11496" y="7151"/>
                  </a:cubicBezTo>
                  <a:close/>
                  <a:moveTo>
                    <a:pt x="6017" y="2908"/>
                  </a:moveTo>
                  <a:lnTo>
                    <a:pt x="6017" y="2908"/>
                  </a:lnTo>
                  <a:cubicBezTo>
                    <a:pt x="6619" y="3351"/>
                    <a:pt x="7284" y="3889"/>
                    <a:pt x="8013" y="4523"/>
                  </a:cubicBezTo>
                  <a:cubicBezTo>
                    <a:pt x="9089" y="5568"/>
                    <a:pt x="10356" y="6835"/>
                    <a:pt x="11686" y="8196"/>
                  </a:cubicBezTo>
                  <a:cubicBezTo>
                    <a:pt x="14283" y="11268"/>
                    <a:pt x="17450" y="14973"/>
                    <a:pt x="20585" y="18489"/>
                  </a:cubicBezTo>
                  <a:cubicBezTo>
                    <a:pt x="20640" y="18526"/>
                    <a:pt x="20674" y="18573"/>
                    <a:pt x="20712" y="18619"/>
                  </a:cubicBezTo>
                  <a:lnTo>
                    <a:pt x="20712" y="18619"/>
                  </a:lnTo>
                  <a:cubicBezTo>
                    <a:pt x="17478" y="15514"/>
                    <a:pt x="14064" y="12414"/>
                    <a:pt x="11116" y="9811"/>
                  </a:cubicBezTo>
                  <a:cubicBezTo>
                    <a:pt x="8583" y="7056"/>
                    <a:pt x="6651" y="4586"/>
                    <a:pt x="6017" y="2908"/>
                  </a:cubicBezTo>
                  <a:close/>
                  <a:moveTo>
                    <a:pt x="11475" y="0"/>
                  </a:moveTo>
                  <a:cubicBezTo>
                    <a:pt x="11418" y="0"/>
                    <a:pt x="11359" y="18"/>
                    <a:pt x="11306" y="57"/>
                  </a:cubicBezTo>
                  <a:cubicBezTo>
                    <a:pt x="11211" y="121"/>
                    <a:pt x="11180" y="279"/>
                    <a:pt x="11275" y="406"/>
                  </a:cubicBezTo>
                  <a:cubicBezTo>
                    <a:pt x="11370" y="501"/>
                    <a:pt x="11528" y="691"/>
                    <a:pt x="11686" y="881"/>
                  </a:cubicBezTo>
                  <a:cubicBezTo>
                    <a:pt x="12415" y="1704"/>
                    <a:pt x="13713" y="3193"/>
                    <a:pt x="15392" y="5029"/>
                  </a:cubicBezTo>
                  <a:cubicBezTo>
                    <a:pt x="13238" y="3193"/>
                    <a:pt x="11465" y="1736"/>
                    <a:pt x="10451" y="913"/>
                  </a:cubicBezTo>
                  <a:cubicBezTo>
                    <a:pt x="10008" y="532"/>
                    <a:pt x="9691" y="311"/>
                    <a:pt x="9596" y="216"/>
                  </a:cubicBezTo>
                  <a:cubicBezTo>
                    <a:pt x="9549" y="184"/>
                    <a:pt x="9485" y="168"/>
                    <a:pt x="9418" y="168"/>
                  </a:cubicBezTo>
                  <a:cubicBezTo>
                    <a:pt x="9351" y="168"/>
                    <a:pt x="9279" y="184"/>
                    <a:pt x="9216" y="216"/>
                  </a:cubicBezTo>
                  <a:cubicBezTo>
                    <a:pt x="9121" y="311"/>
                    <a:pt x="9121" y="437"/>
                    <a:pt x="9184" y="564"/>
                  </a:cubicBezTo>
                  <a:cubicBezTo>
                    <a:pt x="9248" y="627"/>
                    <a:pt x="9374" y="786"/>
                    <a:pt x="9564" y="1008"/>
                  </a:cubicBezTo>
                  <a:cubicBezTo>
                    <a:pt x="10261" y="1894"/>
                    <a:pt x="11908" y="3953"/>
                    <a:pt x="14061" y="6518"/>
                  </a:cubicBezTo>
                  <a:lnTo>
                    <a:pt x="8741" y="1134"/>
                  </a:lnTo>
                  <a:lnTo>
                    <a:pt x="8614" y="1039"/>
                  </a:lnTo>
                  <a:cubicBezTo>
                    <a:pt x="8559" y="984"/>
                    <a:pt x="8483" y="950"/>
                    <a:pt x="8403" y="950"/>
                  </a:cubicBezTo>
                  <a:cubicBezTo>
                    <a:pt x="8346" y="950"/>
                    <a:pt x="8287" y="968"/>
                    <a:pt x="8234" y="1008"/>
                  </a:cubicBezTo>
                  <a:cubicBezTo>
                    <a:pt x="8171" y="1071"/>
                    <a:pt x="8139" y="1166"/>
                    <a:pt x="8171" y="1261"/>
                  </a:cubicBezTo>
                  <a:cubicBezTo>
                    <a:pt x="8171" y="1293"/>
                    <a:pt x="8171" y="1324"/>
                    <a:pt x="8203" y="1356"/>
                  </a:cubicBezTo>
                  <a:lnTo>
                    <a:pt x="10388" y="3699"/>
                  </a:lnTo>
                  <a:cubicBezTo>
                    <a:pt x="8994" y="2464"/>
                    <a:pt x="7949" y="1641"/>
                    <a:pt x="7379" y="1419"/>
                  </a:cubicBezTo>
                  <a:cubicBezTo>
                    <a:pt x="7316" y="1356"/>
                    <a:pt x="7221" y="1356"/>
                    <a:pt x="7158" y="1356"/>
                  </a:cubicBezTo>
                  <a:cubicBezTo>
                    <a:pt x="7127" y="1350"/>
                    <a:pt x="7098" y="1347"/>
                    <a:pt x="7071" y="1347"/>
                  </a:cubicBezTo>
                  <a:cubicBezTo>
                    <a:pt x="6953" y="1347"/>
                    <a:pt x="6860" y="1394"/>
                    <a:pt x="6809" y="1419"/>
                  </a:cubicBezTo>
                  <a:cubicBezTo>
                    <a:pt x="6809" y="1451"/>
                    <a:pt x="6778" y="1451"/>
                    <a:pt x="6778" y="1483"/>
                  </a:cubicBezTo>
                  <a:cubicBezTo>
                    <a:pt x="6556" y="1229"/>
                    <a:pt x="6366" y="1008"/>
                    <a:pt x="6176" y="754"/>
                  </a:cubicBezTo>
                  <a:cubicBezTo>
                    <a:pt x="6144" y="722"/>
                    <a:pt x="6049" y="691"/>
                    <a:pt x="5986" y="659"/>
                  </a:cubicBezTo>
                  <a:cubicBezTo>
                    <a:pt x="5922" y="659"/>
                    <a:pt x="5827" y="691"/>
                    <a:pt x="5796" y="722"/>
                  </a:cubicBezTo>
                  <a:cubicBezTo>
                    <a:pt x="5511" y="913"/>
                    <a:pt x="5352" y="1198"/>
                    <a:pt x="5289" y="1514"/>
                  </a:cubicBezTo>
                  <a:cubicBezTo>
                    <a:pt x="4631" y="1021"/>
                    <a:pt x="4182" y="806"/>
                    <a:pt x="3891" y="806"/>
                  </a:cubicBezTo>
                  <a:cubicBezTo>
                    <a:pt x="3790" y="806"/>
                    <a:pt x="3708" y="832"/>
                    <a:pt x="3642" y="881"/>
                  </a:cubicBezTo>
                  <a:cubicBezTo>
                    <a:pt x="3579" y="944"/>
                    <a:pt x="3484" y="1039"/>
                    <a:pt x="3452" y="1229"/>
                  </a:cubicBezTo>
                  <a:lnTo>
                    <a:pt x="3452" y="1293"/>
                  </a:lnTo>
                  <a:cubicBezTo>
                    <a:pt x="3167" y="1324"/>
                    <a:pt x="2914" y="1388"/>
                    <a:pt x="2692" y="1578"/>
                  </a:cubicBezTo>
                  <a:cubicBezTo>
                    <a:pt x="2629" y="1609"/>
                    <a:pt x="2597" y="1673"/>
                    <a:pt x="2597" y="1736"/>
                  </a:cubicBezTo>
                  <a:cubicBezTo>
                    <a:pt x="2597" y="1799"/>
                    <a:pt x="2629" y="1863"/>
                    <a:pt x="2661" y="1894"/>
                  </a:cubicBezTo>
                  <a:lnTo>
                    <a:pt x="3421" y="2718"/>
                  </a:lnTo>
                  <a:lnTo>
                    <a:pt x="5289" y="4713"/>
                  </a:lnTo>
                  <a:cubicBezTo>
                    <a:pt x="4972" y="4459"/>
                    <a:pt x="4687" y="4238"/>
                    <a:pt x="4466" y="4016"/>
                  </a:cubicBezTo>
                  <a:cubicBezTo>
                    <a:pt x="3991" y="3604"/>
                    <a:pt x="3706" y="3351"/>
                    <a:pt x="3516" y="3224"/>
                  </a:cubicBezTo>
                  <a:cubicBezTo>
                    <a:pt x="3452" y="3193"/>
                    <a:pt x="3421" y="3161"/>
                    <a:pt x="3389" y="3129"/>
                  </a:cubicBezTo>
                  <a:cubicBezTo>
                    <a:pt x="3295" y="3076"/>
                    <a:pt x="3230" y="3056"/>
                    <a:pt x="3181" y="3056"/>
                  </a:cubicBezTo>
                  <a:cubicBezTo>
                    <a:pt x="3114" y="3056"/>
                    <a:pt x="3077" y="3093"/>
                    <a:pt x="3041" y="3129"/>
                  </a:cubicBezTo>
                  <a:cubicBezTo>
                    <a:pt x="2977" y="3161"/>
                    <a:pt x="2946" y="3224"/>
                    <a:pt x="2946" y="3288"/>
                  </a:cubicBezTo>
                  <a:cubicBezTo>
                    <a:pt x="2946" y="3383"/>
                    <a:pt x="2977" y="3446"/>
                    <a:pt x="3041" y="3478"/>
                  </a:cubicBezTo>
                  <a:cubicBezTo>
                    <a:pt x="3072" y="3509"/>
                    <a:pt x="3516" y="3889"/>
                    <a:pt x="4307" y="4554"/>
                  </a:cubicBezTo>
                  <a:cubicBezTo>
                    <a:pt x="4877" y="5093"/>
                    <a:pt x="5606" y="5853"/>
                    <a:pt x="6461" y="6740"/>
                  </a:cubicBezTo>
                  <a:cubicBezTo>
                    <a:pt x="4782" y="5156"/>
                    <a:pt x="3326" y="3953"/>
                    <a:pt x="2217" y="3256"/>
                  </a:cubicBezTo>
                  <a:cubicBezTo>
                    <a:pt x="1647" y="2876"/>
                    <a:pt x="1172" y="2686"/>
                    <a:pt x="824" y="2654"/>
                  </a:cubicBezTo>
                  <a:cubicBezTo>
                    <a:pt x="771" y="2647"/>
                    <a:pt x="721" y="2643"/>
                    <a:pt x="672" y="2643"/>
                  </a:cubicBezTo>
                  <a:cubicBezTo>
                    <a:pt x="514" y="2643"/>
                    <a:pt x="375" y="2684"/>
                    <a:pt x="254" y="2781"/>
                  </a:cubicBezTo>
                  <a:cubicBezTo>
                    <a:pt x="222" y="2813"/>
                    <a:pt x="159" y="2876"/>
                    <a:pt x="159" y="2939"/>
                  </a:cubicBezTo>
                  <a:cubicBezTo>
                    <a:pt x="159" y="3003"/>
                    <a:pt x="190" y="3066"/>
                    <a:pt x="222" y="3129"/>
                  </a:cubicBezTo>
                  <a:lnTo>
                    <a:pt x="950" y="3889"/>
                  </a:lnTo>
                  <a:lnTo>
                    <a:pt x="1457" y="4459"/>
                  </a:lnTo>
                  <a:cubicBezTo>
                    <a:pt x="1172" y="4301"/>
                    <a:pt x="919" y="4238"/>
                    <a:pt x="729" y="4206"/>
                  </a:cubicBezTo>
                  <a:cubicBezTo>
                    <a:pt x="685" y="4201"/>
                    <a:pt x="643" y="4198"/>
                    <a:pt x="601" y="4198"/>
                  </a:cubicBezTo>
                  <a:cubicBezTo>
                    <a:pt x="401" y="4198"/>
                    <a:pt x="227" y="4259"/>
                    <a:pt x="95" y="4364"/>
                  </a:cubicBezTo>
                  <a:cubicBezTo>
                    <a:pt x="32" y="4396"/>
                    <a:pt x="0" y="4459"/>
                    <a:pt x="0" y="4523"/>
                  </a:cubicBezTo>
                  <a:cubicBezTo>
                    <a:pt x="0" y="4586"/>
                    <a:pt x="0" y="4649"/>
                    <a:pt x="64" y="4713"/>
                  </a:cubicBezTo>
                  <a:lnTo>
                    <a:pt x="15043" y="20832"/>
                  </a:lnTo>
                  <a:lnTo>
                    <a:pt x="15740" y="20832"/>
                  </a:lnTo>
                  <a:lnTo>
                    <a:pt x="792" y="4713"/>
                  </a:lnTo>
                  <a:lnTo>
                    <a:pt x="792" y="4713"/>
                  </a:lnTo>
                  <a:cubicBezTo>
                    <a:pt x="1235" y="4808"/>
                    <a:pt x="1932" y="5219"/>
                    <a:pt x="2756" y="5853"/>
                  </a:cubicBezTo>
                  <a:lnTo>
                    <a:pt x="16690" y="20832"/>
                  </a:lnTo>
                  <a:lnTo>
                    <a:pt x="17387" y="20832"/>
                  </a:lnTo>
                  <a:lnTo>
                    <a:pt x="6651" y="9273"/>
                  </a:lnTo>
                  <a:lnTo>
                    <a:pt x="6651" y="9273"/>
                  </a:lnTo>
                  <a:cubicBezTo>
                    <a:pt x="9786" y="12282"/>
                    <a:pt x="13681" y="16462"/>
                    <a:pt x="17608" y="20832"/>
                  </a:cubicBezTo>
                  <a:cubicBezTo>
                    <a:pt x="17830" y="20832"/>
                    <a:pt x="18052" y="20801"/>
                    <a:pt x="18273" y="20801"/>
                  </a:cubicBezTo>
                  <a:cubicBezTo>
                    <a:pt x="12795" y="14688"/>
                    <a:pt x="6841" y="8386"/>
                    <a:pt x="3294" y="5631"/>
                  </a:cubicBezTo>
                  <a:lnTo>
                    <a:pt x="1457" y="3636"/>
                  </a:lnTo>
                  <a:cubicBezTo>
                    <a:pt x="1552" y="3604"/>
                    <a:pt x="1647" y="3541"/>
                    <a:pt x="1742" y="3509"/>
                  </a:cubicBezTo>
                  <a:cubicBezTo>
                    <a:pt x="4814" y="5314"/>
                    <a:pt x="12383" y="13073"/>
                    <a:pt x="19509" y="20769"/>
                  </a:cubicBezTo>
                  <a:lnTo>
                    <a:pt x="20079" y="20769"/>
                  </a:lnTo>
                  <a:cubicBezTo>
                    <a:pt x="20554" y="20769"/>
                    <a:pt x="21060" y="20801"/>
                    <a:pt x="21535" y="20801"/>
                  </a:cubicBezTo>
                  <a:cubicBezTo>
                    <a:pt x="21029" y="20262"/>
                    <a:pt x="20490" y="19724"/>
                    <a:pt x="19952" y="19217"/>
                  </a:cubicBezTo>
                  <a:lnTo>
                    <a:pt x="19952" y="19217"/>
                  </a:lnTo>
                  <a:cubicBezTo>
                    <a:pt x="20554" y="19755"/>
                    <a:pt x="21155" y="20294"/>
                    <a:pt x="21725" y="20801"/>
                  </a:cubicBezTo>
                  <a:cubicBezTo>
                    <a:pt x="22295" y="20832"/>
                    <a:pt x="22897" y="20832"/>
                    <a:pt x="23467" y="20864"/>
                  </a:cubicBezTo>
                  <a:cubicBezTo>
                    <a:pt x="22675" y="19977"/>
                    <a:pt x="21852" y="19059"/>
                    <a:pt x="20997" y="18140"/>
                  </a:cubicBezTo>
                  <a:cubicBezTo>
                    <a:pt x="20554" y="17570"/>
                    <a:pt x="20079" y="17000"/>
                    <a:pt x="19635" y="16430"/>
                  </a:cubicBezTo>
                  <a:lnTo>
                    <a:pt x="19635" y="16430"/>
                  </a:lnTo>
                  <a:cubicBezTo>
                    <a:pt x="21060" y="17982"/>
                    <a:pt x="22485" y="19470"/>
                    <a:pt x="23752" y="20864"/>
                  </a:cubicBezTo>
                  <a:cubicBezTo>
                    <a:pt x="24132" y="20864"/>
                    <a:pt x="24481" y="20896"/>
                    <a:pt x="24829" y="20896"/>
                  </a:cubicBezTo>
                  <a:cubicBezTo>
                    <a:pt x="24924" y="20896"/>
                    <a:pt x="25019" y="20927"/>
                    <a:pt x="25082" y="20927"/>
                  </a:cubicBezTo>
                  <a:cubicBezTo>
                    <a:pt x="17197" y="12535"/>
                    <a:pt x="9374" y="4143"/>
                    <a:pt x="7633" y="2021"/>
                  </a:cubicBezTo>
                  <a:lnTo>
                    <a:pt x="7633" y="2021"/>
                  </a:lnTo>
                  <a:cubicBezTo>
                    <a:pt x="9279" y="3066"/>
                    <a:pt x="13903" y="7658"/>
                    <a:pt x="19319" y="13295"/>
                  </a:cubicBezTo>
                  <a:lnTo>
                    <a:pt x="26349" y="20864"/>
                  </a:lnTo>
                  <a:cubicBezTo>
                    <a:pt x="26982" y="20832"/>
                    <a:pt x="27616" y="20832"/>
                    <a:pt x="28249" y="20801"/>
                  </a:cubicBezTo>
                  <a:lnTo>
                    <a:pt x="19002" y="11458"/>
                  </a:lnTo>
                  <a:cubicBezTo>
                    <a:pt x="15772" y="7753"/>
                    <a:pt x="12890" y="4269"/>
                    <a:pt x="11211" y="2211"/>
                  </a:cubicBezTo>
                  <a:lnTo>
                    <a:pt x="11211" y="2211"/>
                  </a:lnTo>
                  <a:cubicBezTo>
                    <a:pt x="12858" y="3573"/>
                    <a:pt x="15360" y="5663"/>
                    <a:pt x="18147" y="8101"/>
                  </a:cubicBezTo>
                  <a:cubicBezTo>
                    <a:pt x="21820" y="12187"/>
                    <a:pt x="26317" y="17064"/>
                    <a:pt x="29928" y="20737"/>
                  </a:cubicBezTo>
                  <a:cubicBezTo>
                    <a:pt x="30244" y="20737"/>
                    <a:pt x="30529" y="20737"/>
                    <a:pt x="30846" y="20706"/>
                  </a:cubicBezTo>
                  <a:lnTo>
                    <a:pt x="24322" y="13675"/>
                  </a:lnTo>
                  <a:lnTo>
                    <a:pt x="24322" y="13675"/>
                  </a:lnTo>
                  <a:cubicBezTo>
                    <a:pt x="26887" y="16082"/>
                    <a:pt x="29358" y="18520"/>
                    <a:pt x="31289" y="20706"/>
                  </a:cubicBezTo>
                  <a:cubicBezTo>
                    <a:pt x="31511" y="20706"/>
                    <a:pt x="31733" y="20706"/>
                    <a:pt x="31954" y="20674"/>
                  </a:cubicBezTo>
                  <a:cubicBezTo>
                    <a:pt x="28788" y="17095"/>
                    <a:pt x="24227" y="12820"/>
                    <a:pt x="20047" y="9083"/>
                  </a:cubicBezTo>
                  <a:lnTo>
                    <a:pt x="12446" y="881"/>
                  </a:lnTo>
                  <a:lnTo>
                    <a:pt x="11686" y="89"/>
                  </a:lnTo>
                  <a:cubicBezTo>
                    <a:pt x="11631" y="34"/>
                    <a:pt x="11554" y="0"/>
                    <a:pt x="11475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8587961" y="1695079"/>
              <a:ext cx="813516" cy="755835"/>
            </a:xfrm>
            <a:custGeom>
              <a:avLst/>
              <a:gdLst/>
              <a:ahLst/>
              <a:cxnLst/>
              <a:rect l="l" t="t" r="r" b="b"/>
              <a:pathLst>
                <a:path w="21061" h="19566" extrusionOk="0">
                  <a:moveTo>
                    <a:pt x="3896" y="1736"/>
                  </a:moveTo>
                  <a:lnTo>
                    <a:pt x="3896" y="1736"/>
                  </a:lnTo>
                  <a:cubicBezTo>
                    <a:pt x="4117" y="1800"/>
                    <a:pt x="4339" y="1863"/>
                    <a:pt x="4561" y="1958"/>
                  </a:cubicBezTo>
                  <a:cubicBezTo>
                    <a:pt x="5162" y="2465"/>
                    <a:pt x="5954" y="3193"/>
                    <a:pt x="6872" y="4048"/>
                  </a:cubicBezTo>
                  <a:cubicBezTo>
                    <a:pt x="7632" y="4998"/>
                    <a:pt x="8583" y="6107"/>
                    <a:pt x="9596" y="7278"/>
                  </a:cubicBezTo>
                  <a:cubicBezTo>
                    <a:pt x="7316" y="5156"/>
                    <a:pt x="5004" y="2940"/>
                    <a:pt x="3896" y="1736"/>
                  </a:cubicBezTo>
                  <a:close/>
                  <a:moveTo>
                    <a:pt x="10008" y="4080"/>
                  </a:moveTo>
                  <a:lnTo>
                    <a:pt x="10008" y="4080"/>
                  </a:lnTo>
                  <a:cubicBezTo>
                    <a:pt x="10198" y="4175"/>
                    <a:pt x="10356" y="4270"/>
                    <a:pt x="10514" y="4333"/>
                  </a:cubicBezTo>
                  <a:cubicBezTo>
                    <a:pt x="11306" y="5030"/>
                    <a:pt x="11971" y="5600"/>
                    <a:pt x="12573" y="6075"/>
                  </a:cubicBezTo>
                  <a:cubicBezTo>
                    <a:pt x="16278" y="9400"/>
                    <a:pt x="20395" y="13422"/>
                    <a:pt x="20395" y="14784"/>
                  </a:cubicBezTo>
                  <a:cubicBezTo>
                    <a:pt x="20395" y="14910"/>
                    <a:pt x="20332" y="14974"/>
                    <a:pt x="20332" y="14974"/>
                  </a:cubicBezTo>
                  <a:cubicBezTo>
                    <a:pt x="20324" y="14975"/>
                    <a:pt x="20315" y="14975"/>
                    <a:pt x="20307" y="14975"/>
                  </a:cubicBezTo>
                  <a:cubicBezTo>
                    <a:pt x="19491" y="14975"/>
                    <a:pt x="15681" y="10573"/>
                    <a:pt x="13143" y="7658"/>
                  </a:cubicBezTo>
                  <a:cubicBezTo>
                    <a:pt x="11971" y="6297"/>
                    <a:pt x="10926" y="5093"/>
                    <a:pt x="10008" y="4080"/>
                  </a:cubicBezTo>
                  <a:close/>
                  <a:moveTo>
                    <a:pt x="5922" y="5283"/>
                  </a:moveTo>
                  <a:lnTo>
                    <a:pt x="5922" y="5283"/>
                  </a:lnTo>
                  <a:cubicBezTo>
                    <a:pt x="10198" y="8988"/>
                    <a:pt x="15803" y="14087"/>
                    <a:pt x="18938" y="17856"/>
                  </a:cubicBezTo>
                  <a:lnTo>
                    <a:pt x="5922" y="5283"/>
                  </a:lnTo>
                  <a:close/>
                  <a:moveTo>
                    <a:pt x="338" y="0"/>
                  </a:moveTo>
                  <a:cubicBezTo>
                    <a:pt x="259" y="0"/>
                    <a:pt x="182" y="34"/>
                    <a:pt x="127" y="89"/>
                  </a:cubicBezTo>
                  <a:cubicBezTo>
                    <a:pt x="0" y="153"/>
                    <a:pt x="0" y="311"/>
                    <a:pt x="127" y="406"/>
                  </a:cubicBezTo>
                  <a:lnTo>
                    <a:pt x="887" y="1166"/>
                  </a:lnTo>
                  <a:lnTo>
                    <a:pt x="19952" y="19566"/>
                  </a:lnTo>
                  <a:cubicBezTo>
                    <a:pt x="20205" y="19344"/>
                    <a:pt x="20458" y="19122"/>
                    <a:pt x="20712" y="18869"/>
                  </a:cubicBezTo>
                  <a:cubicBezTo>
                    <a:pt x="20807" y="18774"/>
                    <a:pt x="20870" y="18647"/>
                    <a:pt x="20933" y="18552"/>
                  </a:cubicBezTo>
                  <a:cubicBezTo>
                    <a:pt x="20965" y="18426"/>
                    <a:pt x="20997" y="18299"/>
                    <a:pt x="21060" y="18172"/>
                  </a:cubicBezTo>
                  <a:cubicBezTo>
                    <a:pt x="20680" y="17761"/>
                    <a:pt x="20237" y="17286"/>
                    <a:pt x="19730" y="16716"/>
                  </a:cubicBezTo>
                  <a:cubicBezTo>
                    <a:pt x="19762" y="16716"/>
                    <a:pt x="19793" y="16716"/>
                    <a:pt x="19793" y="16747"/>
                  </a:cubicBezTo>
                  <a:cubicBezTo>
                    <a:pt x="19846" y="16753"/>
                    <a:pt x="19896" y="16755"/>
                    <a:pt x="19944" y="16755"/>
                  </a:cubicBezTo>
                  <a:cubicBezTo>
                    <a:pt x="20183" y="16755"/>
                    <a:pt x="20363" y="16689"/>
                    <a:pt x="20522" y="16557"/>
                  </a:cubicBezTo>
                  <a:cubicBezTo>
                    <a:pt x="20585" y="16526"/>
                    <a:pt x="20617" y="16462"/>
                    <a:pt x="20617" y="16399"/>
                  </a:cubicBezTo>
                  <a:cubicBezTo>
                    <a:pt x="20617" y="16336"/>
                    <a:pt x="20617" y="16272"/>
                    <a:pt x="20553" y="16209"/>
                  </a:cubicBezTo>
                  <a:lnTo>
                    <a:pt x="19635" y="15227"/>
                  </a:lnTo>
                  <a:lnTo>
                    <a:pt x="19635" y="15227"/>
                  </a:lnTo>
                  <a:cubicBezTo>
                    <a:pt x="19888" y="15386"/>
                    <a:pt x="20078" y="15481"/>
                    <a:pt x="20237" y="15481"/>
                  </a:cubicBezTo>
                  <a:cubicBezTo>
                    <a:pt x="20277" y="15486"/>
                    <a:pt x="20315" y="15489"/>
                    <a:pt x="20349" y="15489"/>
                  </a:cubicBezTo>
                  <a:cubicBezTo>
                    <a:pt x="20503" y="15489"/>
                    <a:pt x="20597" y="15437"/>
                    <a:pt x="20648" y="15386"/>
                  </a:cubicBezTo>
                  <a:cubicBezTo>
                    <a:pt x="20775" y="15291"/>
                    <a:pt x="20902" y="15132"/>
                    <a:pt x="20933" y="14879"/>
                  </a:cubicBezTo>
                  <a:cubicBezTo>
                    <a:pt x="20933" y="14847"/>
                    <a:pt x="20933" y="14815"/>
                    <a:pt x="20933" y="14784"/>
                  </a:cubicBezTo>
                  <a:cubicBezTo>
                    <a:pt x="20933" y="14024"/>
                    <a:pt x="19983" y="12725"/>
                    <a:pt x="18653" y="11237"/>
                  </a:cubicBezTo>
                  <a:cubicBezTo>
                    <a:pt x="17862" y="10382"/>
                    <a:pt x="16943" y="9463"/>
                    <a:pt x="15993" y="8545"/>
                  </a:cubicBezTo>
                  <a:lnTo>
                    <a:pt x="15993" y="8545"/>
                  </a:lnTo>
                  <a:cubicBezTo>
                    <a:pt x="16215" y="8640"/>
                    <a:pt x="16373" y="8703"/>
                    <a:pt x="16468" y="8703"/>
                  </a:cubicBezTo>
                  <a:cubicBezTo>
                    <a:pt x="16537" y="8723"/>
                    <a:pt x="16593" y="8730"/>
                    <a:pt x="16640" y="8730"/>
                  </a:cubicBezTo>
                  <a:cubicBezTo>
                    <a:pt x="16743" y="8730"/>
                    <a:pt x="16795" y="8694"/>
                    <a:pt x="16817" y="8672"/>
                  </a:cubicBezTo>
                  <a:cubicBezTo>
                    <a:pt x="16912" y="8608"/>
                    <a:pt x="16943" y="8513"/>
                    <a:pt x="16943" y="8418"/>
                  </a:cubicBezTo>
                  <a:cubicBezTo>
                    <a:pt x="16943" y="7975"/>
                    <a:pt x="15613" y="6740"/>
                    <a:pt x="14505" y="5790"/>
                  </a:cubicBezTo>
                  <a:cubicBezTo>
                    <a:pt x="14457" y="5742"/>
                    <a:pt x="14394" y="5719"/>
                    <a:pt x="14327" y="5719"/>
                  </a:cubicBezTo>
                  <a:cubicBezTo>
                    <a:pt x="14259" y="5719"/>
                    <a:pt x="14188" y="5742"/>
                    <a:pt x="14125" y="5790"/>
                  </a:cubicBezTo>
                  <a:cubicBezTo>
                    <a:pt x="14030" y="5917"/>
                    <a:pt x="14030" y="6043"/>
                    <a:pt x="14156" y="6138"/>
                  </a:cubicBezTo>
                  <a:cubicBezTo>
                    <a:pt x="14916" y="6835"/>
                    <a:pt x="15771" y="7627"/>
                    <a:pt x="16183" y="8102"/>
                  </a:cubicBezTo>
                  <a:cubicBezTo>
                    <a:pt x="15550" y="7753"/>
                    <a:pt x="14315" y="6835"/>
                    <a:pt x="12858" y="5632"/>
                  </a:cubicBezTo>
                  <a:cubicBezTo>
                    <a:pt x="10768" y="3763"/>
                    <a:pt x="8963" y="2275"/>
                    <a:pt x="8488" y="1895"/>
                  </a:cubicBezTo>
                  <a:cubicBezTo>
                    <a:pt x="8440" y="1847"/>
                    <a:pt x="8369" y="1823"/>
                    <a:pt x="8298" y="1823"/>
                  </a:cubicBezTo>
                  <a:cubicBezTo>
                    <a:pt x="8226" y="1823"/>
                    <a:pt x="8155" y="1847"/>
                    <a:pt x="8108" y="1895"/>
                  </a:cubicBezTo>
                  <a:cubicBezTo>
                    <a:pt x="8076" y="1958"/>
                    <a:pt x="8044" y="1990"/>
                    <a:pt x="8044" y="2021"/>
                  </a:cubicBezTo>
                  <a:cubicBezTo>
                    <a:pt x="7284" y="1293"/>
                    <a:pt x="6714" y="881"/>
                    <a:pt x="6366" y="850"/>
                  </a:cubicBezTo>
                  <a:cubicBezTo>
                    <a:pt x="6207" y="850"/>
                    <a:pt x="6081" y="881"/>
                    <a:pt x="6017" y="945"/>
                  </a:cubicBezTo>
                  <a:cubicBezTo>
                    <a:pt x="5922" y="1040"/>
                    <a:pt x="5891" y="1198"/>
                    <a:pt x="5986" y="1293"/>
                  </a:cubicBezTo>
                  <a:lnTo>
                    <a:pt x="7759" y="3193"/>
                  </a:lnTo>
                  <a:lnTo>
                    <a:pt x="19888" y="16241"/>
                  </a:lnTo>
                  <a:cubicBezTo>
                    <a:pt x="19635" y="16209"/>
                    <a:pt x="19318" y="16082"/>
                    <a:pt x="18970" y="15892"/>
                  </a:cubicBezTo>
                  <a:cubicBezTo>
                    <a:pt x="16627" y="13327"/>
                    <a:pt x="13365" y="9843"/>
                    <a:pt x="10388" y="6835"/>
                  </a:cubicBezTo>
                  <a:cubicBezTo>
                    <a:pt x="8899" y="5220"/>
                    <a:pt x="7569" y="3795"/>
                    <a:pt x="6619" y="2750"/>
                  </a:cubicBezTo>
                  <a:cubicBezTo>
                    <a:pt x="6017" y="2085"/>
                    <a:pt x="5574" y="1578"/>
                    <a:pt x="5289" y="1261"/>
                  </a:cubicBezTo>
                  <a:cubicBezTo>
                    <a:pt x="5194" y="1166"/>
                    <a:pt x="5131" y="1040"/>
                    <a:pt x="5036" y="913"/>
                  </a:cubicBezTo>
                  <a:cubicBezTo>
                    <a:pt x="4972" y="881"/>
                    <a:pt x="4909" y="850"/>
                    <a:pt x="4846" y="818"/>
                  </a:cubicBezTo>
                  <a:cubicBezTo>
                    <a:pt x="4782" y="818"/>
                    <a:pt x="4687" y="850"/>
                    <a:pt x="4624" y="881"/>
                  </a:cubicBezTo>
                  <a:cubicBezTo>
                    <a:pt x="4592" y="913"/>
                    <a:pt x="4529" y="976"/>
                    <a:pt x="4529" y="1040"/>
                  </a:cubicBezTo>
                  <a:cubicBezTo>
                    <a:pt x="4529" y="1071"/>
                    <a:pt x="4529" y="1103"/>
                    <a:pt x="4592" y="1198"/>
                  </a:cubicBezTo>
                  <a:cubicBezTo>
                    <a:pt x="4624" y="1261"/>
                    <a:pt x="4751" y="1420"/>
                    <a:pt x="4909" y="1641"/>
                  </a:cubicBezTo>
                  <a:cubicBezTo>
                    <a:pt x="4117" y="976"/>
                    <a:pt x="3516" y="596"/>
                    <a:pt x="3230" y="564"/>
                  </a:cubicBezTo>
                  <a:cubicBezTo>
                    <a:pt x="3040" y="564"/>
                    <a:pt x="2945" y="596"/>
                    <a:pt x="2882" y="659"/>
                  </a:cubicBezTo>
                  <a:cubicBezTo>
                    <a:pt x="2787" y="723"/>
                    <a:pt x="2755" y="786"/>
                    <a:pt x="2755" y="881"/>
                  </a:cubicBezTo>
                  <a:lnTo>
                    <a:pt x="2755" y="913"/>
                  </a:lnTo>
                  <a:cubicBezTo>
                    <a:pt x="2755" y="1040"/>
                    <a:pt x="2850" y="1230"/>
                    <a:pt x="3040" y="1515"/>
                  </a:cubicBezTo>
                  <a:cubicBezTo>
                    <a:pt x="3579" y="2211"/>
                    <a:pt x="4751" y="3383"/>
                    <a:pt x="6777" y="5346"/>
                  </a:cubicBezTo>
                  <a:cubicBezTo>
                    <a:pt x="4877" y="3668"/>
                    <a:pt x="3167" y="2275"/>
                    <a:pt x="2027" y="1325"/>
                  </a:cubicBezTo>
                  <a:cubicBezTo>
                    <a:pt x="1172" y="628"/>
                    <a:pt x="634" y="153"/>
                    <a:pt x="507" y="58"/>
                  </a:cubicBezTo>
                  <a:cubicBezTo>
                    <a:pt x="454" y="18"/>
                    <a:pt x="395" y="0"/>
                    <a:pt x="338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7547602" y="2187470"/>
              <a:ext cx="269151" cy="283119"/>
            </a:xfrm>
            <a:custGeom>
              <a:avLst/>
              <a:gdLst/>
              <a:ahLst/>
              <a:cxnLst/>
              <a:rect l="l" t="t" r="r" b="b"/>
              <a:pathLst>
                <a:path w="6968" h="7329" extrusionOk="0">
                  <a:moveTo>
                    <a:pt x="255" y="0"/>
                  </a:moveTo>
                  <a:cubicBezTo>
                    <a:pt x="203" y="0"/>
                    <a:pt x="149" y="23"/>
                    <a:pt x="127" y="45"/>
                  </a:cubicBezTo>
                  <a:cubicBezTo>
                    <a:pt x="63" y="108"/>
                    <a:pt x="32" y="172"/>
                    <a:pt x="0" y="235"/>
                  </a:cubicBezTo>
                  <a:cubicBezTo>
                    <a:pt x="32" y="267"/>
                    <a:pt x="32" y="330"/>
                    <a:pt x="95" y="393"/>
                  </a:cubicBezTo>
                  <a:cubicBezTo>
                    <a:pt x="95" y="425"/>
                    <a:pt x="95" y="425"/>
                    <a:pt x="95" y="425"/>
                  </a:cubicBezTo>
                  <a:cubicBezTo>
                    <a:pt x="127" y="425"/>
                    <a:pt x="127" y="457"/>
                    <a:pt x="127" y="457"/>
                  </a:cubicBezTo>
                  <a:cubicBezTo>
                    <a:pt x="222" y="583"/>
                    <a:pt x="348" y="773"/>
                    <a:pt x="538" y="1027"/>
                  </a:cubicBezTo>
                  <a:cubicBezTo>
                    <a:pt x="507" y="1058"/>
                    <a:pt x="443" y="1153"/>
                    <a:pt x="412" y="1280"/>
                  </a:cubicBezTo>
                  <a:cubicBezTo>
                    <a:pt x="380" y="1882"/>
                    <a:pt x="2059" y="3719"/>
                    <a:pt x="5764" y="7329"/>
                  </a:cubicBezTo>
                  <a:cubicBezTo>
                    <a:pt x="6049" y="7297"/>
                    <a:pt x="6334" y="7297"/>
                    <a:pt x="6587" y="7297"/>
                  </a:cubicBezTo>
                  <a:lnTo>
                    <a:pt x="6967" y="7297"/>
                  </a:lnTo>
                  <a:cubicBezTo>
                    <a:pt x="4814" y="4922"/>
                    <a:pt x="2629" y="2515"/>
                    <a:pt x="507" y="77"/>
                  </a:cubicBezTo>
                  <a:cubicBezTo>
                    <a:pt x="475" y="45"/>
                    <a:pt x="412" y="13"/>
                    <a:pt x="348" y="13"/>
                  </a:cubicBezTo>
                  <a:lnTo>
                    <a:pt x="317" y="13"/>
                  </a:lnTo>
                  <a:cubicBezTo>
                    <a:pt x="298" y="4"/>
                    <a:pt x="277" y="0"/>
                    <a:pt x="255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35" name="Google Shape;1035;p38"/>
          <p:cNvSpPr/>
          <p:nvPr/>
        </p:nvSpPr>
        <p:spPr>
          <a:xfrm>
            <a:off x="5308102" y="3453969"/>
            <a:ext cx="1902209" cy="510187"/>
          </a:xfrm>
          <a:custGeom>
            <a:avLst/>
            <a:gdLst/>
            <a:ahLst/>
            <a:cxnLst/>
            <a:rect l="l" t="t" r="r" b="b"/>
            <a:pathLst>
              <a:path w="49246" h="13207" extrusionOk="0">
                <a:moveTo>
                  <a:pt x="34868" y="586"/>
                </a:moveTo>
                <a:cubicBezTo>
                  <a:pt x="34931" y="586"/>
                  <a:pt x="35026" y="618"/>
                  <a:pt x="35121" y="681"/>
                </a:cubicBezTo>
                <a:cubicBezTo>
                  <a:pt x="35121" y="681"/>
                  <a:pt x="35121" y="713"/>
                  <a:pt x="35121" y="713"/>
                </a:cubicBezTo>
                <a:cubicBezTo>
                  <a:pt x="35121" y="808"/>
                  <a:pt x="35121" y="935"/>
                  <a:pt x="35185" y="1061"/>
                </a:cubicBezTo>
                <a:cubicBezTo>
                  <a:pt x="35090" y="998"/>
                  <a:pt x="35026" y="966"/>
                  <a:pt x="34963" y="935"/>
                </a:cubicBezTo>
                <a:cubicBezTo>
                  <a:pt x="34868" y="776"/>
                  <a:pt x="34836" y="649"/>
                  <a:pt x="34804" y="586"/>
                </a:cubicBezTo>
                <a:close/>
                <a:moveTo>
                  <a:pt x="19730" y="459"/>
                </a:moveTo>
                <a:cubicBezTo>
                  <a:pt x="19825" y="491"/>
                  <a:pt x="20047" y="649"/>
                  <a:pt x="20332" y="966"/>
                </a:cubicBezTo>
                <a:cubicBezTo>
                  <a:pt x="20332" y="1030"/>
                  <a:pt x="20363" y="1125"/>
                  <a:pt x="20395" y="1251"/>
                </a:cubicBezTo>
                <a:cubicBezTo>
                  <a:pt x="20142" y="966"/>
                  <a:pt x="19888" y="744"/>
                  <a:pt x="19667" y="586"/>
                </a:cubicBezTo>
                <a:cubicBezTo>
                  <a:pt x="19667" y="523"/>
                  <a:pt x="19698" y="491"/>
                  <a:pt x="19730" y="459"/>
                </a:cubicBezTo>
                <a:close/>
                <a:moveTo>
                  <a:pt x="14346" y="871"/>
                </a:moveTo>
                <a:cubicBezTo>
                  <a:pt x="14378" y="903"/>
                  <a:pt x="14441" y="903"/>
                  <a:pt x="14473" y="935"/>
                </a:cubicBezTo>
                <a:cubicBezTo>
                  <a:pt x="14441" y="1030"/>
                  <a:pt x="14410" y="1125"/>
                  <a:pt x="14410" y="1251"/>
                </a:cubicBezTo>
                <a:cubicBezTo>
                  <a:pt x="14410" y="1251"/>
                  <a:pt x="14410" y="1283"/>
                  <a:pt x="14410" y="1315"/>
                </a:cubicBezTo>
                <a:cubicBezTo>
                  <a:pt x="14283" y="1125"/>
                  <a:pt x="14220" y="998"/>
                  <a:pt x="14188" y="903"/>
                </a:cubicBezTo>
                <a:cubicBezTo>
                  <a:pt x="14220" y="871"/>
                  <a:pt x="14283" y="871"/>
                  <a:pt x="14346" y="871"/>
                </a:cubicBezTo>
                <a:close/>
                <a:moveTo>
                  <a:pt x="9564" y="1283"/>
                </a:moveTo>
                <a:cubicBezTo>
                  <a:pt x="9659" y="1410"/>
                  <a:pt x="9818" y="1568"/>
                  <a:pt x="9976" y="1821"/>
                </a:cubicBezTo>
                <a:cubicBezTo>
                  <a:pt x="9849" y="1631"/>
                  <a:pt x="9691" y="1473"/>
                  <a:pt x="9564" y="1315"/>
                </a:cubicBezTo>
                <a:cubicBezTo>
                  <a:pt x="9564" y="1315"/>
                  <a:pt x="9564" y="1283"/>
                  <a:pt x="9564" y="1283"/>
                </a:cubicBezTo>
                <a:close/>
                <a:moveTo>
                  <a:pt x="4244" y="1695"/>
                </a:moveTo>
                <a:lnTo>
                  <a:pt x="4244" y="1695"/>
                </a:lnTo>
                <a:cubicBezTo>
                  <a:pt x="4434" y="1916"/>
                  <a:pt x="4624" y="2170"/>
                  <a:pt x="4814" y="2423"/>
                </a:cubicBezTo>
                <a:lnTo>
                  <a:pt x="4937" y="2596"/>
                </a:lnTo>
                <a:lnTo>
                  <a:pt x="4937" y="2596"/>
                </a:lnTo>
                <a:cubicBezTo>
                  <a:pt x="4906" y="2563"/>
                  <a:pt x="4868" y="2540"/>
                  <a:pt x="4846" y="2518"/>
                </a:cubicBezTo>
                <a:lnTo>
                  <a:pt x="4244" y="1695"/>
                </a:lnTo>
                <a:close/>
                <a:moveTo>
                  <a:pt x="35311" y="1536"/>
                </a:moveTo>
                <a:lnTo>
                  <a:pt x="35311" y="1536"/>
                </a:lnTo>
                <a:cubicBezTo>
                  <a:pt x="35343" y="1568"/>
                  <a:pt x="35375" y="1600"/>
                  <a:pt x="35406" y="1631"/>
                </a:cubicBezTo>
                <a:cubicBezTo>
                  <a:pt x="35565" y="1948"/>
                  <a:pt x="35786" y="2265"/>
                  <a:pt x="36040" y="2676"/>
                </a:cubicBezTo>
                <a:cubicBezTo>
                  <a:pt x="35755" y="2233"/>
                  <a:pt x="35501" y="1853"/>
                  <a:pt x="35311" y="1536"/>
                </a:cubicBezTo>
                <a:close/>
                <a:moveTo>
                  <a:pt x="35438" y="935"/>
                </a:moveTo>
                <a:cubicBezTo>
                  <a:pt x="35565" y="1061"/>
                  <a:pt x="35723" y="1188"/>
                  <a:pt x="35881" y="1346"/>
                </a:cubicBezTo>
                <a:cubicBezTo>
                  <a:pt x="36166" y="1726"/>
                  <a:pt x="36515" y="2201"/>
                  <a:pt x="36895" y="2740"/>
                </a:cubicBezTo>
                <a:cubicBezTo>
                  <a:pt x="36420" y="2201"/>
                  <a:pt x="36008" y="1726"/>
                  <a:pt x="35628" y="1410"/>
                </a:cubicBezTo>
                <a:cubicBezTo>
                  <a:pt x="35533" y="1220"/>
                  <a:pt x="35470" y="1061"/>
                  <a:pt x="35438" y="935"/>
                </a:cubicBezTo>
                <a:close/>
                <a:moveTo>
                  <a:pt x="8741" y="1283"/>
                </a:moveTo>
                <a:lnTo>
                  <a:pt x="8741" y="1283"/>
                </a:lnTo>
                <a:cubicBezTo>
                  <a:pt x="8931" y="1473"/>
                  <a:pt x="9153" y="1695"/>
                  <a:pt x="9406" y="1980"/>
                </a:cubicBezTo>
                <a:cubicBezTo>
                  <a:pt x="9501" y="2233"/>
                  <a:pt x="9628" y="2518"/>
                  <a:pt x="9818" y="2835"/>
                </a:cubicBezTo>
                <a:cubicBezTo>
                  <a:pt x="9438" y="2296"/>
                  <a:pt x="9058" y="1790"/>
                  <a:pt x="8741" y="1283"/>
                </a:cubicBezTo>
                <a:close/>
                <a:moveTo>
                  <a:pt x="19531" y="2938"/>
                </a:moveTo>
                <a:lnTo>
                  <a:pt x="19531" y="2938"/>
                </a:lnTo>
                <a:cubicBezTo>
                  <a:pt x="19536" y="2943"/>
                  <a:pt x="19540" y="2949"/>
                  <a:pt x="19545" y="2957"/>
                </a:cubicBezTo>
                <a:lnTo>
                  <a:pt x="19545" y="2957"/>
                </a:lnTo>
                <a:cubicBezTo>
                  <a:pt x="19540" y="2950"/>
                  <a:pt x="19536" y="2944"/>
                  <a:pt x="19531" y="2938"/>
                </a:cubicBezTo>
                <a:close/>
                <a:moveTo>
                  <a:pt x="3579" y="2011"/>
                </a:moveTo>
                <a:cubicBezTo>
                  <a:pt x="3674" y="2011"/>
                  <a:pt x="3737" y="2043"/>
                  <a:pt x="3832" y="2075"/>
                </a:cubicBezTo>
                <a:lnTo>
                  <a:pt x="3864" y="2170"/>
                </a:lnTo>
                <a:cubicBezTo>
                  <a:pt x="3990" y="2328"/>
                  <a:pt x="4181" y="2613"/>
                  <a:pt x="4529" y="3088"/>
                </a:cubicBezTo>
                <a:cubicBezTo>
                  <a:pt x="4117" y="2613"/>
                  <a:pt x="3769" y="2233"/>
                  <a:pt x="3547" y="2011"/>
                </a:cubicBezTo>
                <a:close/>
                <a:moveTo>
                  <a:pt x="37243" y="1378"/>
                </a:moveTo>
                <a:cubicBezTo>
                  <a:pt x="37623" y="1790"/>
                  <a:pt x="38130" y="2391"/>
                  <a:pt x="38731" y="3151"/>
                </a:cubicBezTo>
                <a:cubicBezTo>
                  <a:pt x="38161" y="2455"/>
                  <a:pt x="37623" y="1853"/>
                  <a:pt x="37243" y="1378"/>
                </a:cubicBezTo>
                <a:close/>
                <a:moveTo>
                  <a:pt x="14695" y="1283"/>
                </a:moveTo>
                <a:lnTo>
                  <a:pt x="14695" y="1283"/>
                </a:lnTo>
                <a:cubicBezTo>
                  <a:pt x="14948" y="1695"/>
                  <a:pt x="15518" y="2645"/>
                  <a:pt x="16246" y="3785"/>
                </a:cubicBezTo>
                <a:cubicBezTo>
                  <a:pt x="15328" y="2676"/>
                  <a:pt x="14695" y="1758"/>
                  <a:pt x="14695" y="1283"/>
                </a:cubicBezTo>
                <a:close/>
                <a:moveTo>
                  <a:pt x="6176" y="1220"/>
                </a:moveTo>
                <a:cubicBezTo>
                  <a:pt x="6461" y="1663"/>
                  <a:pt x="7126" y="2771"/>
                  <a:pt x="7981" y="4101"/>
                </a:cubicBezTo>
                <a:cubicBezTo>
                  <a:pt x="7537" y="3563"/>
                  <a:pt x="7062" y="3056"/>
                  <a:pt x="6619" y="2550"/>
                </a:cubicBezTo>
                <a:cubicBezTo>
                  <a:pt x="6334" y="2011"/>
                  <a:pt x="6176" y="1568"/>
                  <a:pt x="6176" y="1251"/>
                </a:cubicBezTo>
                <a:cubicBezTo>
                  <a:pt x="6176" y="1251"/>
                  <a:pt x="6176" y="1220"/>
                  <a:pt x="6176" y="1220"/>
                </a:cubicBezTo>
                <a:close/>
                <a:moveTo>
                  <a:pt x="20807" y="1473"/>
                </a:moveTo>
                <a:cubicBezTo>
                  <a:pt x="21313" y="2075"/>
                  <a:pt x="21947" y="2898"/>
                  <a:pt x="22707" y="3848"/>
                </a:cubicBezTo>
                <a:cubicBezTo>
                  <a:pt x="22802" y="3975"/>
                  <a:pt x="22897" y="4133"/>
                  <a:pt x="22992" y="4291"/>
                </a:cubicBezTo>
                <a:cubicBezTo>
                  <a:pt x="23025" y="4341"/>
                  <a:pt x="23058" y="4399"/>
                  <a:pt x="23095" y="4456"/>
                </a:cubicBezTo>
                <a:lnTo>
                  <a:pt x="23095" y="4456"/>
                </a:lnTo>
                <a:cubicBezTo>
                  <a:pt x="22349" y="3500"/>
                  <a:pt x="21660" y="2608"/>
                  <a:pt x="21028" y="1916"/>
                </a:cubicBezTo>
                <a:cubicBezTo>
                  <a:pt x="20933" y="1758"/>
                  <a:pt x="20870" y="1600"/>
                  <a:pt x="20807" y="1473"/>
                </a:cubicBezTo>
                <a:close/>
                <a:moveTo>
                  <a:pt x="24510" y="4627"/>
                </a:moveTo>
                <a:cubicBezTo>
                  <a:pt x="24555" y="4686"/>
                  <a:pt x="24606" y="4748"/>
                  <a:pt x="24648" y="4820"/>
                </a:cubicBezTo>
                <a:lnTo>
                  <a:pt x="24648" y="4820"/>
                </a:lnTo>
                <a:cubicBezTo>
                  <a:pt x="24599" y="4753"/>
                  <a:pt x="24557" y="4693"/>
                  <a:pt x="24510" y="4627"/>
                </a:cubicBezTo>
                <a:close/>
                <a:moveTo>
                  <a:pt x="24679" y="4862"/>
                </a:moveTo>
                <a:lnTo>
                  <a:pt x="24679" y="4862"/>
                </a:lnTo>
                <a:cubicBezTo>
                  <a:pt x="24702" y="4868"/>
                  <a:pt x="24702" y="4893"/>
                  <a:pt x="24702" y="4893"/>
                </a:cubicBezTo>
                <a:cubicBezTo>
                  <a:pt x="24694" y="4883"/>
                  <a:pt x="24687" y="4872"/>
                  <a:pt x="24679" y="4862"/>
                </a:cubicBezTo>
                <a:close/>
                <a:moveTo>
                  <a:pt x="19762" y="1061"/>
                </a:moveTo>
                <a:cubicBezTo>
                  <a:pt x="20047" y="1315"/>
                  <a:pt x="20427" y="1695"/>
                  <a:pt x="20807" y="2138"/>
                </a:cubicBezTo>
                <a:cubicBezTo>
                  <a:pt x="21250" y="2898"/>
                  <a:pt x="21915" y="3880"/>
                  <a:pt x="22675" y="4925"/>
                </a:cubicBezTo>
                <a:cubicBezTo>
                  <a:pt x="21282" y="3373"/>
                  <a:pt x="20078" y="1916"/>
                  <a:pt x="19762" y="1061"/>
                </a:cubicBezTo>
                <a:close/>
                <a:moveTo>
                  <a:pt x="30561" y="554"/>
                </a:moveTo>
                <a:lnTo>
                  <a:pt x="30561" y="554"/>
                </a:lnTo>
                <a:cubicBezTo>
                  <a:pt x="30909" y="966"/>
                  <a:pt x="31891" y="2423"/>
                  <a:pt x="32809" y="3848"/>
                </a:cubicBezTo>
                <a:cubicBezTo>
                  <a:pt x="33141" y="4361"/>
                  <a:pt x="33473" y="4873"/>
                  <a:pt x="33777" y="5359"/>
                </a:cubicBezTo>
                <a:lnTo>
                  <a:pt x="33777" y="5359"/>
                </a:lnTo>
                <a:cubicBezTo>
                  <a:pt x="33761" y="5338"/>
                  <a:pt x="33744" y="5321"/>
                  <a:pt x="33728" y="5305"/>
                </a:cubicBezTo>
                <a:cubicBezTo>
                  <a:pt x="31954" y="2961"/>
                  <a:pt x="30688" y="1125"/>
                  <a:pt x="30561" y="554"/>
                </a:cubicBezTo>
                <a:close/>
                <a:moveTo>
                  <a:pt x="36388" y="2613"/>
                </a:moveTo>
                <a:lnTo>
                  <a:pt x="36388" y="2613"/>
                </a:lnTo>
                <a:cubicBezTo>
                  <a:pt x="37085" y="3373"/>
                  <a:pt x="37876" y="4418"/>
                  <a:pt x="38668" y="5558"/>
                </a:cubicBezTo>
                <a:cubicBezTo>
                  <a:pt x="37813" y="4513"/>
                  <a:pt x="36990" y="3468"/>
                  <a:pt x="36388" y="2613"/>
                </a:cubicBezTo>
                <a:close/>
                <a:moveTo>
                  <a:pt x="36641" y="5875"/>
                </a:moveTo>
                <a:lnTo>
                  <a:pt x="36705" y="5938"/>
                </a:lnTo>
                <a:cubicBezTo>
                  <a:pt x="36705" y="5938"/>
                  <a:pt x="36736" y="5970"/>
                  <a:pt x="36736" y="6002"/>
                </a:cubicBezTo>
                <a:lnTo>
                  <a:pt x="36641" y="5875"/>
                </a:lnTo>
                <a:close/>
                <a:moveTo>
                  <a:pt x="3769" y="459"/>
                </a:moveTo>
                <a:cubicBezTo>
                  <a:pt x="4529" y="681"/>
                  <a:pt x="6334" y="3595"/>
                  <a:pt x="7949" y="6192"/>
                </a:cubicBezTo>
                <a:cubicBezTo>
                  <a:pt x="8012" y="6287"/>
                  <a:pt x="8107" y="6413"/>
                  <a:pt x="8171" y="6540"/>
                </a:cubicBezTo>
                <a:lnTo>
                  <a:pt x="6872" y="4735"/>
                </a:lnTo>
                <a:cubicBezTo>
                  <a:pt x="6144" y="3721"/>
                  <a:pt x="5542" y="2866"/>
                  <a:pt x="5036" y="2201"/>
                </a:cubicBezTo>
                <a:lnTo>
                  <a:pt x="3769" y="459"/>
                </a:lnTo>
                <a:close/>
                <a:moveTo>
                  <a:pt x="15170" y="1473"/>
                </a:moveTo>
                <a:lnTo>
                  <a:pt x="15170" y="1473"/>
                </a:lnTo>
                <a:cubicBezTo>
                  <a:pt x="16151" y="2486"/>
                  <a:pt x="17513" y="4576"/>
                  <a:pt x="18812" y="6667"/>
                </a:cubicBezTo>
                <a:cubicBezTo>
                  <a:pt x="18400" y="6255"/>
                  <a:pt x="17988" y="5780"/>
                  <a:pt x="17608" y="5368"/>
                </a:cubicBezTo>
                <a:cubicBezTo>
                  <a:pt x="16721" y="4006"/>
                  <a:pt x="15866" y="2645"/>
                  <a:pt x="15170" y="1473"/>
                </a:cubicBezTo>
                <a:close/>
                <a:moveTo>
                  <a:pt x="40252" y="1030"/>
                </a:moveTo>
                <a:cubicBezTo>
                  <a:pt x="40790" y="1093"/>
                  <a:pt x="42468" y="3088"/>
                  <a:pt x="44052" y="5210"/>
                </a:cubicBezTo>
                <a:lnTo>
                  <a:pt x="45477" y="7173"/>
                </a:lnTo>
                <a:cubicBezTo>
                  <a:pt x="44812" y="6382"/>
                  <a:pt x="43925" y="5368"/>
                  <a:pt x="42880" y="4260"/>
                </a:cubicBezTo>
                <a:cubicBezTo>
                  <a:pt x="41740" y="3025"/>
                  <a:pt x="40188" y="1378"/>
                  <a:pt x="40220" y="1030"/>
                </a:cubicBezTo>
                <a:close/>
                <a:moveTo>
                  <a:pt x="4022" y="3531"/>
                </a:moveTo>
                <a:cubicBezTo>
                  <a:pt x="4687" y="4196"/>
                  <a:pt x="5859" y="5685"/>
                  <a:pt x="7252" y="7553"/>
                </a:cubicBezTo>
                <a:cubicBezTo>
                  <a:pt x="6682" y="6857"/>
                  <a:pt x="6049" y="6065"/>
                  <a:pt x="5352" y="5178"/>
                </a:cubicBezTo>
                <a:cubicBezTo>
                  <a:pt x="4846" y="4545"/>
                  <a:pt x="4371" y="3943"/>
                  <a:pt x="4022" y="3531"/>
                </a:cubicBezTo>
                <a:close/>
                <a:moveTo>
                  <a:pt x="27457" y="1125"/>
                </a:moveTo>
                <a:lnTo>
                  <a:pt x="27457" y="1125"/>
                </a:lnTo>
                <a:cubicBezTo>
                  <a:pt x="27584" y="1220"/>
                  <a:pt x="27711" y="1378"/>
                  <a:pt x="27901" y="1600"/>
                </a:cubicBezTo>
                <a:lnTo>
                  <a:pt x="30878" y="5685"/>
                </a:lnTo>
                <a:cubicBezTo>
                  <a:pt x="31384" y="6477"/>
                  <a:pt x="31891" y="7237"/>
                  <a:pt x="32366" y="7933"/>
                </a:cubicBezTo>
                <a:cubicBezTo>
                  <a:pt x="30149" y="4956"/>
                  <a:pt x="28091" y="2106"/>
                  <a:pt x="27457" y="1125"/>
                </a:cubicBezTo>
                <a:close/>
                <a:moveTo>
                  <a:pt x="10831" y="5336"/>
                </a:moveTo>
                <a:cubicBezTo>
                  <a:pt x="11623" y="6318"/>
                  <a:pt x="12446" y="7332"/>
                  <a:pt x="13175" y="8282"/>
                </a:cubicBezTo>
                <a:cubicBezTo>
                  <a:pt x="12383" y="7332"/>
                  <a:pt x="11591" y="6350"/>
                  <a:pt x="10894" y="5431"/>
                </a:cubicBezTo>
                <a:cubicBezTo>
                  <a:pt x="10863" y="5400"/>
                  <a:pt x="10831" y="5368"/>
                  <a:pt x="10831" y="5336"/>
                </a:cubicBezTo>
                <a:close/>
                <a:moveTo>
                  <a:pt x="42690" y="6350"/>
                </a:moveTo>
                <a:lnTo>
                  <a:pt x="42690" y="6350"/>
                </a:lnTo>
                <a:cubicBezTo>
                  <a:pt x="43323" y="7047"/>
                  <a:pt x="43925" y="7775"/>
                  <a:pt x="44464" y="8440"/>
                </a:cubicBezTo>
                <a:cubicBezTo>
                  <a:pt x="43925" y="7870"/>
                  <a:pt x="43323" y="7142"/>
                  <a:pt x="42690" y="6350"/>
                </a:cubicBezTo>
                <a:close/>
                <a:moveTo>
                  <a:pt x="24005" y="428"/>
                </a:moveTo>
                <a:lnTo>
                  <a:pt x="24005" y="428"/>
                </a:lnTo>
                <a:cubicBezTo>
                  <a:pt x="24544" y="713"/>
                  <a:pt x="26381" y="3436"/>
                  <a:pt x="27901" y="5653"/>
                </a:cubicBezTo>
                <a:cubicBezTo>
                  <a:pt x="28692" y="6825"/>
                  <a:pt x="29452" y="7933"/>
                  <a:pt x="30149" y="8915"/>
                </a:cubicBezTo>
                <a:cubicBezTo>
                  <a:pt x="27837" y="5938"/>
                  <a:pt x="24322" y="1378"/>
                  <a:pt x="24005" y="428"/>
                </a:cubicBezTo>
                <a:close/>
                <a:moveTo>
                  <a:pt x="18780" y="7078"/>
                </a:moveTo>
                <a:lnTo>
                  <a:pt x="18780" y="7078"/>
                </a:lnTo>
                <a:cubicBezTo>
                  <a:pt x="18907" y="7237"/>
                  <a:pt x="19033" y="7363"/>
                  <a:pt x="19160" y="7490"/>
                </a:cubicBezTo>
                <a:cubicBezTo>
                  <a:pt x="19318" y="7680"/>
                  <a:pt x="19508" y="7870"/>
                  <a:pt x="19698" y="8092"/>
                </a:cubicBezTo>
                <a:cubicBezTo>
                  <a:pt x="19730" y="8155"/>
                  <a:pt x="19793" y="8250"/>
                  <a:pt x="19857" y="8345"/>
                </a:cubicBezTo>
                <a:cubicBezTo>
                  <a:pt x="20173" y="8852"/>
                  <a:pt x="20490" y="9358"/>
                  <a:pt x="20743" y="9802"/>
                </a:cubicBezTo>
                <a:cubicBezTo>
                  <a:pt x="20142" y="9010"/>
                  <a:pt x="19445" y="8092"/>
                  <a:pt x="18780" y="7078"/>
                </a:cubicBezTo>
                <a:close/>
                <a:moveTo>
                  <a:pt x="42500" y="4323"/>
                </a:moveTo>
                <a:cubicBezTo>
                  <a:pt x="42563" y="4386"/>
                  <a:pt x="42627" y="4450"/>
                  <a:pt x="42658" y="4513"/>
                </a:cubicBezTo>
                <a:cubicBezTo>
                  <a:pt x="44274" y="6223"/>
                  <a:pt x="47282" y="9485"/>
                  <a:pt x="47282" y="10308"/>
                </a:cubicBezTo>
                <a:cubicBezTo>
                  <a:pt x="46807" y="9675"/>
                  <a:pt x="44147" y="6445"/>
                  <a:pt x="42500" y="4323"/>
                </a:cubicBezTo>
                <a:close/>
                <a:moveTo>
                  <a:pt x="36388" y="3151"/>
                </a:moveTo>
                <a:cubicBezTo>
                  <a:pt x="37370" y="4481"/>
                  <a:pt x="38826" y="6223"/>
                  <a:pt x="40505" y="8218"/>
                </a:cubicBezTo>
                <a:cubicBezTo>
                  <a:pt x="40980" y="8947"/>
                  <a:pt x="41455" y="9675"/>
                  <a:pt x="41898" y="10372"/>
                </a:cubicBezTo>
                <a:cubicBezTo>
                  <a:pt x="39967" y="7965"/>
                  <a:pt x="37813" y="5146"/>
                  <a:pt x="36388" y="3151"/>
                </a:cubicBezTo>
                <a:close/>
                <a:moveTo>
                  <a:pt x="27806" y="8915"/>
                </a:moveTo>
                <a:lnTo>
                  <a:pt x="27806" y="8915"/>
                </a:lnTo>
                <a:cubicBezTo>
                  <a:pt x="28122" y="9327"/>
                  <a:pt x="28439" y="9738"/>
                  <a:pt x="28724" y="10118"/>
                </a:cubicBezTo>
                <a:cubicBezTo>
                  <a:pt x="28851" y="10245"/>
                  <a:pt x="28946" y="10372"/>
                  <a:pt x="29009" y="10499"/>
                </a:cubicBezTo>
                <a:cubicBezTo>
                  <a:pt x="28629" y="10055"/>
                  <a:pt x="28217" y="9517"/>
                  <a:pt x="27806" y="8915"/>
                </a:cubicBezTo>
                <a:close/>
                <a:moveTo>
                  <a:pt x="11654" y="4355"/>
                </a:moveTo>
                <a:lnTo>
                  <a:pt x="11654" y="4355"/>
                </a:lnTo>
                <a:cubicBezTo>
                  <a:pt x="11971" y="4766"/>
                  <a:pt x="12288" y="5146"/>
                  <a:pt x="12573" y="5526"/>
                </a:cubicBezTo>
                <a:cubicBezTo>
                  <a:pt x="14093" y="7680"/>
                  <a:pt x="15423" y="9548"/>
                  <a:pt x="16405" y="10784"/>
                </a:cubicBezTo>
                <a:cubicBezTo>
                  <a:pt x="15740" y="10055"/>
                  <a:pt x="15043" y="9232"/>
                  <a:pt x="14346" y="8377"/>
                </a:cubicBezTo>
                <a:cubicBezTo>
                  <a:pt x="13491" y="7078"/>
                  <a:pt x="12541" y="5622"/>
                  <a:pt x="11654" y="4355"/>
                </a:cubicBezTo>
                <a:close/>
                <a:moveTo>
                  <a:pt x="40885" y="4513"/>
                </a:moveTo>
                <a:lnTo>
                  <a:pt x="40885" y="4513"/>
                </a:lnTo>
                <a:cubicBezTo>
                  <a:pt x="42500" y="6667"/>
                  <a:pt x="44464" y="9073"/>
                  <a:pt x="45540" y="9897"/>
                </a:cubicBezTo>
                <a:cubicBezTo>
                  <a:pt x="45889" y="10467"/>
                  <a:pt x="46110" y="10910"/>
                  <a:pt x="46079" y="11227"/>
                </a:cubicBezTo>
                <a:cubicBezTo>
                  <a:pt x="46079" y="11322"/>
                  <a:pt x="46079" y="11385"/>
                  <a:pt x="46015" y="11417"/>
                </a:cubicBezTo>
                <a:cubicBezTo>
                  <a:pt x="45952" y="11417"/>
                  <a:pt x="45857" y="11354"/>
                  <a:pt x="45730" y="11227"/>
                </a:cubicBezTo>
                <a:cubicBezTo>
                  <a:pt x="45129" y="9992"/>
                  <a:pt x="43672" y="8123"/>
                  <a:pt x="41962" y="6097"/>
                </a:cubicBezTo>
                <a:cubicBezTo>
                  <a:pt x="41803" y="5875"/>
                  <a:pt x="41645" y="5685"/>
                  <a:pt x="41518" y="5463"/>
                </a:cubicBezTo>
                <a:cubicBezTo>
                  <a:pt x="41297" y="5146"/>
                  <a:pt x="41075" y="4830"/>
                  <a:pt x="40885" y="4513"/>
                </a:cubicBezTo>
                <a:close/>
                <a:moveTo>
                  <a:pt x="34488" y="5020"/>
                </a:moveTo>
                <a:cubicBezTo>
                  <a:pt x="34900" y="5590"/>
                  <a:pt x="35343" y="6160"/>
                  <a:pt x="35786" y="6698"/>
                </a:cubicBezTo>
                <a:lnTo>
                  <a:pt x="39238" y="11512"/>
                </a:lnTo>
                <a:cubicBezTo>
                  <a:pt x="37971" y="10213"/>
                  <a:pt x="36135" y="7553"/>
                  <a:pt x="34488" y="5020"/>
                </a:cubicBezTo>
                <a:close/>
                <a:moveTo>
                  <a:pt x="4498" y="11736"/>
                </a:moveTo>
                <a:cubicBezTo>
                  <a:pt x="4508" y="11745"/>
                  <a:pt x="4518" y="11755"/>
                  <a:pt x="4529" y="11765"/>
                </a:cubicBezTo>
                <a:lnTo>
                  <a:pt x="4498" y="11736"/>
                </a:lnTo>
                <a:close/>
                <a:moveTo>
                  <a:pt x="15455" y="10182"/>
                </a:moveTo>
                <a:lnTo>
                  <a:pt x="15455" y="10182"/>
                </a:lnTo>
                <a:cubicBezTo>
                  <a:pt x="16025" y="10815"/>
                  <a:pt x="16531" y="11417"/>
                  <a:pt x="16975" y="11860"/>
                </a:cubicBezTo>
                <a:lnTo>
                  <a:pt x="16975" y="11924"/>
                </a:lnTo>
                <a:cubicBezTo>
                  <a:pt x="16816" y="11892"/>
                  <a:pt x="16563" y="11639"/>
                  <a:pt x="16215" y="11259"/>
                </a:cubicBezTo>
                <a:cubicBezTo>
                  <a:pt x="16088" y="11100"/>
                  <a:pt x="15961" y="10942"/>
                  <a:pt x="15803" y="10752"/>
                </a:cubicBezTo>
                <a:cubicBezTo>
                  <a:pt x="15708" y="10562"/>
                  <a:pt x="15581" y="10372"/>
                  <a:pt x="15455" y="10182"/>
                </a:cubicBezTo>
                <a:close/>
                <a:moveTo>
                  <a:pt x="20807" y="9295"/>
                </a:moveTo>
                <a:lnTo>
                  <a:pt x="20807" y="9295"/>
                </a:lnTo>
                <a:cubicBezTo>
                  <a:pt x="21757" y="10340"/>
                  <a:pt x="22580" y="11322"/>
                  <a:pt x="22992" y="11987"/>
                </a:cubicBezTo>
                <a:cubicBezTo>
                  <a:pt x="22739" y="11892"/>
                  <a:pt x="22422" y="11639"/>
                  <a:pt x="22105" y="11322"/>
                </a:cubicBezTo>
                <a:cubicBezTo>
                  <a:pt x="21694" y="10720"/>
                  <a:pt x="21250" y="10023"/>
                  <a:pt x="20807" y="9295"/>
                </a:cubicBezTo>
                <a:close/>
                <a:moveTo>
                  <a:pt x="28534" y="4355"/>
                </a:moveTo>
                <a:cubicBezTo>
                  <a:pt x="31004" y="7205"/>
                  <a:pt x="33633" y="10530"/>
                  <a:pt x="34139" y="12114"/>
                </a:cubicBezTo>
                <a:lnTo>
                  <a:pt x="28534" y="4355"/>
                </a:lnTo>
                <a:close/>
                <a:moveTo>
                  <a:pt x="15581" y="11575"/>
                </a:moveTo>
                <a:lnTo>
                  <a:pt x="15581" y="11575"/>
                </a:lnTo>
                <a:cubicBezTo>
                  <a:pt x="15708" y="11702"/>
                  <a:pt x="15803" y="11797"/>
                  <a:pt x="15898" y="11924"/>
                </a:cubicBezTo>
                <a:cubicBezTo>
                  <a:pt x="15930" y="11987"/>
                  <a:pt x="15961" y="12082"/>
                  <a:pt x="15993" y="12145"/>
                </a:cubicBezTo>
                <a:cubicBezTo>
                  <a:pt x="15961" y="12114"/>
                  <a:pt x="15930" y="12082"/>
                  <a:pt x="15898" y="12050"/>
                </a:cubicBezTo>
                <a:lnTo>
                  <a:pt x="15645" y="11734"/>
                </a:lnTo>
                <a:cubicBezTo>
                  <a:pt x="15613" y="11670"/>
                  <a:pt x="15613" y="11639"/>
                  <a:pt x="15581" y="11575"/>
                </a:cubicBezTo>
                <a:close/>
                <a:moveTo>
                  <a:pt x="5511" y="1821"/>
                </a:moveTo>
                <a:lnTo>
                  <a:pt x="6746" y="3310"/>
                </a:lnTo>
                <a:cubicBezTo>
                  <a:pt x="8107" y="5495"/>
                  <a:pt x="10799" y="8630"/>
                  <a:pt x="12604" y="10625"/>
                </a:cubicBezTo>
                <a:cubicBezTo>
                  <a:pt x="12921" y="11227"/>
                  <a:pt x="13143" y="11670"/>
                  <a:pt x="13111" y="11987"/>
                </a:cubicBezTo>
                <a:cubicBezTo>
                  <a:pt x="13111" y="12082"/>
                  <a:pt x="13080" y="12145"/>
                  <a:pt x="13048" y="12177"/>
                </a:cubicBezTo>
                <a:cubicBezTo>
                  <a:pt x="13016" y="12209"/>
                  <a:pt x="12953" y="12240"/>
                  <a:pt x="12858" y="12240"/>
                </a:cubicBezTo>
                <a:cubicBezTo>
                  <a:pt x="11971" y="12082"/>
                  <a:pt x="9976" y="8852"/>
                  <a:pt x="8202" y="5970"/>
                </a:cubicBezTo>
                <a:cubicBezTo>
                  <a:pt x="7189" y="4386"/>
                  <a:pt x="6271" y="2898"/>
                  <a:pt x="5511" y="1821"/>
                </a:cubicBezTo>
                <a:close/>
                <a:moveTo>
                  <a:pt x="45192" y="11449"/>
                </a:moveTo>
                <a:lnTo>
                  <a:pt x="45730" y="12145"/>
                </a:lnTo>
                <a:cubicBezTo>
                  <a:pt x="45730" y="12177"/>
                  <a:pt x="45730" y="12177"/>
                  <a:pt x="45730" y="12209"/>
                </a:cubicBezTo>
                <a:lnTo>
                  <a:pt x="45730" y="12240"/>
                </a:lnTo>
                <a:cubicBezTo>
                  <a:pt x="45604" y="12050"/>
                  <a:pt x="45414" y="11765"/>
                  <a:pt x="45192" y="11449"/>
                </a:cubicBezTo>
                <a:close/>
                <a:moveTo>
                  <a:pt x="18273" y="4450"/>
                </a:moveTo>
                <a:lnTo>
                  <a:pt x="24069" y="11924"/>
                </a:lnTo>
                <a:cubicBezTo>
                  <a:pt x="24100" y="12050"/>
                  <a:pt x="24132" y="12145"/>
                  <a:pt x="24100" y="12209"/>
                </a:cubicBezTo>
                <a:cubicBezTo>
                  <a:pt x="24100" y="12240"/>
                  <a:pt x="24100" y="12272"/>
                  <a:pt x="24100" y="12272"/>
                </a:cubicBezTo>
                <a:lnTo>
                  <a:pt x="18273" y="4450"/>
                </a:lnTo>
                <a:close/>
                <a:moveTo>
                  <a:pt x="39238" y="10942"/>
                </a:moveTo>
                <a:cubicBezTo>
                  <a:pt x="39745" y="11544"/>
                  <a:pt x="40157" y="12019"/>
                  <a:pt x="40378" y="12304"/>
                </a:cubicBezTo>
                <a:cubicBezTo>
                  <a:pt x="40283" y="12304"/>
                  <a:pt x="40188" y="12272"/>
                  <a:pt x="40062" y="12209"/>
                </a:cubicBezTo>
                <a:cubicBezTo>
                  <a:pt x="40093" y="12145"/>
                  <a:pt x="40062" y="12114"/>
                  <a:pt x="40030" y="12050"/>
                </a:cubicBezTo>
                <a:lnTo>
                  <a:pt x="39238" y="10942"/>
                </a:lnTo>
                <a:close/>
                <a:moveTo>
                  <a:pt x="28439" y="9168"/>
                </a:moveTo>
                <a:lnTo>
                  <a:pt x="28439" y="9168"/>
                </a:lnTo>
                <a:cubicBezTo>
                  <a:pt x="29642" y="10625"/>
                  <a:pt x="30719" y="11860"/>
                  <a:pt x="31163" y="12399"/>
                </a:cubicBezTo>
                <a:lnTo>
                  <a:pt x="31099" y="12399"/>
                </a:lnTo>
                <a:cubicBezTo>
                  <a:pt x="31036" y="12367"/>
                  <a:pt x="30973" y="12367"/>
                  <a:pt x="30909" y="12335"/>
                </a:cubicBezTo>
                <a:cubicBezTo>
                  <a:pt x="30909" y="12304"/>
                  <a:pt x="30909" y="12304"/>
                  <a:pt x="30909" y="12304"/>
                </a:cubicBezTo>
                <a:cubicBezTo>
                  <a:pt x="30244" y="11480"/>
                  <a:pt x="29579" y="10657"/>
                  <a:pt x="28914" y="9833"/>
                </a:cubicBezTo>
                <a:cubicBezTo>
                  <a:pt x="28756" y="9612"/>
                  <a:pt x="28597" y="9390"/>
                  <a:pt x="28439" y="9168"/>
                </a:cubicBezTo>
                <a:close/>
                <a:moveTo>
                  <a:pt x="26381" y="4481"/>
                </a:moveTo>
                <a:cubicBezTo>
                  <a:pt x="27489" y="6002"/>
                  <a:pt x="28977" y="7902"/>
                  <a:pt x="30751" y="10213"/>
                </a:cubicBezTo>
                <a:cubicBezTo>
                  <a:pt x="31511" y="11195"/>
                  <a:pt x="32208" y="12082"/>
                  <a:pt x="32556" y="12557"/>
                </a:cubicBezTo>
                <a:cubicBezTo>
                  <a:pt x="32303" y="12335"/>
                  <a:pt x="31891" y="11892"/>
                  <a:pt x="31384" y="11290"/>
                </a:cubicBezTo>
                <a:cubicBezTo>
                  <a:pt x="30593" y="10213"/>
                  <a:pt x="29421" y="8662"/>
                  <a:pt x="28217" y="7110"/>
                </a:cubicBezTo>
                <a:cubicBezTo>
                  <a:pt x="27616" y="6255"/>
                  <a:pt x="27014" y="5400"/>
                  <a:pt x="26381" y="4481"/>
                </a:cubicBezTo>
                <a:close/>
                <a:moveTo>
                  <a:pt x="28122" y="11670"/>
                </a:moveTo>
                <a:lnTo>
                  <a:pt x="28122" y="11670"/>
                </a:lnTo>
                <a:cubicBezTo>
                  <a:pt x="28249" y="11829"/>
                  <a:pt x="28376" y="11955"/>
                  <a:pt x="28502" y="12114"/>
                </a:cubicBezTo>
                <a:cubicBezTo>
                  <a:pt x="28597" y="12272"/>
                  <a:pt x="28692" y="12462"/>
                  <a:pt x="28724" y="12589"/>
                </a:cubicBezTo>
                <a:cubicBezTo>
                  <a:pt x="28597" y="12367"/>
                  <a:pt x="28376" y="12050"/>
                  <a:pt x="28122" y="11670"/>
                </a:cubicBezTo>
                <a:close/>
                <a:moveTo>
                  <a:pt x="22739" y="12240"/>
                </a:moveTo>
                <a:lnTo>
                  <a:pt x="22739" y="12240"/>
                </a:lnTo>
                <a:cubicBezTo>
                  <a:pt x="22897" y="12335"/>
                  <a:pt x="23055" y="12399"/>
                  <a:pt x="23182" y="12399"/>
                </a:cubicBezTo>
                <a:cubicBezTo>
                  <a:pt x="23214" y="12494"/>
                  <a:pt x="23245" y="12589"/>
                  <a:pt x="23245" y="12652"/>
                </a:cubicBezTo>
                <a:cubicBezTo>
                  <a:pt x="23245" y="12684"/>
                  <a:pt x="23214" y="12715"/>
                  <a:pt x="23214" y="12715"/>
                </a:cubicBezTo>
                <a:cubicBezTo>
                  <a:pt x="23119" y="12684"/>
                  <a:pt x="22960" y="12525"/>
                  <a:pt x="22739" y="12240"/>
                </a:cubicBezTo>
                <a:close/>
                <a:moveTo>
                  <a:pt x="17196" y="12145"/>
                </a:moveTo>
                <a:cubicBezTo>
                  <a:pt x="17450" y="12399"/>
                  <a:pt x="17640" y="12589"/>
                  <a:pt x="17767" y="12747"/>
                </a:cubicBezTo>
                <a:cubicBezTo>
                  <a:pt x="17577" y="12684"/>
                  <a:pt x="17355" y="12494"/>
                  <a:pt x="17101" y="12240"/>
                </a:cubicBezTo>
                <a:cubicBezTo>
                  <a:pt x="17133" y="12240"/>
                  <a:pt x="17133" y="12209"/>
                  <a:pt x="17133" y="12209"/>
                </a:cubicBezTo>
                <a:cubicBezTo>
                  <a:pt x="17165" y="12177"/>
                  <a:pt x="17196" y="12177"/>
                  <a:pt x="17196" y="12145"/>
                </a:cubicBezTo>
                <a:close/>
                <a:moveTo>
                  <a:pt x="24999" y="0"/>
                </a:moveTo>
                <a:cubicBezTo>
                  <a:pt x="24963" y="0"/>
                  <a:pt x="24924" y="16"/>
                  <a:pt x="24892" y="48"/>
                </a:cubicBezTo>
                <a:cubicBezTo>
                  <a:pt x="24829" y="111"/>
                  <a:pt x="24829" y="206"/>
                  <a:pt x="24892" y="269"/>
                </a:cubicBezTo>
                <a:cubicBezTo>
                  <a:pt x="24892" y="301"/>
                  <a:pt x="27267" y="3563"/>
                  <a:pt x="29611" y="6730"/>
                </a:cubicBezTo>
                <a:cubicBezTo>
                  <a:pt x="32429" y="10530"/>
                  <a:pt x="33633" y="12114"/>
                  <a:pt x="34171" y="12747"/>
                </a:cubicBezTo>
                <a:cubicBezTo>
                  <a:pt x="34171" y="12779"/>
                  <a:pt x="34139" y="12779"/>
                  <a:pt x="34139" y="12810"/>
                </a:cubicBezTo>
                <a:cubicBezTo>
                  <a:pt x="34108" y="12810"/>
                  <a:pt x="34076" y="12842"/>
                  <a:pt x="34013" y="12842"/>
                </a:cubicBezTo>
                <a:cubicBezTo>
                  <a:pt x="33063" y="12715"/>
                  <a:pt x="30307" y="8662"/>
                  <a:pt x="28122" y="5431"/>
                </a:cubicBezTo>
                <a:cubicBezTo>
                  <a:pt x="25810" y="2043"/>
                  <a:pt x="24480" y="143"/>
                  <a:pt x="23942" y="79"/>
                </a:cubicBezTo>
                <a:cubicBezTo>
                  <a:pt x="23924" y="73"/>
                  <a:pt x="23907" y="71"/>
                  <a:pt x="23891" y="71"/>
                </a:cubicBezTo>
                <a:cubicBezTo>
                  <a:pt x="23824" y="71"/>
                  <a:pt x="23778" y="117"/>
                  <a:pt x="23752" y="143"/>
                </a:cubicBezTo>
                <a:cubicBezTo>
                  <a:pt x="23720" y="174"/>
                  <a:pt x="23689" y="206"/>
                  <a:pt x="23689" y="301"/>
                </a:cubicBezTo>
                <a:cubicBezTo>
                  <a:pt x="23689" y="428"/>
                  <a:pt x="23752" y="649"/>
                  <a:pt x="23942" y="966"/>
                </a:cubicBezTo>
                <a:cubicBezTo>
                  <a:pt x="23910" y="935"/>
                  <a:pt x="23910" y="935"/>
                  <a:pt x="23910" y="935"/>
                </a:cubicBezTo>
                <a:cubicBezTo>
                  <a:pt x="23879" y="935"/>
                  <a:pt x="23815" y="966"/>
                  <a:pt x="23784" y="998"/>
                </a:cubicBezTo>
                <a:cubicBezTo>
                  <a:pt x="23752" y="1030"/>
                  <a:pt x="23720" y="1061"/>
                  <a:pt x="23720" y="1125"/>
                </a:cubicBezTo>
                <a:cubicBezTo>
                  <a:pt x="23720" y="1220"/>
                  <a:pt x="23784" y="1346"/>
                  <a:pt x="23879" y="1536"/>
                </a:cubicBezTo>
                <a:cubicBezTo>
                  <a:pt x="23338" y="906"/>
                  <a:pt x="23166" y="756"/>
                  <a:pt x="23078" y="756"/>
                </a:cubicBezTo>
                <a:cubicBezTo>
                  <a:pt x="23042" y="756"/>
                  <a:pt x="23019" y="780"/>
                  <a:pt x="22992" y="808"/>
                </a:cubicBezTo>
                <a:cubicBezTo>
                  <a:pt x="22929" y="839"/>
                  <a:pt x="22865" y="935"/>
                  <a:pt x="22865" y="1093"/>
                </a:cubicBezTo>
                <a:cubicBezTo>
                  <a:pt x="22865" y="1220"/>
                  <a:pt x="22897" y="1378"/>
                  <a:pt x="22960" y="1536"/>
                </a:cubicBezTo>
                <a:cubicBezTo>
                  <a:pt x="22739" y="1156"/>
                  <a:pt x="22485" y="776"/>
                  <a:pt x="22295" y="396"/>
                </a:cubicBezTo>
                <a:cubicBezTo>
                  <a:pt x="22264" y="364"/>
                  <a:pt x="22232" y="333"/>
                  <a:pt x="22200" y="333"/>
                </a:cubicBezTo>
                <a:cubicBezTo>
                  <a:pt x="22137" y="333"/>
                  <a:pt x="22105" y="333"/>
                  <a:pt x="22074" y="364"/>
                </a:cubicBezTo>
                <a:cubicBezTo>
                  <a:pt x="22042" y="396"/>
                  <a:pt x="22010" y="459"/>
                  <a:pt x="22010" y="586"/>
                </a:cubicBezTo>
                <a:cubicBezTo>
                  <a:pt x="21979" y="744"/>
                  <a:pt x="22137" y="1093"/>
                  <a:pt x="22390" y="1536"/>
                </a:cubicBezTo>
                <a:cubicBezTo>
                  <a:pt x="22105" y="1188"/>
                  <a:pt x="21915" y="966"/>
                  <a:pt x="21789" y="808"/>
                </a:cubicBezTo>
                <a:cubicBezTo>
                  <a:pt x="21757" y="776"/>
                  <a:pt x="21725" y="760"/>
                  <a:pt x="21694" y="760"/>
                </a:cubicBezTo>
                <a:cubicBezTo>
                  <a:pt x="21662" y="760"/>
                  <a:pt x="21630" y="776"/>
                  <a:pt x="21598" y="808"/>
                </a:cubicBezTo>
                <a:cubicBezTo>
                  <a:pt x="21535" y="871"/>
                  <a:pt x="21535" y="966"/>
                  <a:pt x="21567" y="1061"/>
                </a:cubicBezTo>
                <a:cubicBezTo>
                  <a:pt x="22295" y="2075"/>
                  <a:pt x="27932" y="10118"/>
                  <a:pt x="30022" y="12145"/>
                </a:cubicBezTo>
                <a:cubicBezTo>
                  <a:pt x="30181" y="12430"/>
                  <a:pt x="30244" y="12652"/>
                  <a:pt x="30212" y="12747"/>
                </a:cubicBezTo>
                <a:cubicBezTo>
                  <a:pt x="30187" y="12747"/>
                  <a:pt x="30162" y="12788"/>
                  <a:pt x="30088" y="12788"/>
                </a:cubicBezTo>
                <a:cubicBezTo>
                  <a:pt x="30069" y="12788"/>
                  <a:pt x="30048" y="12785"/>
                  <a:pt x="30022" y="12779"/>
                </a:cubicBezTo>
                <a:cubicBezTo>
                  <a:pt x="29801" y="12747"/>
                  <a:pt x="29452" y="12525"/>
                  <a:pt x="29072" y="12145"/>
                </a:cubicBezTo>
                <a:cubicBezTo>
                  <a:pt x="27901" y="10435"/>
                  <a:pt x="25145" y="6540"/>
                  <a:pt x="22929" y="3626"/>
                </a:cubicBezTo>
                <a:cubicBezTo>
                  <a:pt x="21345" y="1251"/>
                  <a:pt x="20807" y="491"/>
                  <a:pt x="20585" y="459"/>
                </a:cubicBezTo>
                <a:cubicBezTo>
                  <a:pt x="20522" y="459"/>
                  <a:pt x="20458" y="459"/>
                  <a:pt x="20427" y="491"/>
                </a:cubicBezTo>
                <a:cubicBezTo>
                  <a:pt x="20427" y="523"/>
                  <a:pt x="20395" y="554"/>
                  <a:pt x="20363" y="586"/>
                </a:cubicBezTo>
                <a:cubicBezTo>
                  <a:pt x="20078" y="301"/>
                  <a:pt x="19857" y="111"/>
                  <a:pt x="19730" y="111"/>
                </a:cubicBezTo>
                <a:cubicBezTo>
                  <a:pt x="19635" y="111"/>
                  <a:pt x="19572" y="143"/>
                  <a:pt x="19540" y="174"/>
                </a:cubicBezTo>
                <a:cubicBezTo>
                  <a:pt x="19477" y="238"/>
                  <a:pt x="19413" y="301"/>
                  <a:pt x="19382" y="396"/>
                </a:cubicBezTo>
                <a:cubicBezTo>
                  <a:pt x="19223" y="301"/>
                  <a:pt x="19097" y="238"/>
                  <a:pt x="18970" y="238"/>
                </a:cubicBezTo>
                <a:cubicBezTo>
                  <a:pt x="18938" y="230"/>
                  <a:pt x="18907" y="226"/>
                  <a:pt x="18875" y="226"/>
                </a:cubicBezTo>
                <a:cubicBezTo>
                  <a:pt x="18782" y="226"/>
                  <a:pt x="18693" y="262"/>
                  <a:pt x="18622" y="333"/>
                </a:cubicBezTo>
                <a:cubicBezTo>
                  <a:pt x="18558" y="396"/>
                  <a:pt x="18463" y="523"/>
                  <a:pt x="18463" y="713"/>
                </a:cubicBezTo>
                <a:cubicBezTo>
                  <a:pt x="18463" y="839"/>
                  <a:pt x="18495" y="1030"/>
                  <a:pt x="18558" y="1251"/>
                </a:cubicBezTo>
                <a:lnTo>
                  <a:pt x="18337" y="966"/>
                </a:lnTo>
                <a:cubicBezTo>
                  <a:pt x="18321" y="935"/>
                  <a:pt x="18289" y="919"/>
                  <a:pt x="18253" y="919"/>
                </a:cubicBezTo>
                <a:cubicBezTo>
                  <a:pt x="18218" y="919"/>
                  <a:pt x="18178" y="935"/>
                  <a:pt x="18147" y="966"/>
                </a:cubicBezTo>
                <a:cubicBezTo>
                  <a:pt x="18115" y="998"/>
                  <a:pt x="18083" y="1030"/>
                  <a:pt x="18083" y="1125"/>
                </a:cubicBezTo>
                <a:cubicBezTo>
                  <a:pt x="17299" y="198"/>
                  <a:pt x="17068" y="2"/>
                  <a:pt x="16948" y="2"/>
                </a:cubicBezTo>
                <a:cubicBezTo>
                  <a:pt x="16908" y="2"/>
                  <a:pt x="16880" y="24"/>
                  <a:pt x="16848" y="48"/>
                </a:cubicBezTo>
                <a:cubicBezTo>
                  <a:pt x="16848" y="79"/>
                  <a:pt x="16816" y="111"/>
                  <a:pt x="16816" y="174"/>
                </a:cubicBezTo>
                <a:cubicBezTo>
                  <a:pt x="16816" y="206"/>
                  <a:pt x="16816" y="269"/>
                  <a:pt x="16848" y="301"/>
                </a:cubicBezTo>
                <a:cubicBezTo>
                  <a:pt x="17640" y="1315"/>
                  <a:pt x="18527" y="2455"/>
                  <a:pt x="19413" y="3626"/>
                </a:cubicBezTo>
                <a:cubicBezTo>
                  <a:pt x="20363" y="5020"/>
                  <a:pt x="21694" y="6730"/>
                  <a:pt x="22897" y="8282"/>
                </a:cubicBezTo>
                <a:cubicBezTo>
                  <a:pt x="23720" y="9358"/>
                  <a:pt x="24417" y="10340"/>
                  <a:pt x="24892" y="11069"/>
                </a:cubicBezTo>
                <a:lnTo>
                  <a:pt x="16500" y="871"/>
                </a:lnTo>
                <a:cubicBezTo>
                  <a:pt x="16468" y="839"/>
                  <a:pt x="16429" y="824"/>
                  <a:pt x="16389" y="824"/>
                </a:cubicBezTo>
                <a:cubicBezTo>
                  <a:pt x="16349" y="824"/>
                  <a:pt x="16310" y="839"/>
                  <a:pt x="16278" y="871"/>
                </a:cubicBezTo>
                <a:cubicBezTo>
                  <a:pt x="16215" y="935"/>
                  <a:pt x="16215" y="1030"/>
                  <a:pt x="16278" y="1093"/>
                </a:cubicBezTo>
                <a:lnTo>
                  <a:pt x="18400" y="4038"/>
                </a:lnTo>
                <a:cubicBezTo>
                  <a:pt x="18273" y="3911"/>
                  <a:pt x="18178" y="3785"/>
                  <a:pt x="18052" y="3690"/>
                </a:cubicBezTo>
                <a:lnTo>
                  <a:pt x="15518" y="396"/>
                </a:lnTo>
                <a:cubicBezTo>
                  <a:pt x="15502" y="364"/>
                  <a:pt x="15471" y="349"/>
                  <a:pt x="15435" y="349"/>
                </a:cubicBezTo>
                <a:cubicBezTo>
                  <a:pt x="15399" y="349"/>
                  <a:pt x="15360" y="364"/>
                  <a:pt x="15328" y="396"/>
                </a:cubicBezTo>
                <a:cubicBezTo>
                  <a:pt x="15265" y="428"/>
                  <a:pt x="15265" y="491"/>
                  <a:pt x="15265" y="554"/>
                </a:cubicBezTo>
                <a:cubicBezTo>
                  <a:pt x="15233" y="649"/>
                  <a:pt x="15265" y="713"/>
                  <a:pt x="15328" y="808"/>
                </a:cubicBezTo>
                <a:cubicBezTo>
                  <a:pt x="15296" y="871"/>
                  <a:pt x="15296" y="966"/>
                  <a:pt x="15328" y="1030"/>
                </a:cubicBezTo>
                <a:lnTo>
                  <a:pt x="16690" y="2835"/>
                </a:lnTo>
                <a:cubicBezTo>
                  <a:pt x="18812" y="5717"/>
                  <a:pt x="21282" y="9042"/>
                  <a:pt x="22549" y="10847"/>
                </a:cubicBezTo>
                <a:cubicBezTo>
                  <a:pt x="21915" y="10055"/>
                  <a:pt x="21028" y="9073"/>
                  <a:pt x="19888" y="7838"/>
                </a:cubicBezTo>
                <a:cubicBezTo>
                  <a:pt x="17798" y="4450"/>
                  <a:pt x="15455" y="713"/>
                  <a:pt x="14346" y="554"/>
                </a:cubicBezTo>
                <a:cubicBezTo>
                  <a:pt x="14309" y="547"/>
                  <a:pt x="14273" y="543"/>
                  <a:pt x="14239" y="543"/>
                </a:cubicBezTo>
                <a:cubicBezTo>
                  <a:pt x="14130" y="543"/>
                  <a:pt x="14039" y="584"/>
                  <a:pt x="13966" y="681"/>
                </a:cubicBezTo>
                <a:cubicBezTo>
                  <a:pt x="13903" y="713"/>
                  <a:pt x="13903" y="776"/>
                  <a:pt x="13903" y="839"/>
                </a:cubicBezTo>
                <a:cubicBezTo>
                  <a:pt x="13871" y="1156"/>
                  <a:pt x="14600" y="2265"/>
                  <a:pt x="16088" y="4260"/>
                </a:cubicBezTo>
                <a:cubicBezTo>
                  <a:pt x="15486" y="3563"/>
                  <a:pt x="14853" y="2866"/>
                  <a:pt x="14251" y="2201"/>
                </a:cubicBezTo>
                <a:cubicBezTo>
                  <a:pt x="14030" y="1980"/>
                  <a:pt x="13840" y="1758"/>
                  <a:pt x="13681" y="1568"/>
                </a:cubicBezTo>
                <a:lnTo>
                  <a:pt x="12731" y="428"/>
                </a:lnTo>
                <a:cubicBezTo>
                  <a:pt x="12692" y="389"/>
                  <a:pt x="12641" y="362"/>
                  <a:pt x="12592" y="362"/>
                </a:cubicBezTo>
                <a:cubicBezTo>
                  <a:pt x="12562" y="362"/>
                  <a:pt x="12534" y="372"/>
                  <a:pt x="12509" y="396"/>
                </a:cubicBezTo>
                <a:cubicBezTo>
                  <a:pt x="12478" y="428"/>
                  <a:pt x="12478" y="491"/>
                  <a:pt x="12478" y="523"/>
                </a:cubicBezTo>
                <a:cubicBezTo>
                  <a:pt x="12478" y="649"/>
                  <a:pt x="12509" y="713"/>
                  <a:pt x="13460" y="1790"/>
                </a:cubicBezTo>
                <a:lnTo>
                  <a:pt x="20173" y="9865"/>
                </a:lnTo>
                <a:cubicBezTo>
                  <a:pt x="20712" y="10689"/>
                  <a:pt x="21028" y="11385"/>
                  <a:pt x="21028" y="11797"/>
                </a:cubicBezTo>
                <a:cubicBezTo>
                  <a:pt x="21028" y="11892"/>
                  <a:pt x="20997" y="11955"/>
                  <a:pt x="20997" y="11987"/>
                </a:cubicBezTo>
                <a:cubicBezTo>
                  <a:pt x="20458" y="11639"/>
                  <a:pt x="17767" y="8187"/>
                  <a:pt x="15740" y="5622"/>
                </a:cubicBezTo>
                <a:cubicBezTo>
                  <a:pt x="12296" y="1198"/>
                  <a:pt x="11689" y="497"/>
                  <a:pt x="11489" y="497"/>
                </a:cubicBezTo>
                <a:cubicBezTo>
                  <a:pt x="11450" y="497"/>
                  <a:pt x="11427" y="523"/>
                  <a:pt x="11401" y="554"/>
                </a:cubicBezTo>
                <a:cubicBezTo>
                  <a:pt x="11369" y="586"/>
                  <a:pt x="11338" y="649"/>
                  <a:pt x="11338" y="681"/>
                </a:cubicBezTo>
                <a:cubicBezTo>
                  <a:pt x="11338" y="1283"/>
                  <a:pt x="16753" y="8472"/>
                  <a:pt x="19508" y="12082"/>
                </a:cubicBezTo>
                <a:cubicBezTo>
                  <a:pt x="18083" y="10815"/>
                  <a:pt x="14030" y="5622"/>
                  <a:pt x="10419" y="649"/>
                </a:cubicBezTo>
                <a:cubicBezTo>
                  <a:pt x="10384" y="597"/>
                  <a:pt x="10340" y="574"/>
                  <a:pt x="10296" y="574"/>
                </a:cubicBezTo>
                <a:cubicBezTo>
                  <a:pt x="10261" y="574"/>
                  <a:pt x="10226" y="589"/>
                  <a:pt x="10198" y="618"/>
                </a:cubicBezTo>
                <a:cubicBezTo>
                  <a:pt x="10134" y="681"/>
                  <a:pt x="10134" y="776"/>
                  <a:pt x="10198" y="839"/>
                </a:cubicBezTo>
                <a:lnTo>
                  <a:pt x="15170" y="7712"/>
                </a:lnTo>
                <a:cubicBezTo>
                  <a:pt x="13776" y="5875"/>
                  <a:pt x="12193" y="3753"/>
                  <a:pt x="10799" y="1821"/>
                </a:cubicBezTo>
                <a:cubicBezTo>
                  <a:pt x="10134" y="903"/>
                  <a:pt x="9691" y="269"/>
                  <a:pt x="9659" y="269"/>
                </a:cubicBezTo>
                <a:cubicBezTo>
                  <a:pt x="9642" y="217"/>
                  <a:pt x="9605" y="194"/>
                  <a:pt x="9565" y="194"/>
                </a:cubicBezTo>
                <a:cubicBezTo>
                  <a:pt x="9533" y="194"/>
                  <a:pt x="9498" y="209"/>
                  <a:pt x="9469" y="238"/>
                </a:cubicBezTo>
                <a:cubicBezTo>
                  <a:pt x="9406" y="301"/>
                  <a:pt x="9406" y="396"/>
                  <a:pt x="9438" y="459"/>
                </a:cubicBezTo>
                <a:cubicBezTo>
                  <a:pt x="9469" y="491"/>
                  <a:pt x="9723" y="871"/>
                  <a:pt x="10198" y="1505"/>
                </a:cubicBezTo>
                <a:cubicBezTo>
                  <a:pt x="12668" y="4893"/>
                  <a:pt x="16278" y="9865"/>
                  <a:pt x="17482" y="11575"/>
                </a:cubicBezTo>
                <a:cubicBezTo>
                  <a:pt x="17260" y="11322"/>
                  <a:pt x="16943" y="10974"/>
                  <a:pt x="16626" y="10562"/>
                </a:cubicBezTo>
                <a:cubicBezTo>
                  <a:pt x="15771" y="9200"/>
                  <a:pt x="14251" y="7173"/>
                  <a:pt x="12794" y="5305"/>
                </a:cubicBezTo>
                <a:cubicBezTo>
                  <a:pt x="12414" y="4766"/>
                  <a:pt x="12098" y="4291"/>
                  <a:pt x="11781" y="3880"/>
                </a:cubicBezTo>
                <a:cubicBezTo>
                  <a:pt x="9849" y="1093"/>
                  <a:pt x="9691" y="871"/>
                  <a:pt x="9564" y="871"/>
                </a:cubicBezTo>
                <a:cubicBezTo>
                  <a:pt x="9501" y="871"/>
                  <a:pt x="9469" y="871"/>
                  <a:pt x="9438" y="903"/>
                </a:cubicBezTo>
                <a:cubicBezTo>
                  <a:pt x="9406" y="935"/>
                  <a:pt x="9374" y="998"/>
                  <a:pt x="9343" y="1061"/>
                </a:cubicBezTo>
                <a:cubicBezTo>
                  <a:pt x="9089" y="776"/>
                  <a:pt x="8931" y="554"/>
                  <a:pt x="8836" y="459"/>
                </a:cubicBezTo>
                <a:cubicBezTo>
                  <a:pt x="8797" y="420"/>
                  <a:pt x="8745" y="393"/>
                  <a:pt x="8697" y="393"/>
                </a:cubicBezTo>
                <a:cubicBezTo>
                  <a:pt x="8667" y="393"/>
                  <a:pt x="8638" y="404"/>
                  <a:pt x="8614" y="428"/>
                </a:cubicBezTo>
                <a:cubicBezTo>
                  <a:pt x="8583" y="491"/>
                  <a:pt x="8551" y="586"/>
                  <a:pt x="8614" y="649"/>
                </a:cubicBezTo>
                <a:cubicBezTo>
                  <a:pt x="8614" y="713"/>
                  <a:pt x="8678" y="776"/>
                  <a:pt x="8773" y="935"/>
                </a:cubicBezTo>
                <a:cubicBezTo>
                  <a:pt x="8583" y="776"/>
                  <a:pt x="8392" y="681"/>
                  <a:pt x="8234" y="618"/>
                </a:cubicBezTo>
                <a:cubicBezTo>
                  <a:pt x="8202" y="554"/>
                  <a:pt x="8171" y="491"/>
                  <a:pt x="8139" y="459"/>
                </a:cubicBezTo>
                <a:cubicBezTo>
                  <a:pt x="8107" y="428"/>
                  <a:pt x="8076" y="396"/>
                  <a:pt x="8044" y="396"/>
                </a:cubicBezTo>
                <a:cubicBezTo>
                  <a:pt x="7981" y="396"/>
                  <a:pt x="7949" y="396"/>
                  <a:pt x="7917" y="428"/>
                </a:cubicBezTo>
                <a:cubicBezTo>
                  <a:pt x="7886" y="459"/>
                  <a:pt x="7822" y="554"/>
                  <a:pt x="7791" y="713"/>
                </a:cubicBezTo>
                <a:cubicBezTo>
                  <a:pt x="7759" y="713"/>
                  <a:pt x="7759" y="744"/>
                  <a:pt x="7727" y="776"/>
                </a:cubicBezTo>
                <a:cubicBezTo>
                  <a:pt x="7727" y="776"/>
                  <a:pt x="7727" y="744"/>
                  <a:pt x="7727" y="744"/>
                </a:cubicBezTo>
                <a:cubicBezTo>
                  <a:pt x="7696" y="713"/>
                  <a:pt x="7664" y="681"/>
                  <a:pt x="7632" y="681"/>
                </a:cubicBezTo>
                <a:cubicBezTo>
                  <a:pt x="7601" y="681"/>
                  <a:pt x="7569" y="681"/>
                  <a:pt x="7537" y="713"/>
                </a:cubicBezTo>
                <a:cubicBezTo>
                  <a:pt x="7506" y="744"/>
                  <a:pt x="7474" y="808"/>
                  <a:pt x="7474" y="839"/>
                </a:cubicBezTo>
                <a:cubicBezTo>
                  <a:pt x="7474" y="903"/>
                  <a:pt x="7474" y="935"/>
                  <a:pt x="7601" y="1125"/>
                </a:cubicBezTo>
                <a:cubicBezTo>
                  <a:pt x="7657" y="1181"/>
                  <a:pt x="7688" y="1262"/>
                  <a:pt x="7739" y="1324"/>
                </a:cubicBezTo>
                <a:lnTo>
                  <a:pt x="7739" y="1324"/>
                </a:lnTo>
                <a:cubicBezTo>
                  <a:pt x="7465" y="1021"/>
                  <a:pt x="7283" y="838"/>
                  <a:pt x="7252" y="776"/>
                </a:cubicBezTo>
                <a:cubicBezTo>
                  <a:pt x="7221" y="744"/>
                  <a:pt x="7181" y="729"/>
                  <a:pt x="7142" y="729"/>
                </a:cubicBezTo>
                <a:cubicBezTo>
                  <a:pt x="7102" y="729"/>
                  <a:pt x="7062" y="744"/>
                  <a:pt x="7031" y="776"/>
                </a:cubicBezTo>
                <a:cubicBezTo>
                  <a:pt x="6967" y="839"/>
                  <a:pt x="6967" y="966"/>
                  <a:pt x="7031" y="1030"/>
                </a:cubicBezTo>
                <a:lnTo>
                  <a:pt x="11338" y="6635"/>
                </a:lnTo>
                <a:cubicBezTo>
                  <a:pt x="12858" y="8820"/>
                  <a:pt x="14441" y="10974"/>
                  <a:pt x="15391" y="11987"/>
                </a:cubicBezTo>
                <a:cubicBezTo>
                  <a:pt x="15391" y="12019"/>
                  <a:pt x="15391" y="12050"/>
                  <a:pt x="15391" y="12114"/>
                </a:cubicBezTo>
                <a:cubicBezTo>
                  <a:pt x="15391" y="12209"/>
                  <a:pt x="15360" y="12240"/>
                  <a:pt x="15360" y="12272"/>
                </a:cubicBezTo>
                <a:cubicBezTo>
                  <a:pt x="15296" y="12335"/>
                  <a:pt x="15201" y="12335"/>
                  <a:pt x="15075" y="12335"/>
                </a:cubicBezTo>
                <a:cubicBezTo>
                  <a:pt x="14821" y="12272"/>
                  <a:pt x="14473" y="12050"/>
                  <a:pt x="14061" y="11670"/>
                </a:cubicBezTo>
                <a:lnTo>
                  <a:pt x="12161" y="9390"/>
                </a:lnTo>
                <a:cubicBezTo>
                  <a:pt x="11496" y="8408"/>
                  <a:pt x="10641" y="7300"/>
                  <a:pt x="9691" y="6160"/>
                </a:cubicBezTo>
                <a:cubicBezTo>
                  <a:pt x="8392" y="4260"/>
                  <a:pt x="7157" y="2265"/>
                  <a:pt x="6271" y="776"/>
                </a:cubicBezTo>
                <a:cubicBezTo>
                  <a:pt x="6239" y="744"/>
                  <a:pt x="6207" y="713"/>
                  <a:pt x="6176" y="713"/>
                </a:cubicBezTo>
                <a:cubicBezTo>
                  <a:pt x="6112" y="713"/>
                  <a:pt x="6081" y="713"/>
                  <a:pt x="6049" y="744"/>
                </a:cubicBezTo>
                <a:cubicBezTo>
                  <a:pt x="5922" y="871"/>
                  <a:pt x="5859" y="1030"/>
                  <a:pt x="5859" y="1251"/>
                </a:cubicBezTo>
                <a:cubicBezTo>
                  <a:pt x="5859" y="1410"/>
                  <a:pt x="5891" y="1600"/>
                  <a:pt x="5954" y="1790"/>
                </a:cubicBezTo>
                <a:cubicBezTo>
                  <a:pt x="5764" y="1600"/>
                  <a:pt x="5606" y="1378"/>
                  <a:pt x="5416" y="1156"/>
                </a:cubicBezTo>
                <a:cubicBezTo>
                  <a:pt x="5194" y="935"/>
                  <a:pt x="5004" y="713"/>
                  <a:pt x="4877" y="554"/>
                </a:cubicBezTo>
                <a:lnTo>
                  <a:pt x="4687" y="364"/>
                </a:lnTo>
                <a:cubicBezTo>
                  <a:pt x="4656" y="301"/>
                  <a:pt x="4592" y="301"/>
                  <a:pt x="4529" y="301"/>
                </a:cubicBezTo>
                <a:cubicBezTo>
                  <a:pt x="4466" y="333"/>
                  <a:pt x="4434" y="396"/>
                  <a:pt x="4434" y="459"/>
                </a:cubicBezTo>
                <a:cubicBezTo>
                  <a:pt x="4434" y="491"/>
                  <a:pt x="4434" y="523"/>
                  <a:pt x="4466" y="586"/>
                </a:cubicBezTo>
                <a:cubicBezTo>
                  <a:pt x="4212" y="301"/>
                  <a:pt x="3959" y="143"/>
                  <a:pt x="3769" y="143"/>
                </a:cubicBezTo>
                <a:cubicBezTo>
                  <a:pt x="3737" y="135"/>
                  <a:pt x="3705" y="131"/>
                  <a:pt x="3674" y="131"/>
                </a:cubicBezTo>
                <a:cubicBezTo>
                  <a:pt x="3581" y="131"/>
                  <a:pt x="3492" y="167"/>
                  <a:pt x="3420" y="238"/>
                </a:cubicBezTo>
                <a:cubicBezTo>
                  <a:pt x="3389" y="269"/>
                  <a:pt x="3357" y="301"/>
                  <a:pt x="3357" y="364"/>
                </a:cubicBezTo>
                <a:lnTo>
                  <a:pt x="3357" y="396"/>
                </a:lnTo>
                <a:cubicBezTo>
                  <a:pt x="3325" y="364"/>
                  <a:pt x="3325" y="364"/>
                  <a:pt x="3294" y="364"/>
                </a:cubicBezTo>
                <a:cubicBezTo>
                  <a:pt x="3199" y="364"/>
                  <a:pt x="3167" y="396"/>
                  <a:pt x="3135" y="428"/>
                </a:cubicBezTo>
                <a:cubicBezTo>
                  <a:pt x="3104" y="459"/>
                  <a:pt x="3072" y="491"/>
                  <a:pt x="3072" y="523"/>
                </a:cubicBezTo>
                <a:cubicBezTo>
                  <a:pt x="3072" y="586"/>
                  <a:pt x="3072" y="618"/>
                  <a:pt x="3104" y="649"/>
                </a:cubicBezTo>
                <a:lnTo>
                  <a:pt x="3895" y="1726"/>
                </a:lnTo>
                <a:lnTo>
                  <a:pt x="3800" y="1726"/>
                </a:lnTo>
                <a:cubicBezTo>
                  <a:pt x="3737" y="1695"/>
                  <a:pt x="3674" y="1695"/>
                  <a:pt x="3610" y="1695"/>
                </a:cubicBezTo>
                <a:cubicBezTo>
                  <a:pt x="3573" y="1687"/>
                  <a:pt x="3536" y="1683"/>
                  <a:pt x="3499" y="1683"/>
                </a:cubicBezTo>
                <a:cubicBezTo>
                  <a:pt x="3379" y="1683"/>
                  <a:pt x="3264" y="1724"/>
                  <a:pt x="3167" y="1821"/>
                </a:cubicBezTo>
                <a:cubicBezTo>
                  <a:pt x="3135" y="1853"/>
                  <a:pt x="3135" y="1885"/>
                  <a:pt x="3135" y="1948"/>
                </a:cubicBezTo>
                <a:cubicBezTo>
                  <a:pt x="3135" y="1980"/>
                  <a:pt x="3135" y="2043"/>
                  <a:pt x="3167" y="2075"/>
                </a:cubicBezTo>
                <a:cubicBezTo>
                  <a:pt x="3990" y="2961"/>
                  <a:pt x="5352" y="4481"/>
                  <a:pt x="6682" y="6097"/>
                </a:cubicBezTo>
                <a:cubicBezTo>
                  <a:pt x="7664" y="7458"/>
                  <a:pt x="8994" y="9263"/>
                  <a:pt x="10736" y="11670"/>
                </a:cubicBezTo>
                <a:cubicBezTo>
                  <a:pt x="10831" y="11892"/>
                  <a:pt x="10894" y="12082"/>
                  <a:pt x="10926" y="12240"/>
                </a:cubicBezTo>
                <a:cubicBezTo>
                  <a:pt x="9754" y="10499"/>
                  <a:pt x="4529" y="2993"/>
                  <a:pt x="3610" y="2866"/>
                </a:cubicBezTo>
                <a:cubicBezTo>
                  <a:pt x="3515" y="2866"/>
                  <a:pt x="3452" y="2898"/>
                  <a:pt x="3420" y="2930"/>
                </a:cubicBezTo>
                <a:cubicBezTo>
                  <a:pt x="3389" y="2961"/>
                  <a:pt x="3357" y="2993"/>
                  <a:pt x="3357" y="3056"/>
                </a:cubicBezTo>
                <a:cubicBezTo>
                  <a:pt x="3357" y="3183"/>
                  <a:pt x="3357" y="3215"/>
                  <a:pt x="5131" y="5400"/>
                </a:cubicBezTo>
                <a:cubicBezTo>
                  <a:pt x="6492" y="7110"/>
                  <a:pt x="9089" y="10308"/>
                  <a:pt x="9881" y="11670"/>
                </a:cubicBezTo>
                <a:lnTo>
                  <a:pt x="1172" y="1315"/>
                </a:lnTo>
                <a:cubicBezTo>
                  <a:pt x="1137" y="1262"/>
                  <a:pt x="1093" y="1239"/>
                  <a:pt x="1049" y="1239"/>
                </a:cubicBezTo>
                <a:cubicBezTo>
                  <a:pt x="1014" y="1239"/>
                  <a:pt x="979" y="1254"/>
                  <a:pt x="950" y="1283"/>
                </a:cubicBezTo>
                <a:cubicBezTo>
                  <a:pt x="887" y="1346"/>
                  <a:pt x="887" y="1441"/>
                  <a:pt x="950" y="1536"/>
                </a:cubicBezTo>
                <a:cubicBezTo>
                  <a:pt x="1805" y="2708"/>
                  <a:pt x="5669" y="7617"/>
                  <a:pt x="6999" y="9453"/>
                </a:cubicBezTo>
                <a:cubicBezTo>
                  <a:pt x="5827" y="7933"/>
                  <a:pt x="1330" y="3056"/>
                  <a:pt x="254" y="1663"/>
                </a:cubicBezTo>
                <a:cubicBezTo>
                  <a:pt x="214" y="1624"/>
                  <a:pt x="163" y="1597"/>
                  <a:pt x="122" y="1597"/>
                </a:cubicBezTo>
                <a:cubicBezTo>
                  <a:pt x="97" y="1597"/>
                  <a:pt x="76" y="1607"/>
                  <a:pt x="64" y="1631"/>
                </a:cubicBezTo>
                <a:cubicBezTo>
                  <a:pt x="32" y="1663"/>
                  <a:pt x="0" y="1726"/>
                  <a:pt x="0" y="1758"/>
                </a:cubicBezTo>
                <a:cubicBezTo>
                  <a:pt x="0" y="1821"/>
                  <a:pt x="0" y="1853"/>
                  <a:pt x="95" y="1853"/>
                </a:cubicBezTo>
                <a:lnTo>
                  <a:pt x="7411" y="10752"/>
                </a:lnTo>
                <a:lnTo>
                  <a:pt x="1394" y="4070"/>
                </a:lnTo>
                <a:cubicBezTo>
                  <a:pt x="1362" y="4038"/>
                  <a:pt x="1322" y="4022"/>
                  <a:pt x="1287" y="4022"/>
                </a:cubicBezTo>
                <a:cubicBezTo>
                  <a:pt x="1251" y="4022"/>
                  <a:pt x="1219" y="4038"/>
                  <a:pt x="1204" y="4070"/>
                </a:cubicBezTo>
                <a:cubicBezTo>
                  <a:pt x="1140" y="4101"/>
                  <a:pt x="1109" y="4165"/>
                  <a:pt x="1109" y="4291"/>
                </a:cubicBezTo>
                <a:cubicBezTo>
                  <a:pt x="1109" y="4450"/>
                  <a:pt x="1172" y="4671"/>
                  <a:pt x="1330" y="4956"/>
                </a:cubicBezTo>
                <a:cubicBezTo>
                  <a:pt x="1267" y="4861"/>
                  <a:pt x="1172" y="4766"/>
                  <a:pt x="1109" y="4671"/>
                </a:cubicBezTo>
                <a:cubicBezTo>
                  <a:pt x="1077" y="4640"/>
                  <a:pt x="1045" y="4624"/>
                  <a:pt x="1014" y="4624"/>
                </a:cubicBezTo>
                <a:cubicBezTo>
                  <a:pt x="982" y="4624"/>
                  <a:pt x="950" y="4640"/>
                  <a:pt x="919" y="4671"/>
                </a:cubicBezTo>
                <a:cubicBezTo>
                  <a:pt x="855" y="4703"/>
                  <a:pt x="824" y="4830"/>
                  <a:pt x="887" y="4893"/>
                </a:cubicBezTo>
                <a:cubicBezTo>
                  <a:pt x="1099" y="5185"/>
                  <a:pt x="3271" y="7770"/>
                  <a:pt x="4434" y="9177"/>
                </a:cubicBezTo>
                <a:lnTo>
                  <a:pt x="4434" y="9177"/>
                </a:lnTo>
                <a:cubicBezTo>
                  <a:pt x="3602" y="8186"/>
                  <a:pt x="2762" y="7292"/>
                  <a:pt x="2588" y="7292"/>
                </a:cubicBezTo>
                <a:cubicBezTo>
                  <a:pt x="2578" y="7292"/>
                  <a:pt x="2571" y="7295"/>
                  <a:pt x="2565" y="7300"/>
                </a:cubicBezTo>
                <a:cubicBezTo>
                  <a:pt x="2534" y="7332"/>
                  <a:pt x="2534" y="7363"/>
                  <a:pt x="2534" y="7395"/>
                </a:cubicBezTo>
                <a:cubicBezTo>
                  <a:pt x="2534" y="7458"/>
                  <a:pt x="2534" y="7490"/>
                  <a:pt x="2565" y="7522"/>
                </a:cubicBezTo>
                <a:cubicBezTo>
                  <a:pt x="3072" y="8218"/>
                  <a:pt x="4972" y="10562"/>
                  <a:pt x="5542" y="11354"/>
                </a:cubicBezTo>
                <a:cubicBezTo>
                  <a:pt x="5004" y="10752"/>
                  <a:pt x="2280" y="7775"/>
                  <a:pt x="1805" y="7237"/>
                </a:cubicBezTo>
                <a:cubicBezTo>
                  <a:pt x="1779" y="7223"/>
                  <a:pt x="1753" y="7216"/>
                  <a:pt x="1727" y="7216"/>
                </a:cubicBezTo>
                <a:cubicBezTo>
                  <a:pt x="1690" y="7216"/>
                  <a:pt x="1652" y="7231"/>
                  <a:pt x="1615" y="7268"/>
                </a:cubicBezTo>
                <a:cubicBezTo>
                  <a:pt x="1552" y="7332"/>
                  <a:pt x="3642" y="9738"/>
                  <a:pt x="3674" y="9833"/>
                </a:cubicBezTo>
                <a:cubicBezTo>
                  <a:pt x="4276" y="10499"/>
                  <a:pt x="4877" y="11227"/>
                  <a:pt x="5321" y="11829"/>
                </a:cubicBezTo>
                <a:lnTo>
                  <a:pt x="1679" y="8028"/>
                </a:lnTo>
                <a:cubicBezTo>
                  <a:pt x="1663" y="7997"/>
                  <a:pt x="1631" y="7981"/>
                  <a:pt x="1596" y="7981"/>
                </a:cubicBezTo>
                <a:cubicBezTo>
                  <a:pt x="1560" y="7981"/>
                  <a:pt x="1520" y="7997"/>
                  <a:pt x="1489" y="8028"/>
                </a:cubicBezTo>
                <a:cubicBezTo>
                  <a:pt x="1457" y="8060"/>
                  <a:pt x="1425" y="8060"/>
                  <a:pt x="1425" y="8155"/>
                </a:cubicBezTo>
                <a:cubicBezTo>
                  <a:pt x="1425" y="8155"/>
                  <a:pt x="1425" y="8218"/>
                  <a:pt x="1425" y="8218"/>
                </a:cubicBezTo>
                <a:cubicBezTo>
                  <a:pt x="1425" y="8503"/>
                  <a:pt x="3642" y="10815"/>
                  <a:pt x="4371" y="11607"/>
                </a:cubicBezTo>
                <a:cubicBezTo>
                  <a:pt x="4375" y="11616"/>
                  <a:pt x="4380" y="11624"/>
                  <a:pt x="4386" y="11632"/>
                </a:cubicBezTo>
                <a:lnTo>
                  <a:pt x="4386" y="11632"/>
                </a:lnTo>
                <a:lnTo>
                  <a:pt x="2249" y="9643"/>
                </a:lnTo>
                <a:cubicBezTo>
                  <a:pt x="2230" y="9634"/>
                  <a:pt x="2212" y="9630"/>
                  <a:pt x="2194" y="9630"/>
                </a:cubicBezTo>
                <a:cubicBezTo>
                  <a:pt x="2151" y="9630"/>
                  <a:pt x="2113" y="9653"/>
                  <a:pt x="2090" y="9675"/>
                </a:cubicBezTo>
                <a:cubicBezTo>
                  <a:pt x="2027" y="9707"/>
                  <a:pt x="2027" y="9770"/>
                  <a:pt x="2027" y="9833"/>
                </a:cubicBezTo>
                <a:lnTo>
                  <a:pt x="2027" y="9992"/>
                </a:lnTo>
                <a:cubicBezTo>
                  <a:pt x="2027" y="10182"/>
                  <a:pt x="3959" y="12114"/>
                  <a:pt x="4244" y="12430"/>
                </a:cubicBezTo>
                <a:lnTo>
                  <a:pt x="4117" y="12430"/>
                </a:lnTo>
                <a:cubicBezTo>
                  <a:pt x="3800" y="12430"/>
                  <a:pt x="3705" y="12430"/>
                  <a:pt x="3642" y="12494"/>
                </a:cubicBezTo>
                <a:cubicBezTo>
                  <a:pt x="3610" y="12525"/>
                  <a:pt x="3579" y="12589"/>
                  <a:pt x="3579" y="12620"/>
                </a:cubicBezTo>
                <a:cubicBezTo>
                  <a:pt x="3579" y="12684"/>
                  <a:pt x="3610" y="12747"/>
                  <a:pt x="3737" y="12937"/>
                </a:cubicBezTo>
                <a:lnTo>
                  <a:pt x="3895" y="12779"/>
                </a:lnTo>
                <a:lnTo>
                  <a:pt x="4117" y="12779"/>
                </a:lnTo>
                <a:cubicBezTo>
                  <a:pt x="4466" y="12747"/>
                  <a:pt x="4592" y="12747"/>
                  <a:pt x="4656" y="12684"/>
                </a:cubicBezTo>
                <a:cubicBezTo>
                  <a:pt x="4687" y="12652"/>
                  <a:pt x="4719" y="12589"/>
                  <a:pt x="4719" y="12557"/>
                </a:cubicBezTo>
                <a:cubicBezTo>
                  <a:pt x="4719" y="12494"/>
                  <a:pt x="4687" y="12462"/>
                  <a:pt x="4656" y="12430"/>
                </a:cubicBezTo>
                <a:cubicBezTo>
                  <a:pt x="4561" y="12304"/>
                  <a:pt x="4434" y="12177"/>
                  <a:pt x="4339" y="12050"/>
                </a:cubicBezTo>
                <a:lnTo>
                  <a:pt x="4339" y="12050"/>
                </a:lnTo>
                <a:lnTo>
                  <a:pt x="5067" y="12525"/>
                </a:lnTo>
                <a:cubicBezTo>
                  <a:pt x="5099" y="12541"/>
                  <a:pt x="5131" y="12549"/>
                  <a:pt x="5158" y="12549"/>
                </a:cubicBezTo>
                <a:cubicBezTo>
                  <a:pt x="5186" y="12549"/>
                  <a:pt x="5210" y="12541"/>
                  <a:pt x="5226" y="12525"/>
                </a:cubicBezTo>
                <a:cubicBezTo>
                  <a:pt x="5257" y="12494"/>
                  <a:pt x="5289" y="12399"/>
                  <a:pt x="5289" y="12367"/>
                </a:cubicBezTo>
                <a:cubicBezTo>
                  <a:pt x="5289" y="12335"/>
                  <a:pt x="5289" y="12304"/>
                  <a:pt x="5289" y="12272"/>
                </a:cubicBezTo>
                <a:lnTo>
                  <a:pt x="6081" y="13159"/>
                </a:lnTo>
                <a:cubicBezTo>
                  <a:pt x="6112" y="13190"/>
                  <a:pt x="6144" y="13206"/>
                  <a:pt x="6176" y="13206"/>
                </a:cubicBezTo>
                <a:cubicBezTo>
                  <a:pt x="6207" y="13206"/>
                  <a:pt x="6239" y="13190"/>
                  <a:pt x="6271" y="13159"/>
                </a:cubicBezTo>
                <a:cubicBezTo>
                  <a:pt x="6302" y="13127"/>
                  <a:pt x="6334" y="13064"/>
                  <a:pt x="6334" y="13000"/>
                </a:cubicBezTo>
                <a:cubicBezTo>
                  <a:pt x="6334" y="12874"/>
                  <a:pt x="6207" y="12620"/>
                  <a:pt x="6017" y="12304"/>
                </a:cubicBezTo>
                <a:lnTo>
                  <a:pt x="6017" y="12304"/>
                </a:lnTo>
                <a:cubicBezTo>
                  <a:pt x="6431" y="12718"/>
                  <a:pt x="6575" y="12832"/>
                  <a:pt x="6656" y="12832"/>
                </a:cubicBezTo>
                <a:cubicBezTo>
                  <a:pt x="6693" y="12832"/>
                  <a:pt x="6716" y="12808"/>
                  <a:pt x="6746" y="12779"/>
                </a:cubicBezTo>
                <a:cubicBezTo>
                  <a:pt x="6746" y="12747"/>
                  <a:pt x="6777" y="12715"/>
                  <a:pt x="6777" y="12684"/>
                </a:cubicBezTo>
                <a:cubicBezTo>
                  <a:pt x="6777" y="12652"/>
                  <a:pt x="6777" y="12620"/>
                  <a:pt x="6746" y="12557"/>
                </a:cubicBezTo>
                <a:lnTo>
                  <a:pt x="6746" y="12557"/>
                </a:lnTo>
                <a:cubicBezTo>
                  <a:pt x="6941" y="12772"/>
                  <a:pt x="7040" y="12842"/>
                  <a:pt x="7109" y="12842"/>
                </a:cubicBezTo>
                <a:cubicBezTo>
                  <a:pt x="7153" y="12842"/>
                  <a:pt x="7184" y="12815"/>
                  <a:pt x="7221" y="12779"/>
                </a:cubicBezTo>
                <a:cubicBezTo>
                  <a:pt x="7252" y="12779"/>
                  <a:pt x="7284" y="12715"/>
                  <a:pt x="7284" y="12684"/>
                </a:cubicBezTo>
                <a:cubicBezTo>
                  <a:pt x="7284" y="12652"/>
                  <a:pt x="7284" y="12589"/>
                  <a:pt x="7126" y="12335"/>
                </a:cubicBezTo>
                <a:lnTo>
                  <a:pt x="7126" y="12335"/>
                </a:lnTo>
                <a:cubicBezTo>
                  <a:pt x="7284" y="12462"/>
                  <a:pt x="7442" y="12557"/>
                  <a:pt x="7537" y="12557"/>
                </a:cubicBezTo>
                <a:cubicBezTo>
                  <a:pt x="7556" y="12563"/>
                  <a:pt x="7573" y="12566"/>
                  <a:pt x="7588" y="12566"/>
                </a:cubicBezTo>
                <a:cubicBezTo>
                  <a:pt x="7655" y="12566"/>
                  <a:pt x="7702" y="12519"/>
                  <a:pt x="7727" y="12494"/>
                </a:cubicBezTo>
                <a:cubicBezTo>
                  <a:pt x="7759" y="12462"/>
                  <a:pt x="7791" y="12430"/>
                  <a:pt x="7791" y="12367"/>
                </a:cubicBezTo>
                <a:cubicBezTo>
                  <a:pt x="7791" y="12272"/>
                  <a:pt x="7791" y="12272"/>
                  <a:pt x="7126" y="11512"/>
                </a:cubicBezTo>
                <a:cubicBezTo>
                  <a:pt x="5226" y="9327"/>
                  <a:pt x="1774" y="5273"/>
                  <a:pt x="1457" y="4640"/>
                </a:cubicBezTo>
                <a:lnTo>
                  <a:pt x="1457" y="4640"/>
                </a:lnTo>
                <a:lnTo>
                  <a:pt x="9058" y="13064"/>
                </a:lnTo>
                <a:cubicBezTo>
                  <a:pt x="9089" y="13095"/>
                  <a:pt x="9129" y="13111"/>
                  <a:pt x="9164" y="13111"/>
                </a:cubicBezTo>
                <a:cubicBezTo>
                  <a:pt x="9200" y="13111"/>
                  <a:pt x="9232" y="13095"/>
                  <a:pt x="9248" y="13064"/>
                </a:cubicBezTo>
                <a:cubicBezTo>
                  <a:pt x="9311" y="13000"/>
                  <a:pt x="9311" y="12874"/>
                  <a:pt x="9279" y="12810"/>
                </a:cubicBezTo>
                <a:lnTo>
                  <a:pt x="8392" y="11575"/>
                </a:lnTo>
                <a:lnTo>
                  <a:pt x="8392" y="11575"/>
                </a:lnTo>
                <a:cubicBezTo>
                  <a:pt x="8941" y="12238"/>
                  <a:pt x="9143" y="12373"/>
                  <a:pt x="9237" y="12373"/>
                </a:cubicBezTo>
                <a:cubicBezTo>
                  <a:pt x="9273" y="12373"/>
                  <a:pt x="9293" y="12353"/>
                  <a:pt x="9311" y="12335"/>
                </a:cubicBezTo>
                <a:cubicBezTo>
                  <a:pt x="9343" y="12304"/>
                  <a:pt x="9374" y="12272"/>
                  <a:pt x="9374" y="12209"/>
                </a:cubicBezTo>
                <a:cubicBezTo>
                  <a:pt x="9374" y="12145"/>
                  <a:pt x="9374" y="12114"/>
                  <a:pt x="6081" y="7585"/>
                </a:cubicBezTo>
                <a:lnTo>
                  <a:pt x="6081" y="7585"/>
                </a:lnTo>
                <a:lnTo>
                  <a:pt x="10166" y="12462"/>
                </a:lnTo>
                <a:cubicBezTo>
                  <a:pt x="10198" y="12494"/>
                  <a:pt x="10229" y="12509"/>
                  <a:pt x="10261" y="12509"/>
                </a:cubicBezTo>
                <a:cubicBezTo>
                  <a:pt x="10293" y="12509"/>
                  <a:pt x="10324" y="12494"/>
                  <a:pt x="10356" y="12462"/>
                </a:cubicBezTo>
                <a:cubicBezTo>
                  <a:pt x="10388" y="12430"/>
                  <a:pt x="10451" y="12367"/>
                  <a:pt x="10451" y="12272"/>
                </a:cubicBezTo>
                <a:cubicBezTo>
                  <a:pt x="10451" y="12177"/>
                  <a:pt x="10419" y="12019"/>
                  <a:pt x="10324" y="11860"/>
                </a:cubicBezTo>
                <a:lnTo>
                  <a:pt x="10324" y="11860"/>
                </a:lnTo>
                <a:cubicBezTo>
                  <a:pt x="10514" y="12114"/>
                  <a:pt x="10704" y="12399"/>
                  <a:pt x="10894" y="12684"/>
                </a:cubicBezTo>
                <a:cubicBezTo>
                  <a:pt x="10926" y="12715"/>
                  <a:pt x="10958" y="12715"/>
                  <a:pt x="10989" y="12747"/>
                </a:cubicBezTo>
                <a:cubicBezTo>
                  <a:pt x="11021" y="12747"/>
                  <a:pt x="11084" y="12715"/>
                  <a:pt x="11116" y="12684"/>
                </a:cubicBezTo>
                <a:cubicBezTo>
                  <a:pt x="11179" y="12620"/>
                  <a:pt x="11243" y="12525"/>
                  <a:pt x="11243" y="12304"/>
                </a:cubicBezTo>
                <a:cubicBezTo>
                  <a:pt x="11401" y="12525"/>
                  <a:pt x="11559" y="12747"/>
                  <a:pt x="11718" y="12969"/>
                </a:cubicBezTo>
                <a:cubicBezTo>
                  <a:pt x="11749" y="13000"/>
                  <a:pt x="11781" y="13016"/>
                  <a:pt x="11813" y="13016"/>
                </a:cubicBezTo>
                <a:cubicBezTo>
                  <a:pt x="11844" y="13016"/>
                  <a:pt x="11876" y="13000"/>
                  <a:pt x="11908" y="12969"/>
                </a:cubicBezTo>
                <a:cubicBezTo>
                  <a:pt x="11971" y="12937"/>
                  <a:pt x="12003" y="12842"/>
                  <a:pt x="11939" y="12747"/>
                </a:cubicBezTo>
                <a:cubicBezTo>
                  <a:pt x="11939" y="12747"/>
                  <a:pt x="11939" y="12715"/>
                  <a:pt x="11908" y="12684"/>
                </a:cubicBezTo>
                <a:cubicBezTo>
                  <a:pt x="11939" y="12684"/>
                  <a:pt x="12003" y="12684"/>
                  <a:pt x="12034" y="12652"/>
                </a:cubicBezTo>
                <a:cubicBezTo>
                  <a:pt x="12034" y="12620"/>
                  <a:pt x="12066" y="12620"/>
                  <a:pt x="12066" y="12589"/>
                </a:cubicBezTo>
                <a:cubicBezTo>
                  <a:pt x="12351" y="12937"/>
                  <a:pt x="12509" y="13064"/>
                  <a:pt x="12604" y="13095"/>
                </a:cubicBezTo>
                <a:cubicBezTo>
                  <a:pt x="12636" y="13095"/>
                  <a:pt x="12699" y="13064"/>
                  <a:pt x="12731" y="13032"/>
                </a:cubicBezTo>
                <a:cubicBezTo>
                  <a:pt x="12763" y="13000"/>
                  <a:pt x="12763" y="12969"/>
                  <a:pt x="12794" y="12937"/>
                </a:cubicBezTo>
                <a:cubicBezTo>
                  <a:pt x="12794" y="12874"/>
                  <a:pt x="12763" y="12842"/>
                  <a:pt x="12731" y="12810"/>
                </a:cubicBezTo>
                <a:lnTo>
                  <a:pt x="12414" y="12335"/>
                </a:lnTo>
                <a:lnTo>
                  <a:pt x="12414" y="12335"/>
                </a:lnTo>
                <a:cubicBezTo>
                  <a:pt x="12573" y="12462"/>
                  <a:pt x="12699" y="12525"/>
                  <a:pt x="12826" y="12525"/>
                </a:cubicBezTo>
                <a:cubicBezTo>
                  <a:pt x="12871" y="12533"/>
                  <a:pt x="12912" y="12537"/>
                  <a:pt x="12951" y="12537"/>
                </a:cubicBezTo>
                <a:cubicBezTo>
                  <a:pt x="13076" y="12537"/>
                  <a:pt x="13173" y="12495"/>
                  <a:pt x="13270" y="12399"/>
                </a:cubicBezTo>
                <a:cubicBezTo>
                  <a:pt x="13365" y="12304"/>
                  <a:pt x="13428" y="12145"/>
                  <a:pt x="13428" y="11987"/>
                </a:cubicBezTo>
                <a:cubicBezTo>
                  <a:pt x="13428" y="11797"/>
                  <a:pt x="13396" y="11607"/>
                  <a:pt x="13301" y="11354"/>
                </a:cubicBezTo>
                <a:lnTo>
                  <a:pt x="13301" y="11354"/>
                </a:lnTo>
                <a:cubicBezTo>
                  <a:pt x="13966" y="12082"/>
                  <a:pt x="14410" y="12557"/>
                  <a:pt x="14505" y="12620"/>
                </a:cubicBezTo>
                <a:cubicBezTo>
                  <a:pt x="14520" y="12652"/>
                  <a:pt x="14552" y="12668"/>
                  <a:pt x="14588" y="12668"/>
                </a:cubicBezTo>
                <a:cubicBezTo>
                  <a:pt x="14623" y="12668"/>
                  <a:pt x="14663" y="12652"/>
                  <a:pt x="14695" y="12620"/>
                </a:cubicBezTo>
                <a:cubicBezTo>
                  <a:pt x="14726" y="12589"/>
                  <a:pt x="14726" y="12557"/>
                  <a:pt x="14726" y="12525"/>
                </a:cubicBezTo>
                <a:cubicBezTo>
                  <a:pt x="14853" y="12589"/>
                  <a:pt x="14980" y="12620"/>
                  <a:pt x="15075" y="12652"/>
                </a:cubicBezTo>
                <a:cubicBezTo>
                  <a:pt x="15107" y="12657"/>
                  <a:pt x="15139" y="12660"/>
                  <a:pt x="15170" y="12660"/>
                </a:cubicBezTo>
                <a:cubicBezTo>
                  <a:pt x="15318" y="12660"/>
                  <a:pt x="15445" y="12599"/>
                  <a:pt x="15550" y="12494"/>
                </a:cubicBezTo>
                <a:cubicBezTo>
                  <a:pt x="15613" y="12462"/>
                  <a:pt x="15645" y="12367"/>
                  <a:pt x="15676" y="12272"/>
                </a:cubicBezTo>
                <a:lnTo>
                  <a:pt x="16088" y="12810"/>
                </a:lnTo>
                <a:cubicBezTo>
                  <a:pt x="16120" y="12842"/>
                  <a:pt x="16159" y="12858"/>
                  <a:pt x="16199" y="12858"/>
                </a:cubicBezTo>
                <a:cubicBezTo>
                  <a:pt x="16239" y="12858"/>
                  <a:pt x="16278" y="12842"/>
                  <a:pt x="16310" y="12810"/>
                </a:cubicBezTo>
                <a:cubicBezTo>
                  <a:pt x="16341" y="12779"/>
                  <a:pt x="16405" y="12684"/>
                  <a:pt x="16405" y="12557"/>
                </a:cubicBezTo>
                <a:cubicBezTo>
                  <a:pt x="16405" y="12525"/>
                  <a:pt x="16405" y="12494"/>
                  <a:pt x="16405" y="12462"/>
                </a:cubicBezTo>
                <a:cubicBezTo>
                  <a:pt x="16563" y="12652"/>
                  <a:pt x="16690" y="12779"/>
                  <a:pt x="16721" y="12810"/>
                </a:cubicBezTo>
                <a:cubicBezTo>
                  <a:pt x="16759" y="12847"/>
                  <a:pt x="16807" y="12863"/>
                  <a:pt x="16846" y="12863"/>
                </a:cubicBezTo>
                <a:cubicBezTo>
                  <a:pt x="16874" y="12863"/>
                  <a:pt x="16898" y="12855"/>
                  <a:pt x="16911" y="12842"/>
                </a:cubicBezTo>
                <a:cubicBezTo>
                  <a:pt x="16975" y="12779"/>
                  <a:pt x="17006" y="12684"/>
                  <a:pt x="16943" y="12620"/>
                </a:cubicBezTo>
                <a:cubicBezTo>
                  <a:pt x="16943" y="12557"/>
                  <a:pt x="16880" y="12462"/>
                  <a:pt x="16753" y="12272"/>
                </a:cubicBezTo>
                <a:lnTo>
                  <a:pt x="16753" y="12272"/>
                </a:lnTo>
                <a:cubicBezTo>
                  <a:pt x="17260" y="12779"/>
                  <a:pt x="17640" y="13095"/>
                  <a:pt x="17925" y="13127"/>
                </a:cubicBezTo>
                <a:cubicBezTo>
                  <a:pt x="17954" y="13133"/>
                  <a:pt x="17981" y="13135"/>
                  <a:pt x="18006" y="13135"/>
                </a:cubicBezTo>
                <a:cubicBezTo>
                  <a:pt x="18117" y="13135"/>
                  <a:pt x="18190" y="13084"/>
                  <a:pt x="18242" y="13032"/>
                </a:cubicBezTo>
                <a:cubicBezTo>
                  <a:pt x="18273" y="13000"/>
                  <a:pt x="18305" y="12937"/>
                  <a:pt x="18305" y="12905"/>
                </a:cubicBezTo>
                <a:cubicBezTo>
                  <a:pt x="18305" y="12842"/>
                  <a:pt x="18273" y="12810"/>
                  <a:pt x="18242" y="12779"/>
                </a:cubicBezTo>
                <a:cubicBezTo>
                  <a:pt x="18020" y="12525"/>
                  <a:pt x="17767" y="12240"/>
                  <a:pt x="17482" y="11955"/>
                </a:cubicBezTo>
                <a:lnTo>
                  <a:pt x="17482" y="11955"/>
                </a:lnTo>
                <a:cubicBezTo>
                  <a:pt x="17672" y="12114"/>
                  <a:pt x="17830" y="12209"/>
                  <a:pt x="17957" y="12240"/>
                </a:cubicBezTo>
                <a:cubicBezTo>
                  <a:pt x="18052" y="12240"/>
                  <a:pt x="18083" y="12209"/>
                  <a:pt x="18147" y="12177"/>
                </a:cubicBezTo>
                <a:cubicBezTo>
                  <a:pt x="18147" y="12145"/>
                  <a:pt x="18178" y="12145"/>
                  <a:pt x="18178" y="12114"/>
                </a:cubicBezTo>
                <a:cubicBezTo>
                  <a:pt x="18859" y="12958"/>
                  <a:pt x="19087" y="13142"/>
                  <a:pt x="19199" y="13142"/>
                </a:cubicBezTo>
                <a:cubicBezTo>
                  <a:pt x="19237" y="13142"/>
                  <a:pt x="19262" y="13120"/>
                  <a:pt x="19287" y="13095"/>
                </a:cubicBezTo>
                <a:cubicBezTo>
                  <a:pt x="19287" y="13064"/>
                  <a:pt x="19318" y="13032"/>
                  <a:pt x="19318" y="12969"/>
                </a:cubicBezTo>
                <a:cubicBezTo>
                  <a:pt x="19318" y="12937"/>
                  <a:pt x="19318" y="12905"/>
                  <a:pt x="19287" y="12842"/>
                </a:cubicBezTo>
                <a:lnTo>
                  <a:pt x="17070" y="9802"/>
                </a:lnTo>
                <a:lnTo>
                  <a:pt x="17070" y="9802"/>
                </a:lnTo>
                <a:cubicBezTo>
                  <a:pt x="19119" y="12261"/>
                  <a:pt x="19755" y="12701"/>
                  <a:pt x="20012" y="12701"/>
                </a:cubicBezTo>
                <a:cubicBezTo>
                  <a:pt x="20092" y="12701"/>
                  <a:pt x="20136" y="12658"/>
                  <a:pt x="20173" y="12620"/>
                </a:cubicBezTo>
                <a:cubicBezTo>
                  <a:pt x="20205" y="12589"/>
                  <a:pt x="20205" y="12557"/>
                  <a:pt x="20205" y="12525"/>
                </a:cubicBezTo>
                <a:cubicBezTo>
                  <a:pt x="20205" y="12462"/>
                  <a:pt x="20205" y="12430"/>
                  <a:pt x="20173" y="12399"/>
                </a:cubicBezTo>
                <a:cubicBezTo>
                  <a:pt x="17450" y="8820"/>
                  <a:pt x="13618" y="3721"/>
                  <a:pt x="12193" y="1600"/>
                </a:cubicBezTo>
                <a:lnTo>
                  <a:pt x="12193" y="1600"/>
                </a:lnTo>
                <a:cubicBezTo>
                  <a:pt x="13016" y="2550"/>
                  <a:pt x="14346" y="4260"/>
                  <a:pt x="15550" y="5812"/>
                </a:cubicBezTo>
                <a:cubicBezTo>
                  <a:pt x="19790" y="11231"/>
                  <a:pt x="20719" y="12318"/>
                  <a:pt x="21051" y="12318"/>
                </a:cubicBezTo>
                <a:cubicBezTo>
                  <a:pt x="21094" y="12318"/>
                  <a:pt x="21126" y="12301"/>
                  <a:pt x="21155" y="12272"/>
                </a:cubicBezTo>
                <a:cubicBezTo>
                  <a:pt x="21282" y="12177"/>
                  <a:pt x="21345" y="12019"/>
                  <a:pt x="21345" y="11797"/>
                </a:cubicBezTo>
                <a:cubicBezTo>
                  <a:pt x="21345" y="11607"/>
                  <a:pt x="21282" y="11322"/>
                  <a:pt x="21187" y="11037"/>
                </a:cubicBezTo>
                <a:lnTo>
                  <a:pt x="21187" y="11037"/>
                </a:lnTo>
                <a:lnTo>
                  <a:pt x="22169" y="12209"/>
                </a:lnTo>
                <a:cubicBezTo>
                  <a:pt x="22208" y="12248"/>
                  <a:pt x="22247" y="12275"/>
                  <a:pt x="22286" y="12275"/>
                </a:cubicBezTo>
                <a:cubicBezTo>
                  <a:pt x="22310" y="12275"/>
                  <a:pt x="22334" y="12264"/>
                  <a:pt x="22359" y="12240"/>
                </a:cubicBezTo>
                <a:cubicBezTo>
                  <a:pt x="22359" y="12240"/>
                  <a:pt x="22390" y="12209"/>
                  <a:pt x="22390" y="12209"/>
                </a:cubicBezTo>
                <a:cubicBezTo>
                  <a:pt x="22770" y="12715"/>
                  <a:pt x="23055" y="13000"/>
                  <a:pt x="23214" y="13032"/>
                </a:cubicBezTo>
                <a:cubicBezTo>
                  <a:pt x="23309" y="13032"/>
                  <a:pt x="23372" y="13000"/>
                  <a:pt x="23404" y="12969"/>
                </a:cubicBezTo>
                <a:cubicBezTo>
                  <a:pt x="23499" y="12874"/>
                  <a:pt x="23530" y="12779"/>
                  <a:pt x="23562" y="12620"/>
                </a:cubicBezTo>
                <a:cubicBezTo>
                  <a:pt x="23562" y="12557"/>
                  <a:pt x="23530" y="12462"/>
                  <a:pt x="23499" y="12335"/>
                </a:cubicBezTo>
                <a:cubicBezTo>
                  <a:pt x="23562" y="12304"/>
                  <a:pt x="23625" y="12272"/>
                  <a:pt x="23657" y="12240"/>
                </a:cubicBezTo>
                <a:cubicBezTo>
                  <a:pt x="23689" y="12209"/>
                  <a:pt x="23689" y="12209"/>
                  <a:pt x="23689" y="12177"/>
                </a:cubicBezTo>
                <a:lnTo>
                  <a:pt x="24037" y="12652"/>
                </a:lnTo>
                <a:cubicBezTo>
                  <a:pt x="24069" y="12684"/>
                  <a:pt x="24108" y="12699"/>
                  <a:pt x="24148" y="12699"/>
                </a:cubicBezTo>
                <a:cubicBezTo>
                  <a:pt x="24187" y="12699"/>
                  <a:pt x="24227" y="12684"/>
                  <a:pt x="24259" y="12652"/>
                </a:cubicBezTo>
                <a:cubicBezTo>
                  <a:pt x="24354" y="12557"/>
                  <a:pt x="24385" y="12462"/>
                  <a:pt x="24417" y="12304"/>
                </a:cubicBezTo>
                <a:lnTo>
                  <a:pt x="24449" y="12335"/>
                </a:lnTo>
                <a:cubicBezTo>
                  <a:pt x="24484" y="12388"/>
                  <a:pt x="24518" y="12411"/>
                  <a:pt x="24553" y="12411"/>
                </a:cubicBezTo>
                <a:cubicBezTo>
                  <a:pt x="24582" y="12411"/>
                  <a:pt x="24610" y="12395"/>
                  <a:pt x="24639" y="12367"/>
                </a:cubicBezTo>
                <a:cubicBezTo>
                  <a:pt x="24702" y="12304"/>
                  <a:pt x="24702" y="12209"/>
                  <a:pt x="24670" y="12114"/>
                </a:cubicBezTo>
                <a:lnTo>
                  <a:pt x="24354" y="11670"/>
                </a:lnTo>
                <a:cubicBezTo>
                  <a:pt x="23974" y="10530"/>
                  <a:pt x="22517" y="8693"/>
                  <a:pt x="20522" y="6413"/>
                </a:cubicBezTo>
                <a:lnTo>
                  <a:pt x="19382" y="4830"/>
                </a:lnTo>
                <a:lnTo>
                  <a:pt x="25684" y="12462"/>
                </a:lnTo>
                <a:cubicBezTo>
                  <a:pt x="25715" y="12494"/>
                  <a:pt x="25747" y="12509"/>
                  <a:pt x="25779" y="12509"/>
                </a:cubicBezTo>
                <a:cubicBezTo>
                  <a:pt x="25810" y="12509"/>
                  <a:pt x="25842" y="12494"/>
                  <a:pt x="25874" y="12462"/>
                </a:cubicBezTo>
                <a:cubicBezTo>
                  <a:pt x="25905" y="12430"/>
                  <a:pt x="25937" y="12367"/>
                  <a:pt x="25937" y="12304"/>
                </a:cubicBezTo>
                <a:cubicBezTo>
                  <a:pt x="25969" y="12209"/>
                  <a:pt x="25842" y="11955"/>
                  <a:pt x="25620" y="11607"/>
                </a:cubicBezTo>
                <a:lnTo>
                  <a:pt x="25620" y="11607"/>
                </a:lnTo>
                <a:cubicBezTo>
                  <a:pt x="25905" y="11924"/>
                  <a:pt x="26096" y="12177"/>
                  <a:pt x="26222" y="12304"/>
                </a:cubicBezTo>
                <a:cubicBezTo>
                  <a:pt x="26238" y="12335"/>
                  <a:pt x="26270" y="12351"/>
                  <a:pt x="26305" y="12351"/>
                </a:cubicBezTo>
                <a:cubicBezTo>
                  <a:pt x="26341" y="12351"/>
                  <a:pt x="26381" y="12335"/>
                  <a:pt x="26412" y="12304"/>
                </a:cubicBezTo>
                <a:cubicBezTo>
                  <a:pt x="26476" y="12240"/>
                  <a:pt x="26476" y="12145"/>
                  <a:pt x="26412" y="12082"/>
                </a:cubicBezTo>
                <a:cubicBezTo>
                  <a:pt x="26412" y="12051"/>
                  <a:pt x="24166" y="9024"/>
                  <a:pt x="21934" y="6037"/>
                </a:cubicBezTo>
                <a:lnTo>
                  <a:pt x="21934" y="6037"/>
                </a:lnTo>
                <a:cubicBezTo>
                  <a:pt x="22677" y="6949"/>
                  <a:pt x="23520" y="7934"/>
                  <a:pt x="24417" y="8947"/>
                </a:cubicBezTo>
                <a:lnTo>
                  <a:pt x="27362" y="12652"/>
                </a:lnTo>
                <a:cubicBezTo>
                  <a:pt x="27394" y="12684"/>
                  <a:pt x="27434" y="12699"/>
                  <a:pt x="27473" y="12699"/>
                </a:cubicBezTo>
                <a:cubicBezTo>
                  <a:pt x="27513" y="12699"/>
                  <a:pt x="27552" y="12684"/>
                  <a:pt x="27584" y="12652"/>
                </a:cubicBezTo>
                <a:cubicBezTo>
                  <a:pt x="27616" y="12620"/>
                  <a:pt x="27647" y="12557"/>
                  <a:pt x="27647" y="12525"/>
                </a:cubicBezTo>
                <a:cubicBezTo>
                  <a:pt x="27647" y="12272"/>
                  <a:pt x="27109" y="11607"/>
                  <a:pt x="25050" y="9232"/>
                </a:cubicBezTo>
                <a:cubicBezTo>
                  <a:pt x="24924" y="9073"/>
                  <a:pt x="24765" y="8915"/>
                  <a:pt x="24607" y="8725"/>
                </a:cubicBezTo>
                <a:lnTo>
                  <a:pt x="19762" y="2676"/>
                </a:lnTo>
                <a:cubicBezTo>
                  <a:pt x="19160" y="1790"/>
                  <a:pt x="18780" y="1061"/>
                  <a:pt x="18780" y="681"/>
                </a:cubicBezTo>
                <a:cubicBezTo>
                  <a:pt x="18780" y="618"/>
                  <a:pt x="18812" y="586"/>
                  <a:pt x="18812" y="586"/>
                </a:cubicBezTo>
                <a:cubicBezTo>
                  <a:pt x="18843" y="554"/>
                  <a:pt x="18875" y="523"/>
                  <a:pt x="18970" y="523"/>
                </a:cubicBezTo>
                <a:cubicBezTo>
                  <a:pt x="19097" y="554"/>
                  <a:pt x="19223" y="618"/>
                  <a:pt x="19382" y="713"/>
                </a:cubicBezTo>
                <a:cubicBezTo>
                  <a:pt x="19540" y="1948"/>
                  <a:pt x="21915" y="4513"/>
                  <a:pt x="24417" y="7237"/>
                </a:cubicBezTo>
                <a:cubicBezTo>
                  <a:pt x="24607" y="7458"/>
                  <a:pt x="24829" y="7680"/>
                  <a:pt x="25050" y="7902"/>
                </a:cubicBezTo>
                <a:cubicBezTo>
                  <a:pt x="25494" y="8440"/>
                  <a:pt x="25905" y="8978"/>
                  <a:pt x="26349" y="9485"/>
                </a:cubicBezTo>
                <a:cubicBezTo>
                  <a:pt x="27299" y="10879"/>
                  <a:pt x="28122" y="12177"/>
                  <a:pt x="28724" y="13064"/>
                </a:cubicBezTo>
                <a:cubicBezTo>
                  <a:pt x="28724" y="13095"/>
                  <a:pt x="28756" y="13127"/>
                  <a:pt x="28819" y="13127"/>
                </a:cubicBezTo>
                <a:cubicBezTo>
                  <a:pt x="28851" y="13127"/>
                  <a:pt x="28882" y="13127"/>
                  <a:pt x="28914" y="13095"/>
                </a:cubicBezTo>
                <a:cubicBezTo>
                  <a:pt x="29009" y="13000"/>
                  <a:pt x="29072" y="12874"/>
                  <a:pt x="29072" y="12747"/>
                </a:cubicBezTo>
                <a:lnTo>
                  <a:pt x="29072" y="12684"/>
                </a:lnTo>
                <a:cubicBezTo>
                  <a:pt x="29199" y="12874"/>
                  <a:pt x="29326" y="13000"/>
                  <a:pt x="29389" y="13064"/>
                </a:cubicBezTo>
                <a:cubicBezTo>
                  <a:pt x="29421" y="13095"/>
                  <a:pt x="29460" y="13111"/>
                  <a:pt x="29496" y="13111"/>
                </a:cubicBezTo>
                <a:cubicBezTo>
                  <a:pt x="29532" y="13111"/>
                  <a:pt x="29563" y="13095"/>
                  <a:pt x="29579" y="13064"/>
                </a:cubicBezTo>
                <a:cubicBezTo>
                  <a:pt x="29611" y="13032"/>
                  <a:pt x="29642" y="13000"/>
                  <a:pt x="29642" y="12937"/>
                </a:cubicBezTo>
                <a:cubicBezTo>
                  <a:pt x="29801" y="13032"/>
                  <a:pt x="29927" y="13064"/>
                  <a:pt x="30022" y="13095"/>
                </a:cubicBezTo>
                <a:cubicBezTo>
                  <a:pt x="30056" y="13101"/>
                  <a:pt x="30088" y="13104"/>
                  <a:pt x="30118" y="13104"/>
                </a:cubicBezTo>
                <a:cubicBezTo>
                  <a:pt x="30256" y="13104"/>
                  <a:pt x="30356" y="13047"/>
                  <a:pt x="30434" y="12969"/>
                </a:cubicBezTo>
                <a:cubicBezTo>
                  <a:pt x="30498" y="12905"/>
                  <a:pt x="30529" y="12842"/>
                  <a:pt x="30561" y="12715"/>
                </a:cubicBezTo>
                <a:cubicBezTo>
                  <a:pt x="30561" y="12652"/>
                  <a:pt x="30529" y="12557"/>
                  <a:pt x="30498" y="12462"/>
                </a:cubicBezTo>
                <a:lnTo>
                  <a:pt x="30498" y="12462"/>
                </a:lnTo>
                <a:cubicBezTo>
                  <a:pt x="30593" y="12525"/>
                  <a:pt x="30656" y="12557"/>
                  <a:pt x="30719" y="12557"/>
                </a:cubicBezTo>
                <a:lnTo>
                  <a:pt x="30783" y="12557"/>
                </a:lnTo>
                <a:cubicBezTo>
                  <a:pt x="30878" y="12620"/>
                  <a:pt x="31004" y="12652"/>
                  <a:pt x="31099" y="12684"/>
                </a:cubicBezTo>
                <a:cubicBezTo>
                  <a:pt x="31127" y="12689"/>
                  <a:pt x="31155" y="12692"/>
                  <a:pt x="31183" y="12692"/>
                </a:cubicBezTo>
                <a:cubicBezTo>
                  <a:pt x="31313" y="12692"/>
                  <a:pt x="31438" y="12635"/>
                  <a:pt x="31543" y="12557"/>
                </a:cubicBezTo>
                <a:cubicBezTo>
                  <a:pt x="31574" y="12525"/>
                  <a:pt x="31606" y="12462"/>
                  <a:pt x="31606" y="12430"/>
                </a:cubicBezTo>
                <a:cubicBezTo>
                  <a:pt x="31606" y="12367"/>
                  <a:pt x="31574" y="12335"/>
                  <a:pt x="31543" y="12304"/>
                </a:cubicBezTo>
                <a:cubicBezTo>
                  <a:pt x="28249" y="8503"/>
                  <a:pt x="23404" y="2518"/>
                  <a:pt x="23214" y="1188"/>
                </a:cubicBezTo>
                <a:lnTo>
                  <a:pt x="23214" y="1188"/>
                </a:lnTo>
                <a:cubicBezTo>
                  <a:pt x="23625" y="1600"/>
                  <a:pt x="24765" y="3056"/>
                  <a:pt x="26191" y="4893"/>
                </a:cubicBezTo>
                <a:cubicBezTo>
                  <a:pt x="28249" y="7743"/>
                  <a:pt x="31068" y="11385"/>
                  <a:pt x="32271" y="12905"/>
                </a:cubicBezTo>
                <a:cubicBezTo>
                  <a:pt x="32310" y="12944"/>
                  <a:pt x="32361" y="12972"/>
                  <a:pt x="32410" y="12972"/>
                </a:cubicBezTo>
                <a:cubicBezTo>
                  <a:pt x="32440" y="12972"/>
                  <a:pt x="32468" y="12961"/>
                  <a:pt x="32493" y="12937"/>
                </a:cubicBezTo>
                <a:cubicBezTo>
                  <a:pt x="32493" y="12905"/>
                  <a:pt x="32524" y="12874"/>
                  <a:pt x="32524" y="12842"/>
                </a:cubicBezTo>
                <a:cubicBezTo>
                  <a:pt x="32683" y="12969"/>
                  <a:pt x="32778" y="13032"/>
                  <a:pt x="32873" y="13032"/>
                </a:cubicBezTo>
                <a:cubicBezTo>
                  <a:pt x="32891" y="13038"/>
                  <a:pt x="32908" y="13041"/>
                  <a:pt x="32924" y="13041"/>
                </a:cubicBezTo>
                <a:cubicBezTo>
                  <a:pt x="32992" y="13041"/>
                  <a:pt x="33043" y="12994"/>
                  <a:pt x="33094" y="12969"/>
                </a:cubicBezTo>
                <a:cubicBezTo>
                  <a:pt x="33126" y="12937"/>
                  <a:pt x="33126" y="12905"/>
                  <a:pt x="33126" y="12842"/>
                </a:cubicBezTo>
                <a:cubicBezTo>
                  <a:pt x="33126" y="12779"/>
                  <a:pt x="33158" y="12747"/>
                  <a:pt x="32746" y="12240"/>
                </a:cubicBezTo>
                <a:lnTo>
                  <a:pt x="32746" y="12240"/>
                </a:lnTo>
                <a:cubicBezTo>
                  <a:pt x="33284" y="12779"/>
                  <a:pt x="33696" y="13127"/>
                  <a:pt x="34013" y="13159"/>
                </a:cubicBezTo>
                <a:cubicBezTo>
                  <a:pt x="34139" y="13159"/>
                  <a:pt x="34266" y="13127"/>
                  <a:pt x="34361" y="13032"/>
                </a:cubicBezTo>
                <a:cubicBezTo>
                  <a:pt x="34361" y="13032"/>
                  <a:pt x="34393" y="13000"/>
                  <a:pt x="34424" y="12969"/>
                </a:cubicBezTo>
                <a:lnTo>
                  <a:pt x="34456" y="13032"/>
                </a:lnTo>
                <a:lnTo>
                  <a:pt x="34488" y="13064"/>
                </a:lnTo>
                <a:cubicBezTo>
                  <a:pt x="34545" y="13107"/>
                  <a:pt x="34583" y="13124"/>
                  <a:pt x="34613" y="13124"/>
                </a:cubicBezTo>
                <a:cubicBezTo>
                  <a:pt x="34650" y="13124"/>
                  <a:pt x="34675" y="13098"/>
                  <a:pt x="34709" y="13064"/>
                </a:cubicBezTo>
                <a:cubicBezTo>
                  <a:pt x="34773" y="13032"/>
                  <a:pt x="34773" y="12905"/>
                  <a:pt x="34709" y="12842"/>
                </a:cubicBezTo>
                <a:lnTo>
                  <a:pt x="34551" y="12589"/>
                </a:lnTo>
                <a:lnTo>
                  <a:pt x="34551" y="12557"/>
                </a:lnTo>
                <a:cubicBezTo>
                  <a:pt x="34551" y="12019"/>
                  <a:pt x="34108" y="11132"/>
                  <a:pt x="33443" y="10055"/>
                </a:cubicBezTo>
                <a:lnTo>
                  <a:pt x="33443" y="10055"/>
                </a:lnTo>
                <a:cubicBezTo>
                  <a:pt x="34234" y="11069"/>
                  <a:pt x="34995" y="12019"/>
                  <a:pt x="35660" y="12905"/>
                </a:cubicBezTo>
                <a:cubicBezTo>
                  <a:pt x="35691" y="12937"/>
                  <a:pt x="35731" y="12953"/>
                  <a:pt x="35770" y="12953"/>
                </a:cubicBezTo>
                <a:cubicBezTo>
                  <a:pt x="35810" y="12953"/>
                  <a:pt x="35850" y="12937"/>
                  <a:pt x="35881" y="12905"/>
                </a:cubicBezTo>
                <a:cubicBezTo>
                  <a:pt x="35945" y="12842"/>
                  <a:pt x="35945" y="12747"/>
                  <a:pt x="35881" y="12684"/>
                </a:cubicBezTo>
                <a:cubicBezTo>
                  <a:pt x="35786" y="12557"/>
                  <a:pt x="35691" y="12430"/>
                  <a:pt x="35596" y="12304"/>
                </a:cubicBezTo>
                <a:lnTo>
                  <a:pt x="35596" y="12304"/>
                </a:lnTo>
                <a:cubicBezTo>
                  <a:pt x="36103" y="12842"/>
                  <a:pt x="36515" y="13159"/>
                  <a:pt x="36863" y="13190"/>
                </a:cubicBezTo>
                <a:cubicBezTo>
                  <a:pt x="36885" y="13196"/>
                  <a:pt x="36909" y="13199"/>
                  <a:pt x="36933" y="13199"/>
                </a:cubicBezTo>
                <a:cubicBezTo>
                  <a:pt x="37044" y="13199"/>
                  <a:pt x="37165" y="13142"/>
                  <a:pt x="37243" y="13064"/>
                </a:cubicBezTo>
                <a:cubicBezTo>
                  <a:pt x="37306" y="13000"/>
                  <a:pt x="37306" y="12905"/>
                  <a:pt x="37275" y="12842"/>
                </a:cubicBezTo>
                <a:lnTo>
                  <a:pt x="35913" y="10974"/>
                </a:lnTo>
                <a:lnTo>
                  <a:pt x="35913" y="10974"/>
                </a:lnTo>
                <a:cubicBezTo>
                  <a:pt x="36293" y="11449"/>
                  <a:pt x="36641" y="11860"/>
                  <a:pt x="36958" y="12177"/>
                </a:cubicBezTo>
                <a:lnTo>
                  <a:pt x="37275" y="12589"/>
                </a:lnTo>
                <a:cubicBezTo>
                  <a:pt x="37312" y="12626"/>
                  <a:pt x="37349" y="12641"/>
                  <a:pt x="37386" y="12641"/>
                </a:cubicBezTo>
                <a:cubicBezTo>
                  <a:pt x="37412" y="12641"/>
                  <a:pt x="37438" y="12633"/>
                  <a:pt x="37465" y="12620"/>
                </a:cubicBezTo>
                <a:cubicBezTo>
                  <a:pt x="37718" y="12810"/>
                  <a:pt x="37940" y="12905"/>
                  <a:pt x="38098" y="12937"/>
                </a:cubicBezTo>
                <a:cubicBezTo>
                  <a:pt x="38131" y="12942"/>
                  <a:pt x="38162" y="12945"/>
                  <a:pt x="38193" y="12945"/>
                </a:cubicBezTo>
                <a:cubicBezTo>
                  <a:pt x="38342" y="12945"/>
                  <a:pt x="38474" y="12884"/>
                  <a:pt x="38605" y="12779"/>
                </a:cubicBezTo>
                <a:cubicBezTo>
                  <a:pt x="38668" y="12715"/>
                  <a:pt x="38731" y="12620"/>
                  <a:pt x="38731" y="12399"/>
                </a:cubicBezTo>
                <a:cubicBezTo>
                  <a:pt x="38731" y="12367"/>
                  <a:pt x="38731" y="12335"/>
                  <a:pt x="38731" y="12272"/>
                </a:cubicBezTo>
                <a:cubicBezTo>
                  <a:pt x="39081" y="12642"/>
                  <a:pt x="39244" y="12732"/>
                  <a:pt x="39332" y="12732"/>
                </a:cubicBezTo>
                <a:cubicBezTo>
                  <a:pt x="39380" y="12732"/>
                  <a:pt x="39406" y="12706"/>
                  <a:pt x="39428" y="12684"/>
                </a:cubicBezTo>
                <a:cubicBezTo>
                  <a:pt x="39460" y="12652"/>
                  <a:pt x="39492" y="12589"/>
                  <a:pt x="39492" y="12557"/>
                </a:cubicBezTo>
                <a:cubicBezTo>
                  <a:pt x="39492" y="12494"/>
                  <a:pt x="39492" y="12462"/>
                  <a:pt x="39460" y="12430"/>
                </a:cubicBezTo>
                <a:cubicBezTo>
                  <a:pt x="39428" y="12399"/>
                  <a:pt x="39397" y="12367"/>
                  <a:pt x="39365" y="12335"/>
                </a:cubicBezTo>
                <a:lnTo>
                  <a:pt x="39365" y="12335"/>
                </a:lnTo>
                <a:cubicBezTo>
                  <a:pt x="39460" y="12367"/>
                  <a:pt x="39523" y="12399"/>
                  <a:pt x="39618" y="12399"/>
                </a:cubicBezTo>
                <a:cubicBezTo>
                  <a:pt x="39713" y="12399"/>
                  <a:pt x="39777" y="12399"/>
                  <a:pt x="39840" y="12367"/>
                </a:cubicBezTo>
                <a:cubicBezTo>
                  <a:pt x="40030" y="12525"/>
                  <a:pt x="40220" y="12589"/>
                  <a:pt x="40347" y="12620"/>
                </a:cubicBezTo>
                <a:cubicBezTo>
                  <a:pt x="40380" y="12626"/>
                  <a:pt x="40412" y="12629"/>
                  <a:pt x="40442" y="12629"/>
                </a:cubicBezTo>
                <a:cubicBezTo>
                  <a:pt x="40581" y="12629"/>
                  <a:pt x="40686" y="12572"/>
                  <a:pt x="40790" y="12494"/>
                </a:cubicBezTo>
                <a:cubicBezTo>
                  <a:pt x="40822" y="12462"/>
                  <a:pt x="40822" y="12430"/>
                  <a:pt x="40822" y="12367"/>
                </a:cubicBezTo>
                <a:cubicBezTo>
                  <a:pt x="40822" y="12335"/>
                  <a:pt x="40822" y="12272"/>
                  <a:pt x="40790" y="12240"/>
                </a:cubicBezTo>
                <a:cubicBezTo>
                  <a:pt x="39111" y="10277"/>
                  <a:pt x="37433" y="8250"/>
                  <a:pt x="36008" y="6445"/>
                </a:cubicBezTo>
                <a:lnTo>
                  <a:pt x="32651" y="1790"/>
                </a:lnTo>
                <a:cubicBezTo>
                  <a:pt x="32271" y="1156"/>
                  <a:pt x="32081" y="744"/>
                  <a:pt x="32176" y="586"/>
                </a:cubicBezTo>
                <a:cubicBezTo>
                  <a:pt x="32176" y="554"/>
                  <a:pt x="32208" y="554"/>
                  <a:pt x="32303" y="554"/>
                </a:cubicBezTo>
                <a:cubicBezTo>
                  <a:pt x="32461" y="586"/>
                  <a:pt x="32651" y="681"/>
                  <a:pt x="32873" y="903"/>
                </a:cubicBezTo>
                <a:cubicBezTo>
                  <a:pt x="32841" y="966"/>
                  <a:pt x="32809" y="1061"/>
                  <a:pt x="32873" y="1125"/>
                </a:cubicBezTo>
                <a:lnTo>
                  <a:pt x="40062" y="11069"/>
                </a:lnTo>
                <a:cubicBezTo>
                  <a:pt x="40727" y="12082"/>
                  <a:pt x="40822" y="12177"/>
                  <a:pt x="40917" y="12209"/>
                </a:cubicBezTo>
                <a:cubicBezTo>
                  <a:pt x="40980" y="12209"/>
                  <a:pt x="41012" y="12209"/>
                  <a:pt x="41043" y="12177"/>
                </a:cubicBezTo>
                <a:cubicBezTo>
                  <a:pt x="41107" y="12114"/>
                  <a:pt x="41107" y="11987"/>
                  <a:pt x="41075" y="11924"/>
                </a:cubicBezTo>
                <a:lnTo>
                  <a:pt x="40283" y="10847"/>
                </a:lnTo>
                <a:cubicBezTo>
                  <a:pt x="40030" y="10435"/>
                  <a:pt x="39713" y="9960"/>
                  <a:pt x="39397" y="9453"/>
                </a:cubicBezTo>
                <a:cubicBezTo>
                  <a:pt x="39143" y="9073"/>
                  <a:pt x="38921" y="8725"/>
                  <a:pt x="38668" y="8345"/>
                </a:cubicBezTo>
                <a:lnTo>
                  <a:pt x="38668" y="8345"/>
                </a:lnTo>
                <a:lnTo>
                  <a:pt x="42215" y="12747"/>
                </a:lnTo>
                <a:cubicBezTo>
                  <a:pt x="42247" y="12779"/>
                  <a:pt x="42278" y="12795"/>
                  <a:pt x="42310" y="12795"/>
                </a:cubicBezTo>
                <a:cubicBezTo>
                  <a:pt x="42342" y="12795"/>
                  <a:pt x="42373" y="12779"/>
                  <a:pt x="42405" y="12747"/>
                </a:cubicBezTo>
                <a:cubicBezTo>
                  <a:pt x="42468" y="12684"/>
                  <a:pt x="42468" y="12557"/>
                  <a:pt x="42437" y="12494"/>
                </a:cubicBezTo>
                <a:cubicBezTo>
                  <a:pt x="42342" y="12399"/>
                  <a:pt x="42247" y="12304"/>
                  <a:pt x="42183" y="12177"/>
                </a:cubicBezTo>
                <a:lnTo>
                  <a:pt x="42183" y="12177"/>
                </a:lnTo>
                <a:cubicBezTo>
                  <a:pt x="42202" y="12186"/>
                  <a:pt x="42220" y="12190"/>
                  <a:pt x="42238" y="12190"/>
                </a:cubicBezTo>
                <a:cubicBezTo>
                  <a:pt x="42281" y="12190"/>
                  <a:pt x="42319" y="12168"/>
                  <a:pt x="42342" y="12145"/>
                </a:cubicBezTo>
                <a:cubicBezTo>
                  <a:pt x="42405" y="12082"/>
                  <a:pt x="42405" y="11955"/>
                  <a:pt x="42373" y="11892"/>
                </a:cubicBezTo>
                <a:lnTo>
                  <a:pt x="34614" y="1156"/>
                </a:lnTo>
                <a:lnTo>
                  <a:pt x="34678" y="1156"/>
                </a:lnTo>
                <a:cubicBezTo>
                  <a:pt x="34709" y="1156"/>
                  <a:pt x="34773" y="1188"/>
                  <a:pt x="34804" y="1188"/>
                </a:cubicBezTo>
                <a:cubicBezTo>
                  <a:pt x="36166" y="3658"/>
                  <a:pt x="41993" y="10942"/>
                  <a:pt x="43292" y="12557"/>
                </a:cubicBezTo>
                <a:cubicBezTo>
                  <a:pt x="43310" y="12594"/>
                  <a:pt x="43351" y="12609"/>
                  <a:pt x="43394" y="12609"/>
                </a:cubicBezTo>
                <a:cubicBezTo>
                  <a:pt x="43424" y="12609"/>
                  <a:pt x="43456" y="12602"/>
                  <a:pt x="43482" y="12589"/>
                </a:cubicBezTo>
                <a:cubicBezTo>
                  <a:pt x="43545" y="12525"/>
                  <a:pt x="43545" y="12430"/>
                  <a:pt x="43513" y="12335"/>
                </a:cubicBezTo>
                <a:cubicBezTo>
                  <a:pt x="43450" y="12209"/>
                  <a:pt x="42848" y="11259"/>
                  <a:pt x="42025" y="9960"/>
                </a:cubicBezTo>
                <a:lnTo>
                  <a:pt x="42025" y="9960"/>
                </a:lnTo>
                <a:cubicBezTo>
                  <a:pt x="42437" y="10435"/>
                  <a:pt x="42785" y="10879"/>
                  <a:pt x="43133" y="11290"/>
                </a:cubicBezTo>
                <a:cubicBezTo>
                  <a:pt x="43545" y="11924"/>
                  <a:pt x="43925" y="12494"/>
                  <a:pt x="44210" y="12969"/>
                </a:cubicBezTo>
                <a:cubicBezTo>
                  <a:pt x="44242" y="13000"/>
                  <a:pt x="44274" y="13032"/>
                  <a:pt x="44305" y="13032"/>
                </a:cubicBezTo>
                <a:cubicBezTo>
                  <a:pt x="44337" y="13032"/>
                  <a:pt x="44400" y="13032"/>
                  <a:pt x="44432" y="13000"/>
                </a:cubicBezTo>
                <a:cubicBezTo>
                  <a:pt x="44464" y="12969"/>
                  <a:pt x="44495" y="12905"/>
                  <a:pt x="44495" y="12810"/>
                </a:cubicBezTo>
                <a:cubicBezTo>
                  <a:pt x="44495" y="12779"/>
                  <a:pt x="44464" y="12715"/>
                  <a:pt x="44432" y="12620"/>
                </a:cubicBezTo>
                <a:lnTo>
                  <a:pt x="44432" y="12620"/>
                </a:lnTo>
                <a:cubicBezTo>
                  <a:pt x="44780" y="12969"/>
                  <a:pt x="45065" y="13159"/>
                  <a:pt x="45224" y="13190"/>
                </a:cubicBezTo>
                <a:cubicBezTo>
                  <a:pt x="45350" y="13190"/>
                  <a:pt x="45414" y="13159"/>
                  <a:pt x="45445" y="13095"/>
                </a:cubicBezTo>
                <a:cubicBezTo>
                  <a:pt x="45509" y="13064"/>
                  <a:pt x="45572" y="12937"/>
                  <a:pt x="45572" y="12747"/>
                </a:cubicBezTo>
                <a:cubicBezTo>
                  <a:pt x="45572" y="12652"/>
                  <a:pt x="45572" y="12525"/>
                  <a:pt x="45509" y="12399"/>
                </a:cubicBezTo>
                <a:lnTo>
                  <a:pt x="45509" y="12399"/>
                </a:lnTo>
                <a:cubicBezTo>
                  <a:pt x="45572" y="12462"/>
                  <a:pt x="45635" y="12557"/>
                  <a:pt x="45667" y="12620"/>
                </a:cubicBezTo>
                <a:cubicBezTo>
                  <a:pt x="45699" y="12652"/>
                  <a:pt x="45730" y="12684"/>
                  <a:pt x="45762" y="12684"/>
                </a:cubicBezTo>
                <a:cubicBezTo>
                  <a:pt x="45794" y="12684"/>
                  <a:pt x="45857" y="12652"/>
                  <a:pt x="45889" y="12652"/>
                </a:cubicBezTo>
                <a:cubicBezTo>
                  <a:pt x="45920" y="12589"/>
                  <a:pt x="45984" y="12525"/>
                  <a:pt x="46015" y="12430"/>
                </a:cubicBezTo>
                <a:lnTo>
                  <a:pt x="46047" y="12525"/>
                </a:lnTo>
                <a:cubicBezTo>
                  <a:pt x="46079" y="12557"/>
                  <a:pt x="46118" y="12573"/>
                  <a:pt x="46158" y="12573"/>
                </a:cubicBezTo>
                <a:cubicBezTo>
                  <a:pt x="46197" y="12573"/>
                  <a:pt x="46237" y="12557"/>
                  <a:pt x="46269" y="12525"/>
                </a:cubicBezTo>
                <a:cubicBezTo>
                  <a:pt x="46332" y="12462"/>
                  <a:pt x="46332" y="12367"/>
                  <a:pt x="46269" y="12304"/>
                </a:cubicBezTo>
                <a:lnTo>
                  <a:pt x="46015" y="11924"/>
                </a:lnTo>
                <a:cubicBezTo>
                  <a:pt x="46015" y="11860"/>
                  <a:pt x="45984" y="11797"/>
                  <a:pt x="45952" y="11734"/>
                </a:cubicBezTo>
                <a:lnTo>
                  <a:pt x="46015" y="11734"/>
                </a:lnTo>
                <a:cubicBezTo>
                  <a:pt x="46110" y="11734"/>
                  <a:pt x="46174" y="11702"/>
                  <a:pt x="46205" y="11670"/>
                </a:cubicBezTo>
                <a:cubicBezTo>
                  <a:pt x="46332" y="11544"/>
                  <a:pt x="46395" y="11385"/>
                  <a:pt x="46395" y="11195"/>
                </a:cubicBezTo>
                <a:cubicBezTo>
                  <a:pt x="46395" y="10942"/>
                  <a:pt x="46269" y="10562"/>
                  <a:pt x="46047" y="10150"/>
                </a:cubicBezTo>
                <a:lnTo>
                  <a:pt x="46079" y="10150"/>
                </a:lnTo>
                <a:cubicBezTo>
                  <a:pt x="46205" y="10150"/>
                  <a:pt x="46300" y="10118"/>
                  <a:pt x="46332" y="10055"/>
                </a:cubicBezTo>
                <a:cubicBezTo>
                  <a:pt x="46364" y="10055"/>
                  <a:pt x="46395" y="9992"/>
                  <a:pt x="46395" y="9960"/>
                </a:cubicBezTo>
                <a:cubicBezTo>
                  <a:pt x="46395" y="9897"/>
                  <a:pt x="46364" y="9865"/>
                  <a:pt x="46364" y="9833"/>
                </a:cubicBezTo>
                <a:lnTo>
                  <a:pt x="45319" y="8377"/>
                </a:lnTo>
                <a:lnTo>
                  <a:pt x="45319" y="8377"/>
                </a:lnTo>
                <a:cubicBezTo>
                  <a:pt x="46291" y="9623"/>
                  <a:pt x="47235" y="10694"/>
                  <a:pt x="47421" y="10694"/>
                </a:cubicBezTo>
                <a:cubicBezTo>
                  <a:pt x="47429" y="10694"/>
                  <a:pt x="47435" y="10692"/>
                  <a:pt x="47440" y="10689"/>
                </a:cubicBezTo>
                <a:cubicBezTo>
                  <a:pt x="47535" y="10594"/>
                  <a:pt x="47599" y="10435"/>
                  <a:pt x="47599" y="10277"/>
                </a:cubicBezTo>
                <a:cubicBezTo>
                  <a:pt x="47599" y="9928"/>
                  <a:pt x="47345" y="9453"/>
                  <a:pt x="46902" y="8820"/>
                </a:cubicBezTo>
                <a:lnTo>
                  <a:pt x="46902" y="8820"/>
                </a:lnTo>
                <a:cubicBezTo>
                  <a:pt x="46934" y="8836"/>
                  <a:pt x="46965" y="8844"/>
                  <a:pt x="46993" y="8844"/>
                </a:cubicBezTo>
                <a:cubicBezTo>
                  <a:pt x="47021" y="8844"/>
                  <a:pt x="47045" y="8836"/>
                  <a:pt x="47060" y="8820"/>
                </a:cubicBezTo>
                <a:cubicBezTo>
                  <a:pt x="47124" y="8757"/>
                  <a:pt x="47124" y="8630"/>
                  <a:pt x="47092" y="8567"/>
                </a:cubicBezTo>
                <a:cubicBezTo>
                  <a:pt x="46902" y="8313"/>
                  <a:pt x="45160" y="6160"/>
                  <a:pt x="44274" y="4956"/>
                </a:cubicBezTo>
                <a:lnTo>
                  <a:pt x="43165" y="3405"/>
                </a:lnTo>
                <a:lnTo>
                  <a:pt x="43165" y="3405"/>
                </a:lnTo>
                <a:cubicBezTo>
                  <a:pt x="44147" y="4608"/>
                  <a:pt x="46712" y="7237"/>
                  <a:pt x="47599" y="8345"/>
                </a:cubicBezTo>
                <a:cubicBezTo>
                  <a:pt x="47638" y="8384"/>
                  <a:pt x="47689" y="8411"/>
                  <a:pt x="47738" y="8411"/>
                </a:cubicBezTo>
                <a:cubicBezTo>
                  <a:pt x="47767" y="8411"/>
                  <a:pt x="47796" y="8401"/>
                  <a:pt x="47820" y="8377"/>
                </a:cubicBezTo>
                <a:cubicBezTo>
                  <a:pt x="47852" y="8313"/>
                  <a:pt x="47915" y="8250"/>
                  <a:pt x="47915" y="8092"/>
                </a:cubicBezTo>
                <a:cubicBezTo>
                  <a:pt x="47947" y="7332"/>
                  <a:pt x="44464" y="3531"/>
                  <a:pt x="43007" y="1821"/>
                </a:cubicBezTo>
                <a:lnTo>
                  <a:pt x="43007" y="1821"/>
                </a:lnTo>
                <a:cubicBezTo>
                  <a:pt x="43323" y="2138"/>
                  <a:pt x="43640" y="2518"/>
                  <a:pt x="43989" y="2898"/>
                </a:cubicBezTo>
                <a:cubicBezTo>
                  <a:pt x="44780" y="3943"/>
                  <a:pt x="47757" y="6698"/>
                  <a:pt x="48074" y="7047"/>
                </a:cubicBezTo>
                <a:cubicBezTo>
                  <a:pt x="48106" y="7078"/>
                  <a:pt x="48145" y="7094"/>
                  <a:pt x="48181" y="7094"/>
                </a:cubicBezTo>
                <a:cubicBezTo>
                  <a:pt x="48216" y="7094"/>
                  <a:pt x="48248" y="7078"/>
                  <a:pt x="48264" y="7047"/>
                </a:cubicBezTo>
                <a:cubicBezTo>
                  <a:pt x="48327" y="6983"/>
                  <a:pt x="48327" y="6888"/>
                  <a:pt x="48264" y="6793"/>
                </a:cubicBezTo>
                <a:cubicBezTo>
                  <a:pt x="47345" y="5685"/>
                  <a:pt x="44717" y="3215"/>
                  <a:pt x="44084" y="2550"/>
                </a:cubicBezTo>
                <a:cubicBezTo>
                  <a:pt x="43767" y="2106"/>
                  <a:pt x="43513" y="1758"/>
                  <a:pt x="43418" y="1536"/>
                </a:cubicBezTo>
                <a:lnTo>
                  <a:pt x="43418" y="1536"/>
                </a:lnTo>
                <a:lnTo>
                  <a:pt x="47884" y="5653"/>
                </a:lnTo>
                <a:cubicBezTo>
                  <a:pt x="47900" y="5685"/>
                  <a:pt x="47931" y="5701"/>
                  <a:pt x="47963" y="5701"/>
                </a:cubicBezTo>
                <a:cubicBezTo>
                  <a:pt x="47995" y="5701"/>
                  <a:pt x="48026" y="5685"/>
                  <a:pt x="48042" y="5653"/>
                </a:cubicBezTo>
                <a:cubicBezTo>
                  <a:pt x="48074" y="5653"/>
                  <a:pt x="48074" y="5622"/>
                  <a:pt x="48074" y="5622"/>
                </a:cubicBezTo>
                <a:cubicBezTo>
                  <a:pt x="48137" y="5622"/>
                  <a:pt x="48169" y="5622"/>
                  <a:pt x="48201" y="5590"/>
                </a:cubicBezTo>
                <a:cubicBezTo>
                  <a:pt x="48264" y="5526"/>
                  <a:pt x="48296" y="5431"/>
                  <a:pt x="48232" y="5368"/>
                </a:cubicBezTo>
                <a:cubicBezTo>
                  <a:pt x="48074" y="5083"/>
                  <a:pt x="45825" y="2613"/>
                  <a:pt x="45477" y="2106"/>
                </a:cubicBezTo>
                <a:lnTo>
                  <a:pt x="45477" y="2106"/>
                </a:lnTo>
                <a:cubicBezTo>
                  <a:pt x="45794" y="2360"/>
                  <a:pt x="48232" y="4988"/>
                  <a:pt x="48581" y="5305"/>
                </a:cubicBezTo>
                <a:cubicBezTo>
                  <a:pt x="48612" y="5336"/>
                  <a:pt x="48644" y="5352"/>
                  <a:pt x="48676" y="5352"/>
                </a:cubicBezTo>
                <a:cubicBezTo>
                  <a:pt x="48707" y="5352"/>
                  <a:pt x="48739" y="5336"/>
                  <a:pt x="48771" y="5305"/>
                </a:cubicBezTo>
                <a:cubicBezTo>
                  <a:pt x="48802" y="5273"/>
                  <a:pt x="48834" y="5210"/>
                  <a:pt x="48834" y="5146"/>
                </a:cubicBezTo>
                <a:cubicBezTo>
                  <a:pt x="48834" y="4988"/>
                  <a:pt x="46585" y="2360"/>
                  <a:pt x="45699" y="1315"/>
                </a:cubicBezTo>
                <a:cubicBezTo>
                  <a:pt x="45635" y="1220"/>
                  <a:pt x="45509" y="1093"/>
                  <a:pt x="45414" y="966"/>
                </a:cubicBezTo>
                <a:lnTo>
                  <a:pt x="45414" y="966"/>
                </a:lnTo>
                <a:cubicBezTo>
                  <a:pt x="45414" y="967"/>
                  <a:pt x="48201" y="3405"/>
                  <a:pt x="48422" y="3531"/>
                </a:cubicBezTo>
                <a:cubicBezTo>
                  <a:pt x="48471" y="3552"/>
                  <a:pt x="48522" y="3561"/>
                  <a:pt x="48571" y="3561"/>
                </a:cubicBezTo>
                <a:cubicBezTo>
                  <a:pt x="48745" y="3561"/>
                  <a:pt x="48904" y="3454"/>
                  <a:pt x="48929" y="3405"/>
                </a:cubicBezTo>
                <a:cubicBezTo>
                  <a:pt x="48929" y="3341"/>
                  <a:pt x="48961" y="3310"/>
                  <a:pt x="48929" y="3246"/>
                </a:cubicBezTo>
                <a:lnTo>
                  <a:pt x="48929" y="3246"/>
                </a:lnTo>
                <a:cubicBezTo>
                  <a:pt x="49008" y="3278"/>
                  <a:pt x="49056" y="3294"/>
                  <a:pt x="49091" y="3294"/>
                </a:cubicBezTo>
                <a:cubicBezTo>
                  <a:pt x="49127" y="3294"/>
                  <a:pt x="49151" y="3278"/>
                  <a:pt x="49182" y="3246"/>
                </a:cubicBezTo>
                <a:cubicBezTo>
                  <a:pt x="49214" y="3215"/>
                  <a:pt x="49246" y="3183"/>
                  <a:pt x="49246" y="3120"/>
                </a:cubicBezTo>
                <a:cubicBezTo>
                  <a:pt x="49246" y="3088"/>
                  <a:pt x="49214" y="3056"/>
                  <a:pt x="49182" y="2993"/>
                </a:cubicBezTo>
                <a:cubicBezTo>
                  <a:pt x="49182" y="2993"/>
                  <a:pt x="49119" y="2930"/>
                  <a:pt x="49119" y="2898"/>
                </a:cubicBezTo>
                <a:lnTo>
                  <a:pt x="49056" y="2930"/>
                </a:lnTo>
                <a:cubicBezTo>
                  <a:pt x="49024" y="2930"/>
                  <a:pt x="48961" y="2898"/>
                  <a:pt x="48897" y="2866"/>
                </a:cubicBezTo>
                <a:cubicBezTo>
                  <a:pt x="48707" y="2782"/>
                  <a:pt x="48588" y="2726"/>
                  <a:pt x="48501" y="2726"/>
                </a:cubicBezTo>
                <a:cubicBezTo>
                  <a:pt x="48457" y="2726"/>
                  <a:pt x="48422" y="2740"/>
                  <a:pt x="48391" y="2771"/>
                </a:cubicBezTo>
                <a:cubicBezTo>
                  <a:pt x="48359" y="2835"/>
                  <a:pt x="48327" y="2930"/>
                  <a:pt x="48359" y="2993"/>
                </a:cubicBezTo>
                <a:lnTo>
                  <a:pt x="45065" y="491"/>
                </a:lnTo>
                <a:cubicBezTo>
                  <a:pt x="45002" y="491"/>
                  <a:pt x="44970" y="491"/>
                  <a:pt x="44907" y="523"/>
                </a:cubicBezTo>
                <a:cubicBezTo>
                  <a:pt x="44875" y="554"/>
                  <a:pt x="44875" y="618"/>
                  <a:pt x="44875" y="649"/>
                </a:cubicBezTo>
                <a:cubicBezTo>
                  <a:pt x="44875" y="776"/>
                  <a:pt x="44907" y="839"/>
                  <a:pt x="45509" y="1568"/>
                </a:cubicBezTo>
                <a:cubicBezTo>
                  <a:pt x="45604" y="1695"/>
                  <a:pt x="45699" y="1821"/>
                  <a:pt x="45825" y="1948"/>
                </a:cubicBezTo>
                <a:cubicBezTo>
                  <a:pt x="45287" y="1473"/>
                  <a:pt x="44939" y="1220"/>
                  <a:pt x="44749" y="1093"/>
                </a:cubicBezTo>
                <a:cubicBezTo>
                  <a:pt x="44369" y="586"/>
                  <a:pt x="43989" y="174"/>
                  <a:pt x="43799" y="143"/>
                </a:cubicBezTo>
                <a:cubicBezTo>
                  <a:pt x="43735" y="143"/>
                  <a:pt x="43672" y="174"/>
                  <a:pt x="43640" y="206"/>
                </a:cubicBezTo>
                <a:cubicBezTo>
                  <a:pt x="43608" y="238"/>
                  <a:pt x="43577" y="301"/>
                  <a:pt x="43577" y="333"/>
                </a:cubicBezTo>
                <a:cubicBezTo>
                  <a:pt x="43577" y="491"/>
                  <a:pt x="43704" y="713"/>
                  <a:pt x="44622" y="1821"/>
                </a:cubicBezTo>
                <a:cubicBezTo>
                  <a:pt x="44717" y="1948"/>
                  <a:pt x="44844" y="2075"/>
                  <a:pt x="44970" y="2201"/>
                </a:cubicBezTo>
                <a:cubicBezTo>
                  <a:pt x="45097" y="2391"/>
                  <a:pt x="45255" y="2613"/>
                  <a:pt x="45414" y="2803"/>
                </a:cubicBezTo>
                <a:lnTo>
                  <a:pt x="43355" y="1061"/>
                </a:lnTo>
                <a:cubicBezTo>
                  <a:pt x="43323" y="1030"/>
                  <a:pt x="43292" y="1014"/>
                  <a:pt x="43260" y="1014"/>
                </a:cubicBezTo>
                <a:cubicBezTo>
                  <a:pt x="43228" y="1014"/>
                  <a:pt x="43197" y="1030"/>
                  <a:pt x="43165" y="1061"/>
                </a:cubicBezTo>
                <a:cubicBezTo>
                  <a:pt x="43133" y="1093"/>
                  <a:pt x="43070" y="1188"/>
                  <a:pt x="43070" y="1283"/>
                </a:cubicBezTo>
                <a:cubicBezTo>
                  <a:pt x="43070" y="1346"/>
                  <a:pt x="43070" y="1410"/>
                  <a:pt x="43102" y="1473"/>
                </a:cubicBezTo>
                <a:cubicBezTo>
                  <a:pt x="42015" y="340"/>
                  <a:pt x="41620" y="119"/>
                  <a:pt x="41462" y="119"/>
                </a:cubicBezTo>
                <a:cubicBezTo>
                  <a:pt x="41403" y="119"/>
                  <a:pt x="41377" y="149"/>
                  <a:pt x="41360" y="174"/>
                </a:cubicBezTo>
                <a:cubicBezTo>
                  <a:pt x="41328" y="206"/>
                  <a:pt x="41297" y="238"/>
                  <a:pt x="41297" y="301"/>
                </a:cubicBezTo>
                <a:cubicBezTo>
                  <a:pt x="41297" y="333"/>
                  <a:pt x="41297" y="396"/>
                  <a:pt x="41328" y="428"/>
                </a:cubicBezTo>
                <a:cubicBezTo>
                  <a:pt x="43513" y="2803"/>
                  <a:pt x="47155" y="6857"/>
                  <a:pt x="47567" y="7807"/>
                </a:cubicBezTo>
                <a:cubicBezTo>
                  <a:pt x="43925" y="3341"/>
                  <a:pt x="41328" y="713"/>
                  <a:pt x="40917" y="333"/>
                </a:cubicBezTo>
                <a:lnTo>
                  <a:pt x="40885" y="269"/>
                </a:lnTo>
                <a:lnTo>
                  <a:pt x="40885" y="301"/>
                </a:lnTo>
                <a:cubicBezTo>
                  <a:pt x="40822" y="254"/>
                  <a:pt x="40782" y="238"/>
                  <a:pt x="40750" y="238"/>
                </a:cubicBezTo>
                <a:cubicBezTo>
                  <a:pt x="40719" y="238"/>
                  <a:pt x="40695" y="254"/>
                  <a:pt x="40663" y="269"/>
                </a:cubicBezTo>
                <a:cubicBezTo>
                  <a:pt x="40663" y="301"/>
                  <a:pt x="40632" y="333"/>
                  <a:pt x="40632" y="364"/>
                </a:cubicBezTo>
                <a:cubicBezTo>
                  <a:pt x="40632" y="428"/>
                  <a:pt x="40632" y="459"/>
                  <a:pt x="40663" y="491"/>
                </a:cubicBezTo>
                <a:lnTo>
                  <a:pt x="41297" y="1346"/>
                </a:lnTo>
                <a:cubicBezTo>
                  <a:pt x="40853" y="935"/>
                  <a:pt x="40505" y="681"/>
                  <a:pt x="40283" y="649"/>
                </a:cubicBezTo>
                <a:cubicBezTo>
                  <a:pt x="40157" y="649"/>
                  <a:pt x="40062" y="713"/>
                  <a:pt x="40030" y="744"/>
                </a:cubicBezTo>
                <a:cubicBezTo>
                  <a:pt x="39967" y="808"/>
                  <a:pt x="39935" y="871"/>
                  <a:pt x="39935" y="966"/>
                </a:cubicBezTo>
                <a:lnTo>
                  <a:pt x="39935" y="1030"/>
                </a:lnTo>
                <a:cubicBezTo>
                  <a:pt x="39916" y="1020"/>
                  <a:pt x="39901" y="1016"/>
                  <a:pt x="39886" y="1016"/>
                </a:cubicBezTo>
                <a:cubicBezTo>
                  <a:pt x="39850" y="1016"/>
                  <a:pt x="39821" y="1039"/>
                  <a:pt x="39777" y="1061"/>
                </a:cubicBezTo>
                <a:cubicBezTo>
                  <a:pt x="39745" y="1125"/>
                  <a:pt x="39713" y="1220"/>
                  <a:pt x="39777" y="1283"/>
                </a:cubicBezTo>
                <a:lnTo>
                  <a:pt x="45889" y="9738"/>
                </a:lnTo>
                <a:cubicBezTo>
                  <a:pt x="45825" y="9707"/>
                  <a:pt x="45794" y="9675"/>
                  <a:pt x="45730" y="9643"/>
                </a:cubicBezTo>
                <a:cubicBezTo>
                  <a:pt x="44875" y="8282"/>
                  <a:pt x="43197" y="6413"/>
                  <a:pt x="41202" y="4196"/>
                </a:cubicBezTo>
                <a:cubicBezTo>
                  <a:pt x="40853" y="3816"/>
                  <a:pt x="40473" y="3405"/>
                  <a:pt x="40125" y="3025"/>
                </a:cubicBezTo>
                <a:cubicBezTo>
                  <a:pt x="39555" y="2233"/>
                  <a:pt x="38985" y="1473"/>
                  <a:pt x="38478" y="776"/>
                </a:cubicBezTo>
                <a:cubicBezTo>
                  <a:pt x="38478" y="744"/>
                  <a:pt x="38415" y="713"/>
                  <a:pt x="38383" y="713"/>
                </a:cubicBezTo>
                <a:cubicBezTo>
                  <a:pt x="38351" y="713"/>
                  <a:pt x="38320" y="713"/>
                  <a:pt x="38288" y="744"/>
                </a:cubicBezTo>
                <a:cubicBezTo>
                  <a:pt x="38256" y="776"/>
                  <a:pt x="38225" y="808"/>
                  <a:pt x="38225" y="871"/>
                </a:cubicBezTo>
                <a:cubicBezTo>
                  <a:pt x="37940" y="554"/>
                  <a:pt x="37750" y="396"/>
                  <a:pt x="37623" y="364"/>
                </a:cubicBezTo>
                <a:cubicBezTo>
                  <a:pt x="37560" y="364"/>
                  <a:pt x="37496" y="396"/>
                  <a:pt x="37465" y="428"/>
                </a:cubicBezTo>
                <a:cubicBezTo>
                  <a:pt x="37401" y="491"/>
                  <a:pt x="37401" y="586"/>
                  <a:pt x="37465" y="681"/>
                </a:cubicBezTo>
                <a:lnTo>
                  <a:pt x="38605" y="2265"/>
                </a:lnTo>
                <a:cubicBezTo>
                  <a:pt x="38510" y="2170"/>
                  <a:pt x="38446" y="2075"/>
                  <a:pt x="38383" y="1980"/>
                </a:cubicBezTo>
                <a:lnTo>
                  <a:pt x="37560" y="903"/>
                </a:lnTo>
                <a:cubicBezTo>
                  <a:pt x="37528" y="871"/>
                  <a:pt x="37488" y="855"/>
                  <a:pt x="37449" y="855"/>
                </a:cubicBezTo>
                <a:cubicBezTo>
                  <a:pt x="37409" y="855"/>
                  <a:pt x="37370" y="871"/>
                  <a:pt x="37338" y="903"/>
                </a:cubicBezTo>
                <a:cubicBezTo>
                  <a:pt x="37306" y="935"/>
                  <a:pt x="37306" y="966"/>
                  <a:pt x="37306" y="1030"/>
                </a:cubicBezTo>
                <a:cubicBezTo>
                  <a:pt x="36958" y="713"/>
                  <a:pt x="36705" y="523"/>
                  <a:pt x="36546" y="523"/>
                </a:cubicBezTo>
                <a:cubicBezTo>
                  <a:pt x="36528" y="517"/>
                  <a:pt x="36511" y="514"/>
                  <a:pt x="36495" y="514"/>
                </a:cubicBezTo>
                <a:cubicBezTo>
                  <a:pt x="36428" y="514"/>
                  <a:pt x="36382" y="561"/>
                  <a:pt x="36356" y="586"/>
                </a:cubicBezTo>
                <a:cubicBezTo>
                  <a:pt x="36325" y="618"/>
                  <a:pt x="36293" y="649"/>
                  <a:pt x="36293" y="713"/>
                </a:cubicBezTo>
                <a:cubicBezTo>
                  <a:pt x="36293" y="744"/>
                  <a:pt x="36293" y="808"/>
                  <a:pt x="36325" y="839"/>
                </a:cubicBezTo>
                <a:cubicBezTo>
                  <a:pt x="38826" y="3626"/>
                  <a:pt x="45255" y="11227"/>
                  <a:pt x="45255" y="12747"/>
                </a:cubicBezTo>
                <a:cubicBezTo>
                  <a:pt x="45255" y="12842"/>
                  <a:pt x="45224" y="12842"/>
                  <a:pt x="45224" y="12842"/>
                </a:cubicBezTo>
                <a:cubicBezTo>
                  <a:pt x="45217" y="12844"/>
                  <a:pt x="45210" y="12844"/>
                  <a:pt x="45202" y="12844"/>
                </a:cubicBezTo>
                <a:cubicBezTo>
                  <a:pt x="44916" y="12844"/>
                  <a:pt x="43893" y="11693"/>
                  <a:pt x="42690" y="10150"/>
                </a:cubicBezTo>
                <a:cubicBezTo>
                  <a:pt x="40822" y="7300"/>
                  <a:pt x="37908" y="3025"/>
                  <a:pt x="36103" y="1156"/>
                </a:cubicBezTo>
                <a:cubicBezTo>
                  <a:pt x="35628" y="491"/>
                  <a:pt x="35438" y="333"/>
                  <a:pt x="35343" y="301"/>
                </a:cubicBezTo>
                <a:cubicBezTo>
                  <a:pt x="35311" y="301"/>
                  <a:pt x="35248" y="333"/>
                  <a:pt x="35216" y="364"/>
                </a:cubicBezTo>
                <a:cubicBezTo>
                  <a:pt x="35090" y="269"/>
                  <a:pt x="34963" y="238"/>
                  <a:pt x="34868" y="206"/>
                </a:cubicBezTo>
                <a:cubicBezTo>
                  <a:pt x="34741" y="206"/>
                  <a:pt x="34614" y="269"/>
                  <a:pt x="34583" y="301"/>
                </a:cubicBezTo>
                <a:cubicBezTo>
                  <a:pt x="34551" y="333"/>
                  <a:pt x="34488" y="396"/>
                  <a:pt x="34488" y="491"/>
                </a:cubicBezTo>
                <a:cubicBezTo>
                  <a:pt x="34488" y="586"/>
                  <a:pt x="34519" y="681"/>
                  <a:pt x="34583" y="839"/>
                </a:cubicBezTo>
                <a:cubicBezTo>
                  <a:pt x="34456" y="839"/>
                  <a:pt x="34329" y="871"/>
                  <a:pt x="34234" y="966"/>
                </a:cubicBezTo>
                <a:cubicBezTo>
                  <a:pt x="34203" y="998"/>
                  <a:pt x="34203" y="1030"/>
                  <a:pt x="34171" y="1093"/>
                </a:cubicBezTo>
                <a:cubicBezTo>
                  <a:pt x="34171" y="1125"/>
                  <a:pt x="34203" y="1188"/>
                  <a:pt x="34234" y="1220"/>
                </a:cubicBezTo>
                <a:lnTo>
                  <a:pt x="41297" y="11005"/>
                </a:lnTo>
                <a:cubicBezTo>
                  <a:pt x="39650" y="9042"/>
                  <a:pt x="36135" y="4070"/>
                  <a:pt x="33854" y="681"/>
                </a:cubicBezTo>
                <a:cubicBezTo>
                  <a:pt x="33823" y="649"/>
                  <a:pt x="33791" y="618"/>
                  <a:pt x="33728" y="618"/>
                </a:cubicBezTo>
                <a:cubicBezTo>
                  <a:pt x="33696" y="618"/>
                  <a:pt x="33664" y="618"/>
                  <a:pt x="33633" y="649"/>
                </a:cubicBezTo>
                <a:cubicBezTo>
                  <a:pt x="33601" y="681"/>
                  <a:pt x="33569" y="744"/>
                  <a:pt x="33569" y="808"/>
                </a:cubicBezTo>
                <a:cubicBezTo>
                  <a:pt x="33569" y="935"/>
                  <a:pt x="33728" y="1220"/>
                  <a:pt x="34013" y="1695"/>
                </a:cubicBezTo>
                <a:cubicBezTo>
                  <a:pt x="33284" y="839"/>
                  <a:pt x="32683" y="301"/>
                  <a:pt x="32303" y="238"/>
                </a:cubicBezTo>
                <a:cubicBezTo>
                  <a:pt x="32279" y="232"/>
                  <a:pt x="32256" y="229"/>
                  <a:pt x="32233" y="229"/>
                </a:cubicBezTo>
                <a:cubicBezTo>
                  <a:pt x="32131" y="229"/>
                  <a:pt x="32032" y="281"/>
                  <a:pt x="31954" y="333"/>
                </a:cubicBezTo>
                <a:cubicBezTo>
                  <a:pt x="31891" y="396"/>
                  <a:pt x="31859" y="459"/>
                  <a:pt x="31828" y="618"/>
                </a:cubicBezTo>
                <a:cubicBezTo>
                  <a:pt x="31828" y="649"/>
                  <a:pt x="31859" y="681"/>
                  <a:pt x="31859" y="744"/>
                </a:cubicBezTo>
                <a:lnTo>
                  <a:pt x="31701" y="523"/>
                </a:lnTo>
                <a:cubicBezTo>
                  <a:pt x="31666" y="471"/>
                  <a:pt x="31622" y="447"/>
                  <a:pt x="31578" y="447"/>
                </a:cubicBezTo>
                <a:cubicBezTo>
                  <a:pt x="31543" y="447"/>
                  <a:pt x="31508" y="463"/>
                  <a:pt x="31479" y="491"/>
                </a:cubicBezTo>
                <a:cubicBezTo>
                  <a:pt x="31416" y="523"/>
                  <a:pt x="31416" y="649"/>
                  <a:pt x="31448" y="713"/>
                </a:cubicBezTo>
                <a:cubicBezTo>
                  <a:pt x="31701" y="1125"/>
                  <a:pt x="36641" y="9453"/>
                  <a:pt x="39270" y="11955"/>
                </a:cubicBezTo>
                <a:cubicBezTo>
                  <a:pt x="38985" y="11765"/>
                  <a:pt x="38605" y="11417"/>
                  <a:pt x="38193" y="10974"/>
                </a:cubicBezTo>
                <a:cubicBezTo>
                  <a:pt x="38098" y="10847"/>
                  <a:pt x="38003" y="10720"/>
                  <a:pt x="37908" y="10594"/>
                </a:cubicBezTo>
                <a:cubicBezTo>
                  <a:pt x="37370" y="9770"/>
                  <a:pt x="36610" y="8788"/>
                  <a:pt x="35691" y="7648"/>
                </a:cubicBezTo>
                <a:cubicBezTo>
                  <a:pt x="34741" y="6287"/>
                  <a:pt x="33823" y="4861"/>
                  <a:pt x="33031" y="3626"/>
                </a:cubicBezTo>
                <a:cubicBezTo>
                  <a:pt x="31321" y="998"/>
                  <a:pt x="30751" y="143"/>
                  <a:pt x="30498" y="111"/>
                </a:cubicBezTo>
                <a:cubicBezTo>
                  <a:pt x="30466" y="111"/>
                  <a:pt x="30402" y="143"/>
                  <a:pt x="30371" y="174"/>
                </a:cubicBezTo>
                <a:cubicBezTo>
                  <a:pt x="30307" y="206"/>
                  <a:pt x="30276" y="269"/>
                  <a:pt x="30276" y="396"/>
                </a:cubicBezTo>
                <a:cubicBezTo>
                  <a:pt x="30244" y="713"/>
                  <a:pt x="30656" y="1473"/>
                  <a:pt x="31321" y="2486"/>
                </a:cubicBezTo>
                <a:cubicBezTo>
                  <a:pt x="30941" y="1948"/>
                  <a:pt x="30561" y="1473"/>
                  <a:pt x="30212" y="998"/>
                </a:cubicBezTo>
                <a:cubicBezTo>
                  <a:pt x="30173" y="959"/>
                  <a:pt x="30134" y="932"/>
                  <a:pt x="30095" y="932"/>
                </a:cubicBezTo>
                <a:cubicBezTo>
                  <a:pt x="30071" y="932"/>
                  <a:pt x="30047" y="942"/>
                  <a:pt x="30022" y="966"/>
                </a:cubicBezTo>
                <a:cubicBezTo>
                  <a:pt x="29991" y="998"/>
                  <a:pt x="29959" y="1061"/>
                  <a:pt x="29959" y="1125"/>
                </a:cubicBezTo>
                <a:cubicBezTo>
                  <a:pt x="29959" y="1315"/>
                  <a:pt x="30212" y="1663"/>
                  <a:pt x="31226" y="2866"/>
                </a:cubicBezTo>
                <a:cubicBezTo>
                  <a:pt x="32081" y="4006"/>
                  <a:pt x="33253" y="5558"/>
                  <a:pt x="34456" y="7078"/>
                </a:cubicBezTo>
                <a:cubicBezTo>
                  <a:pt x="36388" y="9580"/>
                  <a:pt x="37528" y="11005"/>
                  <a:pt x="38225" y="11797"/>
                </a:cubicBezTo>
                <a:cubicBezTo>
                  <a:pt x="38351" y="12050"/>
                  <a:pt x="38415" y="12272"/>
                  <a:pt x="38415" y="12430"/>
                </a:cubicBezTo>
                <a:cubicBezTo>
                  <a:pt x="38415" y="12494"/>
                  <a:pt x="38383" y="12525"/>
                  <a:pt x="38383" y="12525"/>
                </a:cubicBezTo>
                <a:cubicBezTo>
                  <a:pt x="38288" y="12589"/>
                  <a:pt x="38225" y="12620"/>
                  <a:pt x="38098" y="12620"/>
                </a:cubicBezTo>
                <a:cubicBezTo>
                  <a:pt x="37876" y="12589"/>
                  <a:pt x="37560" y="12367"/>
                  <a:pt x="37211" y="12019"/>
                </a:cubicBezTo>
                <a:cubicBezTo>
                  <a:pt x="36040" y="10435"/>
                  <a:pt x="34678" y="8598"/>
                  <a:pt x="33411" y="6857"/>
                </a:cubicBezTo>
                <a:cubicBezTo>
                  <a:pt x="33031" y="6223"/>
                  <a:pt x="32619" y="5622"/>
                  <a:pt x="32239" y="5020"/>
                </a:cubicBezTo>
                <a:cubicBezTo>
                  <a:pt x="30434" y="2201"/>
                  <a:pt x="29389" y="586"/>
                  <a:pt x="28946" y="523"/>
                </a:cubicBezTo>
                <a:cubicBezTo>
                  <a:pt x="28920" y="514"/>
                  <a:pt x="28897" y="510"/>
                  <a:pt x="28876" y="510"/>
                </a:cubicBezTo>
                <a:cubicBezTo>
                  <a:pt x="28819" y="510"/>
                  <a:pt x="28779" y="540"/>
                  <a:pt x="28756" y="586"/>
                </a:cubicBezTo>
                <a:cubicBezTo>
                  <a:pt x="28724" y="586"/>
                  <a:pt x="28692" y="649"/>
                  <a:pt x="28692" y="681"/>
                </a:cubicBezTo>
                <a:cubicBezTo>
                  <a:pt x="28692" y="744"/>
                  <a:pt x="28692" y="839"/>
                  <a:pt x="30339" y="3151"/>
                </a:cubicBezTo>
                <a:lnTo>
                  <a:pt x="28502" y="776"/>
                </a:lnTo>
                <a:cubicBezTo>
                  <a:pt x="28467" y="724"/>
                  <a:pt x="28423" y="700"/>
                  <a:pt x="28380" y="700"/>
                </a:cubicBezTo>
                <a:cubicBezTo>
                  <a:pt x="28344" y="700"/>
                  <a:pt x="28309" y="716"/>
                  <a:pt x="28281" y="744"/>
                </a:cubicBezTo>
                <a:cubicBezTo>
                  <a:pt x="28249" y="808"/>
                  <a:pt x="28217" y="903"/>
                  <a:pt x="28281" y="998"/>
                </a:cubicBezTo>
                <a:lnTo>
                  <a:pt x="36863" y="12874"/>
                </a:lnTo>
                <a:cubicBezTo>
                  <a:pt x="36673" y="12842"/>
                  <a:pt x="36388" y="12684"/>
                  <a:pt x="36103" y="12367"/>
                </a:cubicBezTo>
                <a:cubicBezTo>
                  <a:pt x="36103" y="12367"/>
                  <a:pt x="36071" y="12367"/>
                  <a:pt x="36071" y="12335"/>
                </a:cubicBezTo>
                <a:cubicBezTo>
                  <a:pt x="35533" y="11512"/>
                  <a:pt x="32049" y="6287"/>
                  <a:pt x="29579" y="3088"/>
                </a:cubicBezTo>
                <a:cubicBezTo>
                  <a:pt x="28534" y="1536"/>
                  <a:pt x="28027" y="871"/>
                  <a:pt x="27774" y="839"/>
                </a:cubicBezTo>
                <a:cubicBezTo>
                  <a:pt x="27711" y="839"/>
                  <a:pt x="27647" y="839"/>
                  <a:pt x="27616" y="871"/>
                </a:cubicBezTo>
                <a:cubicBezTo>
                  <a:pt x="27457" y="744"/>
                  <a:pt x="27299" y="649"/>
                  <a:pt x="27204" y="649"/>
                </a:cubicBezTo>
                <a:cubicBezTo>
                  <a:pt x="27186" y="643"/>
                  <a:pt x="27169" y="641"/>
                  <a:pt x="27153" y="641"/>
                </a:cubicBezTo>
                <a:cubicBezTo>
                  <a:pt x="27086" y="641"/>
                  <a:pt x="27040" y="687"/>
                  <a:pt x="27014" y="713"/>
                </a:cubicBezTo>
                <a:cubicBezTo>
                  <a:pt x="26982" y="744"/>
                  <a:pt x="26951" y="776"/>
                  <a:pt x="26951" y="808"/>
                </a:cubicBezTo>
                <a:cubicBezTo>
                  <a:pt x="26951" y="903"/>
                  <a:pt x="26919" y="1030"/>
                  <a:pt x="30561" y="6002"/>
                </a:cubicBezTo>
                <a:cubicBezTo>
                  <a:pt x="26413" y="864"/>
                  <a:pt x="25657" y="158"/>
                  <a:pt x="25427" y="158"/>
                </a:cubicBezTo>
                <a:cubicBezTo>
                  <a:pt x="25385" y="158"/>
                  <a:pt x="25360" y="182"/>
                  <a:pt x="25335" y="206"/>
                </a:cubicBezTo>
                <a:cubicBezTo>
                  <a:pt x="25335" y="206"/>
                  <a:pt x="25304" y="238"/>
                  <a:pt x="25304" y="269"/>
                </a:cubicBezTo>
                <a:cubicBezTo>
                  <a:pt x="25209" y="143"/>
                  <a:pt x="25114" y="79"/>
                  <a:pt x="25082" y="48"/>
                </a:cubicBezTo>
                <a:cubicBezTo>
                  <a:pt x="25066" y="16"/>
                  <a:pt x="25035" y="0"/>
                  <a:pt x="24999" y="0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7" name="Google Shape;1037;p38"/>
          <p:cNvSpPr/>
          <p:nvPr/>
        </p:nvSpPr>
        <p:spPr>
          <a:xfrm>
            <a:off x="5545394" y="4051418"/>
            <a:ext cx="1399444" cy="448417"/>
          </a:xfrm>
          <a:custGeom>
            <a:avLst/>
            <a:gdLst/>
            <a:ahLst/>
            <a:cxnLst/>
            <a:rect l="l" t="t" r="r" b="b"/>
            <a:pathLst>
              <a:path w="36230" h="11608" extrusionOk="0">
                <a:moveTo>
                  <a:pt x="22675" y="745"/>
                </a:moveTo>
                <a:cubicBezTo>
                  <a:pt x="22739" y="776"/>
                  <a:pt x="22834" y="808"/>
                  <a:pt x="22929" y="840"/>
                </a:cubicBezTo>
                <a:cubicBezTo>
                  <a:pt x="22929" y="871"/>
                  <a:pt x="22929" y="871"/>
                  <a:pt x="22929" y="871"/>
                </a:cubicBezTo>
                <a:cubicBezTo>
                  <a:pt x="22929" y="966"/>
                  <a:pt x="22929" y="1061"/>
                  <a:pt x="22992" y="1188"/>
                </a:cubicBezTo>
                <a:cubicBezTo>
                  <a:pt x="22897" y="1125"/>
                  <a:pt x="22834" y="1093"/>
                  <a:pt x="22770" y="1061"/>
                </a:cubicBezTo>
                <a:cubicBezTo>
                  <a:pt x="22675" y="935"/>
                  <a:pt x="22612" y="808"/>
                  <a:pt x="22612" y="745"/>
                </a:cubicBezTo>
                <a:close/>
                <a:moveTo>
                  <a:pt x="7569" y="650"/>
                </a:moveTo>
                <a:cubicBezTo>
                  <a:pt x="7696" y="681"/>
                  <a:pt x="7918" y="840"/>
                  <a:pt x="8203" y="1093"/>
                </a:cubicBezTo>
                <a:cubicBezTo>
                  <a:pt x="8203" y="1156"/>
                  <a:pt x="8234" y="1251"/>
                  <a:pt x="8266" y="1346"/>
                </a:cubicBezTo>
                <a:cubicBezTo>
                  <a:pt x="8013" y="1093"/>
                  <a:pt x="7759" y="903"/>
                  <a:pt x="7538" y="776"/>
                </a:cubicBezTo>
                <a:cubicBezTo>
                  <a:pt x="7538" y="713"/>
                  <a:pt x="7538" y="681"/>
                  <a:pt x="7569" y="650"/>
                </a:cubicBezTo>
                <a:close/>
                <a:moveTo>
                  <a:pt x="23119" y="1600"/>
                </a:moveTo>
                <a:lnTo>
                  <a:pt x="23214" y="1663"/>
                </a:lnTo>
                <a:cubicBezTo>
                  <a:pt x="23307" y="1813"/>
                  <a:pt x="23423" y="1985"/>
                  <a:pt x="23555" y="2166"/>
                </a:cubicBezTo>
                <a:lnTo>
                  <a:pt x="23555" y="2166"/>
                </a:lnTo>
                <a:cubicBezTo>
                  <a:pt x="23389" y="1951"/>
                  <a:pt x="23241" y="1762"/>
                  <a:pt x="23119" y="1600"/>
                </a:cubicBezTo>
                <a:close/>
                <a:moveTo>
                  <a:pt x="17418" y="1600"/>
                </a:moveTo>
                <a:lnTo>
                  <a:pt x="17418" y="1600"/>
                </a:lnTo>
                <a:cubicBezTo>
                  <a:pt x="17577" y="1790"/>
                  <a:pt x="17735" y="2011"/>
                  <a:pt x="17957" y="2233"/>
                </a:cubicBezTo>
                <a:cubicBezTo>
                  <a:pt x="17735" y="2011"/>
                  <a:pt x="17545" y="1790"/>
                  <a:pt x="17418" y="1600"/>
                </a:cubicBezTo>
                <a:close/>
                <a:moveTo>
                  <a:pt x="23245" y="1061"/>
                </a:moveTo>
                <a:lnTo>
                  <a:pt x="23245" y="1061"/>
                </a:lnTo>
                <a:cubicBezTo>
                  <a:pt x="23372" y="1156"/>
                  <a:pt x="23530" y="1283"/>
                  <a:pt x="23689" y="1441"/>
                </a:cubicBezTo>
                <a:cubicBezTo>
                  <a:pt x="23942" y="1726"/>
                  <a:pt x="24290" y="2138"/>
                  <a:pt x="24702" y="2613"/>
                </a:cubicBezTo>
                <a:cubicBezTo>
                  <a:pt x="24227" y="2138"/>
                  <a:pt x="23815" y="1758"/>
                  <a:pt x="23435" y="1473"/>
                </a:cubicBezTo>
                <a:cubicBezTo>
                  <a:pt x="23340" y="1315"/>
                  <a:pt x="23277" y="1188"/>
                  <a:pt x="23245" y="1061"/>
                </a:cubicBezTo>
                <a:close/>
                <a:moveTo>
                  <a:pt x="7191" y="2583"/>
                </a:moveTo>
                <a:lnTo>
                  <a:pt x="7379" y="2771"/>
                </a:lnTo>
                <a:cubicBezTo>
                  <a:pt x="7379" y="2771"/>
                  <a:pt x="7411" y="2803"/>
                  <a:pt x="7411" y="2835"/>
                </a:cubicBezTo>
                <a:cubicBezTo>
                  <a:pt x="7348" y="2740"/>
                  <a:pt x="7254" y="2646"/>
                  <a:pt x="7191" y="2583"/>
                </a:cubicBezTo>
                <a:close/>
                <a:moveTo>
                  <a:pt x="25051" y="1473"/>
                </a:moveTo>
                <a:cubicBezTo>
                  <a:pt x="25431" y="1790"/>
                  <a:pt x="25937" y="2296"/>
                  <a:pt x="26539" y="2961"/>
                </a:cubicBezTo>
                <a:cubicBezTo>
                  <a:pt x="25937" y="2360"/>
                  <a:pt x="25431" y="1853"/>
                  <a:pt x="25051" y="1473"/>
                </a:cubicBezTo>
                <a:close/>
                <a:moveTo>
                  <a:pt x="8678" y="1536"/>
                </a:moveTo>
                <a:lnTo>
                  <a:pt x="8678" y="1536"/>
                </a:lnTo>
                <a:cubicBezTo>
                  <a:pt x="9184" y="2043"/>
                  <a:pt x="9818" y="2740"/>
                  <a:pt x="10546" y="3563"/>
                </a:cubicBezTo>
                <a:cubicBezTo>
                  <a:pt x="10641" y="3690"/>
                  <a:pt x="10736" y="3816"/>
                  <a:pt x="10831" y="3943"/>
                </a:cubicBezTo>
                <a:cubicBezTo>
                  <a:pt x="10894" y="4038"/>
                  <a:pt x="10989" y="4133"/>
                  <a:pt x="11053" y="4228"/>
                </a:cubicBezTo>
                <a:cubicBezTo>
                  <a:pt x="10293" y="3341"/>
                  <a:pt x="9533" y="2550"/>
                  <a:pt x="8868" y="1916"/>
                </a:cubicBezTo>
                <a:cubicBezTo>
                  <a:pt x="8804" y="1758"/>
                  <a:pt x="8709" y="1631"/>
                  <a:pt x="8678" y="1536"/>
                </a:cubicBezTo>
                <a:close/>
                <a:moveTo>
                  <a:pt x="7601" y="1156"/>
                </a:moveTo>
                <a:cubicBezTo>
                  <a:pt x="7918" y="1410"/>
                  <a:pt x="8266" y="1726"/>
                  <a:pt x="8678" y="2106"/>
                </a:cubicBezTo>
                <a:cubicBezTo>
                  <a:pt x="9089" y="2771"/>
                  <a:pt x="9754" y="3595"/>
                  <a:pt x="10514" y="4482"/>
                </a:cubicBezTo>
                <a:cubicBezTo>
                  <a:pt x="9153" y="3151"/>
                  <a:pt x="7949" y="1916"/>
                  <a:pt x="7601" y="1156"/>
                </a:cubicBezTo>
                <a:close/>
                <a:moveTo>
                  <a:pt x="4592" y="3880"/>
                </a:moveTo>
                <a:cubicBezTo>
                  <a:pt x="4624" y="3880"/>
                  <a:pt x="4656" y="3911"/>
                  <a:pt x="4687" y="3911"/>
                </a:cubicBezTo>
                <a:cubicBezTo>
                  <a:pt x="4877" y="4197"/>
                  <a:pt x="5131" y="4545"/>
                  <a:pt x="5447" y="4925"/>
                </a:cubicBezTo>
                <a:cubicBezTo>
                  <a:pt x="5067" y="4545"/>
                  <a:pt x="4751" y="4165"/>
                  <a:pt x="4592" y="3880"/>
                </a:cubicBezTo>
                <a:close/>
                <a:moveTo>
                  <a:pt x="18368" y="745"/>
                </a:moveTo>
                <a:cubicBezTo>
                  <a:pt x="18748" y="1093"/>
                  <a:pt x="19698" y="2360"/>
                  <a:pt x="20617" y="3563"/>
                </a:cubicBezTo>
                <a:cubicBezTo>
                  <a:pt x="20965" y="4038"/>
                  <a:pt x="21314" y="4482"/>
                  <a:pt x="21630" y="4925"/>
                </a:cubicBezTo>
                <a:lnTo>
                  <a:pt x="21535" y="4798"/>
                </a:lnTo>
                <a:cubicBezTo>
                  <a:pt x="19762" y="2803"/>
                  <a:pt x="18527" y="1251"/>
                  <a:pt x="18368" y="745"/>
                </a:cubicBezTo>
                <a:close/>
                <a:moveTo>
                  <a:pt x="24195" y="2518"/>
                </a:moveTo>
                <a:lnTo>
                  <a:pt x="24195" y="2518"/>
                </a:lnTo>
                <a:cubicBezTo>
                  <a:pt x="24861" y="3183"/>
                  <a:pt x="25652" y="4070"/>
                  <a:pt x="26476" y="5052"/>
                </a:cubicBezTo>
                <a:cubicBezTo>
                  <a:pt x="25589" y="4133"/>
                  <a:pt x="24797" y="3246"/>
                  <a:pt x="24195" y="2518"/>
                </a:cubicBezTo>
                <a:close/>
                <a:moveTo>
                  <a:pt x="24449" y="5305"/>
                </a:moveTo>
                <a:lnTo>
                  <a:pt x="24480" y="5337"/>
                </a:lnTo>
                <a:cubicBezTo>
                  <a:pt x="24502" y="5358"/>
                  <a:pt x="24509" y="5380"/>
                  <a:pt x="24521" y="5401"/>
                </a:cubicBezTo>
                <a:lnTo>
                  <a:pt x="24521" y="5401"/>
                </a:lnTo>
                <a:lnTo>
                  <a:pt x="24449" y="5305"/>
                </a:lnTo>
                <a:close/>
                <a:moveTo>
                  <a:pt x="28059" y="1156"/>
                </a:moveTo>
                <a:cubicBezTo>
                  <a:pt x="28566" y="1188"/>
                  <a:pt x="30244" y="2930"/>
                  <a:pt x="31796" y="4735"/>
                </a:cubicBezTo>
                <a:lnTo>
                  <a:pt x="33253" y="6445"/>
                </a:lnTo>
                <a:cubicBezTo>
                  <a:pt x="32588" y="5748"/>
                  <a:pt x="31701" y="4893"/>
                  <a:pt x="30656" y="3911"/>
                </a:cubicBezTo>
                <a:cubicBezTo>
                  <a:pt x="29516" y="2866"/>
                  <a:pt x="27964" y="1441"/>
                  <a:pt x="27996" y="1156"/>
                </a:cubicBezTo>
                <a:close/>
                <a:moveTo>
                  <a:pt x="5764" y="4893"/>
                </a:moveTo>
                <a:cubicBezTo>
                  <a:pt x="6239" y="5400"/>
                  <a:pt x="6746" y="6065"/>
                  <a:pt x="7253" y="6730"/>
                </a:cubicBezTo>
                <a:cubicBezTo>
                  <a:pt x="7158" y="6635"/>
                  <a:pt x="7094" y="6572"/>
                  <a:pt x="6999" y="6477"/>
                </a:cubicBezTo>
                <a:cubicBezTo>
                  <a:pt x="6556" y="5938"/>
                  <a:pt x="6144" y="5400"/>
                  <a:pt x="5764" y="4893"/>
                </a:cubicBezTo>
                <a:close/>
                <a:moveTo>
                  <a:pt x="15265" y="1251"/>
                </a:moveTo>
                <a:lnTo>
                  <a:pt x="15265" y="1251"/>
                </a:lnTo>
                <a:cubicBezTo>
                  <a:pt x="15391" y="1315"/>
                  <a:pt x="15550" y="1441"/>
                  <a:pt x="15740" y="1631"/>
                </a:cubicBezTo>
                <a:lnTo>
                  <a:pt x="18685" y="5147"/>
                </a:lnTo>
                <a:cubicBezTo>
                  <a:pt x="19223" y="5843"/>
                  <a:pt x="19698" y="6477"/>
                  <a:pt x="20173" y="7078"/>
                </a:cubicBezTo>
                <a:cubicBezTo>
                  <a:pt x="17988" y="4513"/>
                  <a:pt x="15930" y="2075"/>
                  <a:pt x="15265" y="1251"/>
                </a:cubicBezTo>
                <a:close/>
                <a:moveTo>
                  <a:pt x="30466" y="5717"/>
                </a:moveTo>
                <a:lnTo>
                  <a:pt x="30466" y="5717"/>
                </a:lnTo>
                <a:cubicBezTo>
                  <a:pt x="31099" y="6318"/>
                  <a:pt x="31701" y="6920"/>
                  <a:pt x="32239" y="7522"/>
                </a:cubicBezTo>
                <a:cubicBezTo>
                  <a:pt x="31701" y="7015"/>
                  <a:pt x="31099" y="6382"/>
                  <a:pt x="30466" y="5717"/>
                </a:cubicBezTo>
                <a:close/>
                <a:moveTo>
                  <a:pt x="11876" y="650"/>
                </a:moveTo>
                <a:lnTo>
                  <a:pt x="11876" y="650"/>
                </a:lnTo>
                <a:cubicBezTo>
                  <a:pt x="12383" y="871"/>
                  <a:pt x="14220" y="3215"/>
                  <a:pt x="15740" y="5115"/>
                </a:cubicBezTo>
                <a:cubicBezTo>
                  <a:pt x="16532" y="6128"/>
                  <a:pt x="17292" y="7078"/>
                  <a:pt x="17957" y="7902"/>
                </a:cubicBezTo>
                <a:cubicBezTo>
                  <a:pt x="15676" y="5337"/>
                  <a:pt x="12193" y="1441"/>
                  <a:pt x="11876" y="650"/>
                </a:cubicBezTo>
                <a:close/>
                <a:moveTo>
                  <a:pt x="22074" y="7743"/>
                </a:moveTo>
                <a:lnTo>
                  <a:pt x="22232" y="7933"/>
                </a:lnTo>
                <a:cubicBezTo>
                  <a:pt x="22264" y="7997"/>
                  <a:pt x="22327" y="8060"/>
                  <a:pt x="22390" y="8155"/>
                </a:cubicBezTo>
                <a:lnTo>
                  <a:pt x="22074" y="7743"/>
                </a:lnTo>
                <a:close/>
                <a:moveTo>
                  <a:pt x="30276" y="3975"/>
                </a:moveTo>
                <a:lnTo>
                  <a:pt x="30276" y="3975"/>
                </a:lnTo>
                <a:cubicBezTo>
                  <a:pt x="30339" y="4006"/>
                  <a:pt x="30403" y="4070"/>
                  <a:pt x="30434" y="4133"/>
                </a:cubicBezTo>
                <a:cubicBezTo>
                  <a:pt x="32049" y="5622"/>
                  <a:pt x="34045" y="7458"/>
                  <a:pt x="34045" y="8155"/>
                </a:cubicBezTo>
                <a:cubicBezTo>
                  <a:pt x="33570" y="7617"/>
                  <a:pt x="31923" y="5780"/>
                  <a:pt x="30276" y="3975"/>
                </a:cubicBezTo>
                <a:close/>
                <a:moveTo>
                  <a:pt x="24196" y="2962"/>
                </a:moveTo>
                <a:cubicBezTo>
                  <a:pt x="25146" y="4102"/>
                  <a:pt x="26603" y="5622"/>
                  <a:pt x="28281" y="7300"/>
                </a:cubicBezTo>
                <a:cubicBezTo>
                  <a:pt x="28756" y="7933"/>
                  <a:pt x="29231" y="8567"/>
                  <a:pt x="29674" y="9169"/>
                </a:cubicBezTo>
                <a:cubicBezTo>
                  <a:pt x="27743" y="7079"/>
                  <a:pt x="25621" y="4672"/>
                  <a:pt x="24196" y="2962"/>
                </a:cubicBezTo>
                <a:close/>
                <a:moveTo>
                  <a:pt x="15645" y="7933"/>
                </a:moveTo>
                <a:lnTo>
                  <a:pt x="15645" y="7933"/>
                </a:lnTo>
                <a:cubicBezTo>
                  <a:pt x="15962" y="8282"/>
                  <a:pt x="16278" y="8630"/>
                  <a:pt x="16563" y="8947"/>
                </a:cubicBezTo>
                <a:cubicBezTo>
                  <a:pt x="16658" y="9074"/>
                  <a:pt x="16753" y="9169"/>
                  <a:pt x="16848" y="9295"/>
                </a:cubicBezTo>
                <a:cubicBezTo>
                  <a:pt x="16468" y="8883"/>
                  <a:pt x="16057" y="8408"/>
                  <a:pt x="15645" y="7933"/>
                </a:cubicBezTo>
                <a:close/>
                <a:moveTo>
                  <a:pt x="28661" y="4165"/>
                </a:moveTo>
                <a:cubicBezTo>
                  <a:pt x="30276" y="5970"/>
                  <a:pt x="32208" y="8060"/>
                  <a:pt x="33284" y="8757"/>
                </a:cubicBezTo>
                <a:cubicBezTo>
                  <a:pt x="33633" y="9232"/>
                  <a:pt x="33855" y="9644"/>
                  <a:pt x="33855" y="9897"/>
                </a:cubicBezTo>
                <a:cubicBezTo>
                  <a:pt x="33855" y="9992"/>
                  <a:pt x="33823" y="10024"/>
                  <a:pt x="33791" y="10087"/>
                </a:cubicBezTo>
                <a:cubicBezTo>
                  <a:pt x="33728" y="10055"/>
                  <a:pt x="33633" y="9992"/>
                  <a:pt x="33506" y="9897"/>
                </a:cubicBezTo>
                <a:cubicBezTo>
                  <a:pt x="32904" y="8820"/>
                  <a:pt x="31448" y="7237"/>
                  <a:pt x="29738" y="5495"/>
                </a:cubicBezTo>
                <a:cubicBezTo>
                  <a:pt x="29579" y="5305"/>
                  <a:pt x="29453" y="5147"/>
                  <a:pt x="29294" y="4957"/>
                </a:cubicBezTo>
                <a:cubicBezTo>
                  <a:pt x="29073" y="4672"/>
                  <a:pt x="28851" y="4418"/>
                  <a:pt x="28661" y="4165"/>
                </a:cubicBezTo>
                <a:close/>
                <a:moveTo>
                  <a:pt x="22295" y="4577"/>
                </a:moveTo>
                <a:lnTo>
                  <a:pt x="22295" y="4577"/>
                </a:lnTo>
                <a:cubicBezTo>
                  <a:pt x="22707" y="5052"/>
                  <a:pt x="23150" y="5527"/>
                  <a:pt x="23594" y="6033"/>
                </a:cubicBezTo>
                <a:lnTo>
                  <a:pt x="27046" y="10150"/>
                </a:lnTo>
                <a:cubicBezTo>
                  <a:pt x="25779" y="9010"/>
                  <a:pt x="23910" y="6730"/>
                  <a:pt x="22295" y="4577"/>
                </a:cubicBezTo>
                <a:close/>
                <a:moveTo>
                  <a:pt x="9406" y="9137"/>
                </a:moveTo>
                <a:cubicBezTo>
                  <a:pt x="9849" y="9549"/>
                  <a:pt x="10229" y="9960"/>
                  <a:pt x="10546" y="10309"/>
                </a:cubicBezTo>
                <a:cubicBezTo>
                  <a:pt x="10324" y="10150"/>
                  <a:pt x="10071" y="9960"/>
                  <a:pt x="9818" y="9707"/>
                </a:cubicBezTo>
                <a:cubicBezTo>
                  <a:pt x="9691" y="9517"/>
                  <a:pt x="9533" y="9327"/>
                  <a:pt x="9406" y="9137"/>
                </a:cubicBezTo>
                <a:close/>
                <a:moveTo>
                  <a:pt x="16373" y="4006"/>
                </a:moveTo>
                <a:lnTo>
                  <a:pt x="16373" y="4006"/>
                </a:lnTo>
                <a:cubicBezTo>
                  <a:pt x="18843" y="6445"/>
                  <a:pt x="21440" y="9295"/>
                  <a:pt x="21947" y="10657"/>
                </a:cubicBezTo>
                <a:lnTo>
                  <a:pt x="16373" y="4006"/>
                </a:lnTo>
                <a:close/>
                <a:moveTo>
                  <a:pt x="32968" y="10087"/>
                </a:moveTo>
                <a:lnTo>
                  <a:pt x="33506" y="10689"/>
                </a:lnTo>
                <a:lnTo>
                  <a:pt x="33506" y="10752"/>
                </a:lnTo>
                <a:cubicBezTo>
                  <a:pt x="33379" y="10594"/>
                  <a:pt x="33189" y="10372"/>
                  <a:pt x="32968" y="10087"/>
                </a:cubicBezTo>
                <a:close/>
                <a:moveTo>
                  <a:pt x="6524" y="4545"/>
                </a:moveTo>
                <a:lnTo>
                  <a:pt x="11908" y="10467"/>
                </a:lnTo>
                <a:cubicBezTo>
                  <a:pt x="11940" y="10594"/>
                  <a:pt x="11971" y="10689"/>
                  <a:pt x="11971" y="10752"/>
                </a:cubicBezTo>
                <a:lnTo>
                  <a:pt x="11971" y="10784"/>
                </a:lnTo>
                <a:lnTo>
                  <a:pt x="6524" y="4545"/>
                </a:lnTo>
                <a:close/>
                <a:moveTo>
                  <a:pt x="27014" y="9675"/>
                </a:moveTo>
                <a:lnTo>
                  <a:pt x="27014" y="9675"/>
                </a:lnTo>
                <a:cubicBezTo>
                  <a:pt x="27521" y="10182"/>
                  <a:pt x="27932" y="10594"/>
                  <a:pt x="28186" y="10847"/>
                </a:cubicBezTo>
                <a:lnTo>
                  <a:pt x="28154" y="10847"/>
                </a:lnTo>
                <a:cubicBezTo>
                  <a:pt x="28059" y="10815"/>
                  <a:pt x="27964" y="10784"/>
                  <a:pt x="27869" y="10720"/>
                </a:cubicBezTo>
                <a:cubicBezTo>
                  <a:pt x="27869" y="10689"/>
                  <a:pt x="27837" y="10657"/>
                  <a:pt x="27837" y="10625"/>
                </a:cubicBezTo>
                <a:lnTo>
                  <a:pt x="27014" y="9675"/>
                </a:lnTo>
                <a:close/>
                <a:moveTo>
                  <a:pt x="16278" y="8123"/>
                </a:moveTo>
                <a:cubicBezTo>
                  <a:pt x="17482" y="9390"/>
                  <a:pt x="18527" y="10435"/>
                  <a:pt x="18970" y="10910"/>
                </a:cubicBezTo>
                <a:cubicBezTo>
                  <a:pt x="18970" y="10910"/>
                  <a:pt x="18938" y="10910"/>
                  <a:pt x="18938" y="10879"/>
                </a:cubicBezTo>
                <a:cubicBezTo>
                  <a:pt x="18875" y="10879"/>
                  <a:pt x="18812" y="10879"/>
                  <a:pt x="18748" y="10847"/>
                </a:cubicBezTo>
                <a:cubicBezTo>
                  <a:pt x="18748" y="10815"/>
                  <a:pt x="18717" y="10815"/>
                  <a:pt x="18717" y="10815"/>
                </a:cubicBezTo>
                <a:cubicBezTo>
                  <a:pt x="18052" y="10119"/>
                  <a:pt x="17387" y="9390"/>
                  <a:pt x="16753" y="8693"/>
                </a:cubicBezTo>
                <a:cubicBezTo>
                  <a:pt x="16595" y="8503"/>
                  <a:pt x="16437" y="8313"/>
                  <a:pt x="16278" y="8123"/>
                </a:cubicBezTo>
                <a:close/>
                <a:moveTo>
                  <a:pt x="14188" y="4101"/>
                </a:moveTo>
                <a:lnTo>
                  <a:pt x="14188" y="4101"/>
                </a:lnTo>
                <a:cubicBezTo>
                  <a:pt x="15328" y="5400"/>
                  <a:pt x="16785" y="7047"/>
                  <a:pt x="18590" y="9042"/>
                </a:cubicBezTo>
                <a:cubicBezTo>
                  <a:pt x="19350" y="9865"/>
                  <a:pt x="20015" y="10625"/>
                  <a:pt x="20395" y="11037"/>
                </a:cubicBezTo>
                <a:cubicBezTo>
                  <a:pt x="20110" y="10847"/>
                  <a:pt x="19698" y="10467"/>
                  <a:pt x="19223" y="9960"/>
                </a:cubicBezTo>
                <a:cubicBezTo>
                  <a:pt x="18400" y="9010"/>
                  <a:pt x="17228" y="7712"/>
                  <a:pt x="16057" y="6350"/>
                </a:cubicBezTo>
                <a:cubicBezTo>
                  <a:pt x="15455" y="5653"/>
                  <a:pt x="14821" y="4893"/>
                  <a:pt x="14188" y="4101"/>
                </a:cubicBezTo>
                <a:close/>
                <a:moveTo>
                  <a:pt x="15962" y="10277"/>
                </a:moveTo>
                <a:lnTo>
                  <a:pt x="16342" y="10657"/>
                </a:lnTo>
                <a:cubicBezTo>
                  <a:pt x="16437" y="10815"/>
                  <a:pt x="16532" y="10942"/>
                  <a:pt x="16563" y="11069"/>
                </a:cubicBezTo>
                <a:cubicBezTo>
                  <a:pt x="16405" y="10879"/>
                  <a:pt x="16215" y="10625"/>
                  <a:pt x="15962" y="10277"/>
                </a:cubicBezTo>
                <a:close/>
                <a:moveTo>
                  <a:pt x="10578" y="10689"/>
                </a:moveTo>
                <a:lnTo>
                  <a:pt x="10578" y="10689"/>
                </a:lnTo>
                <a:cubicBezTo>
                  <a:pt x="10736" y="10752"/>
                  <a:pt x="10863" y="10815"/>
                  <a:pt x="10958" y="10847"/>
                </a:cubicBezTo>
                <a:cubicBezTo>
                  <a:pt x="11021" y="10974"/>
                  <a:pt x="11084" y="11100"/>
                  <a:pt x="11084" y="11164"/>
                </a:cubicBezTo>
                <a:cubicBezTo>
                  <a:pt x="10989" y="11100"/>
                  <a:pt x="10799" y="10942"/>
                  <a:pt x="10578" y="10689"/>
                </a:cubicBezTo>
                <a:close/>
                <a:moveTo>
                  <a:pt x="2799" y="0"/>
                </a:moveTo>
                <a:cubicBezTo>
                  <a:pt x="2763" y="0"/>
                  <a:pt x="2724" y="16"/>
                  <a:pt x="2692" y="48"/>
                </a:cubicBezTo>
                <a:cubicBezTo>
                  <a:pt x="2661" y="80"/>
                  <a:pt x="2629" y="143"/>
                  <a:pt x="2629" y="175"/>
                </a:cubicBezTo>
                <a:cubicBezTo>
                  <a:pt x="2629" y="301"/>
                  <a:pt x="2724" y="460"/>
                  <a:pt x="2946" y="745"/>
                </a:cubicBezTo>
                <a:cubicBezTo>
                  <a:pt x="2914" y="808"/>
                  <a:pt x="2914" y="871"/>
                  <a:pt x="2977" y="903"/>
                </a:cubicBezTo>
                <a:cubicBezTo>
                  <a:pt x="5542" y="3848"/>
                  <a:pt x="10641" y="9802"/>
                  <a:pt x="11211" y="10594"/>
                </a:cubicBezTo>
                <a:lnTo>
                  <a:pt x="11116" y="10594"/>
                </a:lnTo>
                <a:cubicBezTo>
                  <a:pt x="10704" y="9992"/>
                  <a:pt x="9754" y="9074"/>
                  <a:pt x="8424" y="7807"/>
                </a:cubicBezTo>
                <a:cubicBezTo>
                  <a:pt x="6872" y="5717"/>
                  <a:pt x="5669" y="4133"/>
                  <a:pt x="4877" y="3690"/>
                </a:cubicBezTo>
                <a:cubicBezTo>
                  <a:pt x="4751" y="3500"/>
                  <a:pt x="4624" y="3341"/>
                  <a:pt x="4529" y="3183"/>
                </a:cubicBezTo>
                <a:cubicBezTo>
                  <a:pt x="4497" y="3151"/>
                  <a:pt x="4466" y="3120"/>
                  <a:pt x="4434" y="3120"/>
                </a:cubicBezTo>
                <a:cubicBezTo>
                  <a:pt x="4371" y="3120"/>
                  <a:pt x="4339" y="3120"/>
                  <a:pt x="4307" y="3151"/>
                </a:cubicBezTo>
                <a:cubicBezTo>
                  <a:pt x="4212" y="3246"/>
                  <a:pt x="4181" y="3341"/>
                  <a:pt x="4149" y="3468"/>
                </a:cubicBezTo>
                <a:cubicBezTo>
                  <a:pt x="4149" y="3531"/>
                  <a:pt x="4181" y="3595"/>
                  <a:pt x="4181" y="3658"/>
                </a:cubicBezTo>
                <a:cubicBezTo>
                  <a:pt x="4181" y="3690"/>
                  <a:pt x="4149" y="3721"/>
                  <a:pt x="4149" y="3785"/>
                </a:cubicBezTo>
                <a:cubicBezTo>
                  <a:pt x="4149" y="4133"/>
                  <a:pt x="5352" y="5527"/>
                  <a:pt x="7981" y="8472"/>
                </a:cubicBezTo>
                <a:lnTo>
                  <a:pt x="254" y="966"/>
                </a:lnTo>
                <a:cubicBezTo>
                  <a:pt x="222" y="935"/>
                  <a:pt x="182" y="919"/>
                  <a:pt x="143" y="919"/>
                </a:cubicBezTo>
                <a:cubicBezTo>
                  <a:pt x="103" y="919"/>
                  <a:pt x="64" y="935"/>
                  <a:pt x="32" y="966"/>
                </a:cubicBezTo>
                <a:cubicBezTo>
                  <a:pt x="32" y="998"/>
                  <a:pt x="0" y="1030"/>
                  <a:pt x="0" y="1061"/>
                </a:cubicBezTo>
                <a:cubicBezTo>
                  <a:pt x="0" y="1156"/>
                  <a:pt x="3959" y="5115"/>
                  <a:pt x="4877" y="5970"/>
                </a:cubicBezTo>
                <a:cubicBezTo>
                  <a:pt x="6081" y="7110"/>
                  <a:pt x="8836" y="9770"/>
                  <a:pt x="8836" y="10530"/>
                </a:cubicBezTo>
                <a:cubicBezTo>
                  <a:pt x="8488" y="10277"/>
                  <a:pt x="7253" y="9169"/>
                  <a:pt x="6366" y="8313"/>
                </a:cubicBezTo>
                <a:cubicBezTo>
                  <a:pt x="4299" y="6403"/>
                  <a:pt x="344" y="2326"/>
                  <a:pt x="102" y="2326"/>
                </a:cubicBezTo>
                <a:cubicBezTo>
                  <a:pt x="99" y="2326"/>
                  <a:pt x="97" y="2327"/>
                  <a:pt x="95" y="2328"/>
                </a:cubicBezTo>
                <a:cubicBezTo>
                  <a:pt x="64" y="2360"/>
                  <a:pt x="64" y="2423"/>
                  <a:pt x="32" y="2455"/>
                </a:cubicBezTo>
                <a:cubicBezTo>
                  <a:pt x="32" y="2518"/>
                  <a:pt x="4054" y="6857"/>
                  <a:pt x="7189" y="10435"/>
                </a:cubicBezTo>
                <a:cubicBezTo>
                  <a:pt x="6492" y="9865"/>
                  <a:pt x="2787" y="6128"/>
                  <a:pt x="1774" y="5242"/>
                </a:cubicBezTo>
                <a:cubicBezTo>
                  <a:pt x="1742" y="5210"/>
                  <a:pt x="1710" y="5194"/>
                  <a:pt x="1679" y="5194"/>
                </a:cubicBezTo>
                <a:cubicBezTo>
                  <a:pt x="1647" y="5194"/>
                  <a:pt x="1615" y="5210"/>
                  <a:pt x="1584" y="5242"/>
                </a:cubicBezTo>
                <a:cubicBezTo>
                  <a:pt x="1520" y="5273"/>
                  <a:pt x="1520" y="5368"/>
                  <a:pt x="1584" y="5432"/>
                </a:cubicBezTo>
                <a:lnTo>
                  <a:pt x="4803" y="8995"/>
                </a:lnTo>
                <a:lnTo>
                  <a:pt x="4803" y="8995"/>
                </a:lnTo>
                <a:cubicBezTo>
                  <a:pt x="4369" y="8519"/>
                  <a:pt x="1733" y="5707"/>
                  <a:pt x="1520" y="5463"/>
                </a:cubicBezTo>
                <a:cubicBezTo>
                  <a:pt x="1489" y="5432"/>
                  <a:pt x="1457" y="5416"/>
                  <a:pt x="1425" y="5416"/>
                </a:cubicBezTo>
                <a:cubicBezTo>
                  <a:pt x="1394" y="5416"/>
                  <a:pt x="1362" y="5432"/>
                  <a:pt x="1330" y="5463"/>
                </a:cubicBezTo>
                <a:cubicBezTo>
                  <a:pt x="1299" y="5495"/>
                  <a:pt x="1267" y="5527"/>
                  <a:pt x="1267" y="5558"/>
                </a:cubicBezTo>
                <a:cubicBezTo>
                  <a:pt x="1267" y="5584"/>
                  <a:pt x="1267" y="5630"/>
                  <a:pt x="1301" y="5630"/>
                </a:cubicBezTo>
                <a:cubicBezTo>
                  <a:pt x="1309" y="5630"/>
                  <a:pt x="1318" y="5628"/>
                  <a:pt x="1330" y="5622"/>
                </a:cubicBezTo>
                <a:cubicBezTo>
                  <a:pt x="1679" y="6033"/>
                  <a:pt x="4656" y="9327"/>
                  <a:pt x="5036" y="9739"/>
                </a:cubicBezTo>
                <a:cubicBezTo>
                  <a:pt x="5004" y="9707"/>
                  <a:pt x="4972" y="9707"/>
                  <a:pt x="4972" y="9675"/>
                </a:cubicBezTo>
                <a:cubicBezTo>
                  <a:pt x="4677" y="9422"/>
                  <a:pt x="4578" y="9337"/>
                  <a:pt x="4508" y="9337"/>
                </a:cubicBezTo>
                <a:cubicBezTo>
                  <a:pt x="4473" y="9337"/>
                  <a:pt x="4445" y="9359"/>
                  <a:pt x="4402" y="9390"/>
                </a:cubicBezTo>
                <a:cubicBezTo>
                  <a:pt x="4371" y="9422"/>
                  <a:pt x="4339" y="9485"/>
                  <a:pt x="4339" y="9549"/>
                </a:cubicBezTo>
                <a:cubicBezTo>
                  <a:pt x="4339" y="9580"/>
                  <a:pt x="4339" y="9612"/>
                  <a:pt x="4371" y="9644"/>
                </a:cubicBezTo>
                <a:lnTo>
                  <a:pt x="4276" y="9549"/>
                </a:lnTo>
                <a:cubicBezTo>
                  <a:pt x="4244" y="9533"/>
                  <a:pt x="4204" y="9525"/>
                  <a:pt x="4169" y="9525"/>
                </a:cubicBezTo>
                <a:cubicBezTo>
                  <a:pt x="4133" y="9525"/>
                  <a:pt x="4101" y="9533"/>
                  <a:pt x="4086" y="9549"/>
                </a:cubicBezTo>
                <a:cubicBezTo>
                  <a:pt x="4022" y="9612"/>
                  <a:pt x="4022" y="9707"/>
                  <a:pt x="4054" y="9770"/>
                </a:cubicBezTo>
                <a:cubicBezTo>
                  <a:pt x="4307" y="10024"/>
                  <a:pt x="4529" y="10245"/>
                  <a:pt x="4687" y="10435"/>
                </a:cubicBezTo>
                <a:cubicBezTo>
                  <a:pt x="4561" y="10404"/>
                  <a:pt x="4371" y="10372"/>
                  <a:pt x="4212" y="10340"/>
                </a:cubicBezTo>
                <a:cubicBezTo>
                  <a:pt x="4149" y="10340"/>
                  <a:pt x="4117" y="10340"/>
                  <a:pt x="4086" y="10372"/>
                </a:cubicBezTo>
                <a:cubicBezTo>
                  <a:pt x="4054" y="10404"/>
                  <a:pt x="4022" y="10435"/>
                  <a:pt x="4022" y="10499"/>
                </a:cubicBezTo>
                <a:cubicBezTo>
                  <a:pt x="4022" y="10530"/>
                  <a:pt x="4022" y="10562"/>
                  <a:pt x="4181" y="10784"/>
                </a:cubicBezTo>
                <a:cubicBezTo>
                  <a:pt x="4149" y="10815"/>
                  <a:pt x="4117" y="10847"/>
                  <a:pt x="4117" y="10879"/>
                </a:cubicBezTo>
                <a:cubicBezTo>
                  <a:pt x="4117" y="10910"/>
                  <a:pt x="4149" y="10974"/>
                  <a:pt x="4181" y="11005"/>
                </a:cubicBezTo>
                <a:cubicBezTo>
                  <a:pt x="4181" y="11005"/>
                  <a:pt x="4212" y="11037"/>
                  <a:pt x="4244" y="11069"/>
                </a:cubicBezTo>
                <a:cubicBezTo>
                  <a:pt x="4244" y="11069"/>
                  <a:pt x="4244" y="11100"/>
                  <a:pt x="4276" y="11100"/>
                </a:cubicBezTo>
                <a:cubicBezTo>
                  <a:pt x="4294" y="11137"/>
                  <a:pt x="4334" y="11153"/>
                  <a:pt x="4371" y="11153"/>
                </a:cubicBezTo>
                <a:cubicBezTo>
                  <a:pt x="4397" y="11153"/>
                  <a:pt x="4421" y="11145"/>
                  <a:pt x="4434" y="11132"/>
                </a:cubicBezTo>
                <a:cubicBezTo>
                  <a:pt x="4529" y="11164"/>
                  <a:pt x="4592" y="11227"/>
                  <a:pt x="4656" y="11259"/>
                </a:cubicBezTo>
                <a:cubicBezTo>
                  <a:pt x="4687" y="11290"/>
                  <a:pt x="4719" y="11306"/>
                  <a:pt x="4751" y="11306"/>
                </a:cubicBezTo>
                <a:cubicBezTo>
                  <a:pt x="4782" y="11306"/>
                  <a:pt x="4814" y="11290"/>
                  <a:pt x="4846" y="11259"/>
                </a:cubicBezTo>
                <a:cubicBezTo>
                  <a:pt x="4909" y="11195"/>
                  <a:pt x="4909" y="11100"/>
                  <a:pt x="4846" y="11069"/>
                </a:cubicBezTo>
                <a:cubicBezTo>
                  <a:pt x="4719" y="10942"/>
                  <a:pt x="4624" y="10815"/>
                  <a:pt x="4497" y="10689"/>
                </a:cubicBezTo>
                <a:lnTo>
                  <a:pt x="4497" y="10689"/>
                </a:lnTo>
                <a:cubicBezTo>
                  <a:pt x="4846" y="10752"/>
                  <a:pt x="4972" y="10752"/>
                  <a:pt x="5004" y="10752"/>
                </a:cubicBezTo>
                <a:cubicBezTo>
                  <a:pt x="5639" y="11365"/>
                  <a:pt x="5896" y="11494"/>
                  <a:pt x="6025" y="11494"/>
                </a:cubicBezTo>
                <a:cubicBezTo>
                  <a:pt x="6082" y="11494"/>
                  <a:pt x="6115" y="11468"/>
                  <a:pt x="6144" y="11449"/>
                </a:cubicBezTo>
                <a:cubicBezTo>
                  <a:pt x="6176" y="11417"/>
                  <a:pt x="6207" y="11385"/>
                  <a:pt x="6207" y="11322"/>
                </a:cubicBezTo>
                <a:cubicBezTo>
                  <a:pt x="6207" y="11290"/>
                  <a:pt x="6176" y="11259"/>
                  <a:pt x="6144" y="11227"/>
                </a:cubicBezTo>
                <a:cubicBezTo>
                  <a:pt x="5796" y="10879"/>
                  <a:pt x="5416" y="10499"/>
                  <a:pt x="5131" y="10182"/>
                </a:cubicBezTo>
                <a:lnTo>
                  <a:pt x="5131" y="10182"/>
                </a:lnTo>
                <a:cubicBezTo>
                  <a:pt x="5629" y="10613"/>
                  <a:pt x="5820" y="10735"/>
                  <a:pt x="5923" y="10735"/>
                </a:cubicBezTo>
                <a:cubicBezTo>
                  <a:pt x="5963" y="10735"/>
                  <a:pt x="5990" y="10716"/>
                  <a:pt x="6017" y="10689"/>
                </a:cubicBezTo>
                <a:cubicBezTo>
                  <a:pt x="6049" y="10689"/>
                  <a:pt x="6049" y="10689"/>
                  <a:pt x="6081" y="10657"/>
                </a:cubicBezTo>
                <a:cubicBezTo>
                  <a:pt x="6556" y="11164"/>
                  <a:pt x="6809" y="11385"/>
                  <a:pt x="6967" y="11480"/>
                </a:cubicBezTo>
                <a:cubicBezTo>
                  <a:pt x="7031" y="11528"/>
                  <a:pt x="7070" y="11544"/>
                  <a:pt x="7098" y="11544"/>
                </a:cubicBezTo>
                <a:cubicBezTo>
                  <a:pt x="7126" y="11544"/>
                  <a:pt x="7142" y="11528"/>
                  <a:pt x="7158" y="11512"/>
                </a:cubicBezTo>
                <a:cubicBezTo>
                  <a:pt x="7221" y="11449"/>
                  <a:pt x="7221" y="11354"/>
                  <a:pt x="7189" y="11290"/>
                </a:cubicBezTo>
                <a:lnTo>
                  <a:pt x="5669" y="9485"/>
                </a:lnTo>
                <a:lnTo>
                  <a:pt x="5669" y="9485"/>
                </a:lnTo>
                <a:cubicBezTo>
                  <a:pt x="7313" y="10908"/>
                  <a:pt x="7778" y="11134"/>
                  <a:pt x="7949" y="11134"/>
                </a:cubicBezTo>
                <a:cubicBezTo>
                  <a:pt x="7998" y="11134"/>
                  <a:pt x="8023" y="11115"/>
                  <a:pt x="8044" y="11100"/>
                </a:cubicBezTo>
                <a:cubicBezTo>
                  <a:pt x="8076" y="11069"/>
                  <a:pt x="8108" y="11037"/>
                  <a:pt x="8108" y="11005"/>
                </a:cubicBezTo>
                <a:cubicBezTo>
                  <a:pt x="8108" y="10974"/>
                  <a:pt x="8108" y="10910"/>
                  <a:pt x="8076" y="10910"/>
                </a:cubicBezTo>
                <a:cubicBezTo>
                  <a:pt x="7189" y="9897"/>
                  <a:pt x="5922" y="8440"/>
                  <a:pt x="5131" y="7522"/>
                </a:cubicBezTo>
                <a:lnTo>
                  <a:pt x="5131" y="7522"/>
                </a:lnTo>
                <a:cubicBezTo>
                  <a:pt x="5479" y="7807"/>
                  <a:pt x="5859" y="8187"/>
                  <a:pt x="6207" y="8503"/>
                </a:cubicBezTo>
                <a:cubicBezTo>
                  <a:pt x="8353" y="10496"/>
                  <a:pt x="8789" y="10861"/>
                  <a:pt x="8960" y="10861"/>
                </a:cubicBezTo>
                <a:cubicBezTo>
                  <a:pt x="9001" y="10861"/>
                  <a:pt x="9027" y="10840"/>
                  <a:pt x="9058" y="10815"/>
                </a:cubicBezTo>
                <a:cubicBezTo>
                  <a:pt x="9121" y="10752"/>
                  <a:pt x="9184" y="10657"/>
                  <a:pt x="9184" y="10530"/>
                </a:cubicBezTo>
                <a:cubicBezTo>
                  <a:pt x="9184" y="10277"/>
                  <a:pt x="8994" y="9897"/>
                  <a:pt x="8646" y="9422"/>
                </a:cubicBezTo>
                <a:lnTo>
                  <a:pt x="8646" y="9422"/>
                </a:lnTo>
                <a:lnTo>
                  <a:pt x="10039" y="10752"/>
                </a:lnTo>
                <a:cubicBezTo>
                  <a:pt x="10076" y="10789"/>
                  <a:pt x="10124" y="10804"/>
                  <a:pt x="10171" y="10804"/>
                </a:cubicBezTo>
                <a:cubicBezTo>
                  <a:pt x="10203" y="10804"/>
                  <a:pt x="10235" y="10797"/>
                  <a:pt x="10261" y="10784"/>
                </a:cubicBezTo>
                <a:cubicBezTo>
                  <a:pt x="10261" y="10752"/>
                  <a:pt x="10293" y="10720"/>
                  <a:pt x="10293" y="10720"/>
                </a:cubicBezTo>
                <a:cubicBezTo>
                  <a:pt x="10704" y="11195"/>
                  <a:pt x="10958" y="11417"/>
                  <a:pt x="11116" y="11449"/>
                </a:cubicBezTo>
                <a:cubicBezTo>
                  <a:pt x="11179" y="11449"/>
                  <a:pt x="11243" y="11449"/>
                  <a:pt x="11274" y="11417"/>
                </a:cubicBezTo>
                <a:cubicBezTo>
                  <a:pt x="11369" y="11354"/>
                  <a:pt x="11401" y="11259"/>
                  <a:pt x="11401" y="11164"/>
                </a:cubicBezTo>
                <a:cubicBezTo>
                  <a:pt x="11401" y="11069"/>
                  <a:pt x="11369" y="10974"/>
                  <a:pt x="11338" y="10879"/>
                </a:cubicBezTo>
                <a:cubicBezTo>
                  <a:pt x="11401" y="10847"/>
                  <a:pt x="11496" y="10815"/>
                  <a:pt x="11528" y="10784"/>
                </a:cubicBezTo>
                <a:cubicBezTo>
                  <a:pt x="11560" y="10752"/>
                  <a:pt x="11560" y="10752"/>
                  <a:pt x="11560" y="10720"/>
                </a:cubicBezTo>
                <a:lnTo>
                  <a:pt x="11908" y="11132"/>
                </a:lnTo>
                <a:cubicBezTo>
                  <a:pt x="11940" y="11164"/>
                  <a:pt x="11979" y="11179"/>
                  <a:pt x="12019" y="11179"/>
                </a:cubicBezTo>
                <a:cubicBezTo>
                  <a:pt x="12058" y="11179"/>
                  <a:pt x="12098" y="11164"/>
                  <a:pt x="12130" y="11132"/>
                </a:cubicBezTo>
                <a:cubicBezTo>
                  <a:pt x="12193" y="11069"/>
                  <a:pt x="12256" y="10974"/>
                  <a:pt x="12288" y="10847"/>
                </a:cubicBezTo>
                <a:lnTo>
                  <a:pt x="12320" y="10879"/>
                </a:lnTo>
                <a:cubicBezTo>
                  <a:pt x="12335" y="10910"/>
                  <a:pt x="12367" y="10926"/>
                  <a:pt x="12403" y="10926"/>
                </a:cubicBezTo>
                <a:cubicBezTo>
                  <a:pt x="12438" y="10926"/>
                  <a:pt x="12478" y="10910"/>
                  <a:pt x="12510" y="10879"/>
                </a:cubicBezTo>
                <a:cubicBezTo>
                  <a:pt x="12573" y="10847"/>
                  <a:pt x="12573" y="10752"/>
                  <a:pt x="12541" y="10689"/>
                </a:cubicBezTo>
                <a:lnTo>
                  <a:pt x="12130" y="10214"/>
                </a:lnTo>
                <a:cubicBezTo>
                  <a:pt x="11750" y="9390"/>
                  <a:pt x="10641" y="8123"/>
                  <a:pt x="9121" y="6603"/>
                </a:cubicBezTo>
                <a:lnTo>
                  <a:pt x="7379" y="4545"/>
                </a:lnTo>
                <a:lnTo>
                  <a:pt x="13555" y="10974"/>
                </a:lnTo>
                <a:cubicBezTo>
                  <a:pt x="13591" y="10992"/>
                  <a:pt x="13628" y="11010"/>
                  <a:pt x="13664" y="11010"/>
                </a:cubicBezTo>
                <a:cubicBezTo>
                  <a:pt x="13691" y="11010"/>
                  <a:pt x="13718" y="11000"/>
                  <a:pt x="13745" y="10974"/>
                </a:cubicBezTo>
                <a:cubicBezTo>
                  <a:pt x="13776" y="10942"/>
                  <a:pt x="13808" y="10910"/>
                  <a:pt x="13808" y="10847"/>
                </a:cubicBezTo>
                <a:cubicBezTo>
                  <a:pt x="13808" y="10752"/>
                  <a:pt x="13713" y="10530"/>
                  <a:pt x="13491" y="10245"/>
                </a:cubicBezTo>
                <a:lnTo>
                  <a:pt x="13491" y="10245"/>
                </a:lnTo>
                <a:cubicBezTo>
                  <a:pt x="13776" y="10530"/>
                  <a:pt x="13966" y="10720"/>
                  <a:pt x="14061" y="10847"/>
                </a:cubicBezTo>
                <a:cubicBezTo>
                  <a:pt x="14093" y="10879"/>
                  <a:pt x="14133" y="10894"/>
                  <a:pt x="14172" y="10894"/>
                </a:cubicBezTo>
                <a:cubicBezTo>
                  <a:pt x="14212" y="10894"/>
                  <a:pt x="14251" y="10879"/>
                  <a:pt x="14283" y="10847"/>
                </a:cubicBezTo>
                <a:cubicBezTo>
                  <a:pt x="14346" y="10784"/>
                  <a:pt x="14346" y="10720"/>
                  <a:pt x="14283" y="10657"/>
                </a:cubicBezTo>
                <a:cubicBezTo>
                  <a:pt x="14251" y="10625"/>
                  <a:pt x="12003" y="7965"/>
                  <a:pt x="9754" y="5400"/>
                </a:cubicBezTo>
                <a:cubicBezTo>
                  <a:pt x="9696" y="5342"/>
                  <a:pt x="9665" y="5284"/>
                  <a:pt x="9636" y="5250"/>
                </a:cubicBezTo>
                <a:lnTo>
                  <a:pt x="9636" y="5250"/>
                </a:lnTo>
                <a:cubicBezTo>
                  <a:pt x="10425" y="6103"/>
                  <a:pt x="11309" y="7018"/>
                  <a:pt x="12288" y="7965"/>
                </a:cubicBezTo>
                <a:lnTo>
                  <a:pt x="15233" y="11132"/>
                </a:lnTo>
                <a:cubicBezTo>
                  <a:pt x="15270" y="11169"/>
                  <a:pt x="15318" y="11184"/>
                  <a:pt x="15358" y="11184"/>
                </a:cubicBezTo>
                <a:cubicBezTo>
                  <a:pt x="15386" y="11184"/>
                  <a:pt x="15410" y="11177"/>
                  <a:pt x="15423" y="11164"/>
                </a:cubicBezTo>
                <a:cubicBezTo>
                  <a:pt x="15455" y="11132"/>
                  <a:pt x="15486" y="11069"/>
                  <a:pt x="15486" y="11037"/>
                </a:cubicBezTo>
                <a:cubicBezTo>
                  <a:pt x="15486" y="10815"/>
                  <a:pt x="14980" y="10277"/>
                  <a:pt x="12953" y="8218"/>
                </a:cubicBezTo>
                <a:cubicBezTo>
                  <a:pt x="12795" y="8060"/>
                  <a:pt x="12636" y="7933"/>
                  <a:pt x="12510" y="7775"/>
                </a:cubicBezTo>
                <a:lnTo>
                  <a:pt x="7664" y="2581"/>
                </a:lnTo>
                <a:cubicBezTo>
                  <a:pt x="7063" y="1821"/>
                  <a:pt x="6682" y="1220"/>
                  <a:pt x="6682" y="871"/>
                </a:cubicBezTo>
                <a:cubicBezTo>
                  <a:pt x="6682" y="808"/>
                  <a:pt x="6714" y="776"/>
                  <a:pt x="6714" y="776"/>
                </a:cubicBezTo>
                <a:cubicBezTo>
                  <a:pt x="6737" y="754"/>
                  <a:pt x="6759" y="731"/>
                  <a:pt x="6804" y="731"/>
                </a:cubicBezTo>
                <a:cubicBezTo>
                  <a:pt x="6822" y="731"/>
                  <a:pt x="6845" y="735"/>
                  <a:pt x="6872" y="745"/>
                </a:cubicBezTo>
                <a:cubicBezTo>
                  <a:pt x="6999" y="745"/>
                  <a:pt x="7126" y="808"/>
                  <a:pt x="7284" y="903"/>
                </a:cubicBezTo>
                <a:cubicBezTo>
                  <a:pt x="7411" y="1948"/>
                  <a:pt x="9786" y="4165"/>
                  <a:pt x="12288" y="6477"/>
                </a:cubicBezTo>
                <a:cubicBezTo>
                  <a:pt x="12510" y="6667"/>
                  <a:pt x="12700" y="6857"/>
                  <a:pt x="12921" y="7047"/>
                </a:cubicBezTo>
                <a:cubicBezTo>
                  <a:pt x="13365" y="7522"/>
                  <a:pt x="13808" y="7997"/>
                  <a:pt x="14220" y="8440"/>
                </a:cubicBezTo>
                <a:cubicBezTo>
                  <a:pt x="15170" y="9644"/>
                  <a:pt x="15993" y="10720"/>
                  <a:pt x="16563" y="11480"/>
                </a:cubicBezTo>
                <a:cubicBezTo>
                  <a:pt x="16595" y="11512"/>
                  <a:pt x="16627" y="11544"/>
                  <a:pt x="16658" y="11544"/>
                </a:cubicBezTo>
                <a:cubicBezTo>
                  <a:pt x="16722" y="11544"/>
                  <a:pt x="16753" y="11544"/>
                  <a:pt x="16785" y="11512"/>
                </a:cubicBezTo>
                <a:cubicBezTo>
                  <a:pt x="16880" y="11449"/>
                  <a:pt x="16912" y="11354"/>
                  <a:pt x="16912" y="11227"/>
                </a:cubicBezTo>
                <a:lnTo>
                  <a:pt x="16912" y="11195"/>
                </a:lnTo>
                <a:cubicBezTo>
                  <a:pt x="17070" y="11322"/>
                  <a:pt x="17165" y="11449"/>
                  <a:pt x="17260" y="11512"/>
                </a:cubicBezTo>
                <a:cubicBezTo>
                  <a:pt x="17276" y="11528"/>
                  <a:pt x="17307" y="11536"/>
                  <a:pt x="17343" y="11536"/>
                </a:cubicBezTo>
                <a:cubicBezTo>
                  <a:pt x="17379" y="11536"/>
                  <a:pt x="17418" y="11528"/>
                  <a:pt x="17450" y="11512"/>
                </a:cubicBezTo>
                <a:cubicBezTo>
                  <a:pt x="17482" y="11480"/>
                  <a:pt x="17482" y="11449"/>
                  <a:pt x="17482" y="11385"/>
                </a:cubicBezTo>
                <a:cubicBezTo>
                  <a:pt x="17640" y="11480"/>
                  <a:pt x="17767" y="11512"/>
                  <a:pt x="17893" y="11544"/>
                </a:cubicBezTo>
                <a:cubicBezTo>
                  <a:pt x="18052" y="11544"/>
                  <a:pt x="18178" y="11512"/>
                  <a:pt x="18305" y="11417"/>
                </a:cubicBezTo>
                <a:cubicBezTo>
                  <a:pt x="18337" y="11385"/>
                  <a:pt x="18400" y="11322"/>
                  <a:pt x="18400" y="11195"/>
                </a:cubicBezTo>
                <a:cubicBezTo>
                  <a:pt x="18400" y="11164"/>
                  <a:pt x="18400" y="11069"/>
                  <a:pt x="18368" y="11005"/>
                </a:cubicBezTo>
                <a:lnTo>
                  <a:pt x="18368" y="11005"/>
                </a:lnTo>
                <a:cubicBezTo>
                  <a:pt x="18432" y="11037"/>
                  <a:pt x="18527" y="11069"/>
                  <a:pt x="18558" y="11069"/>
                </a:cubicBezTo>
                <a:cubicBezTo>
                  <a:pt x="18569" y="11079"/>
                  <a:pt x="18579" y="11083"/>
                  <a:pt x="18589" y="11083"/>
                </a:cubicBezTo>
                <a:cubicBezTo>
                  <a:pt x="18608" y="11083"/>
                  <a:pt x="18622" y="11069"/>
                  <a:pt x="18622" y="11069"/>
                </a:cubicBezTo>
                <a:cubicBezTo>
                  <a:pt x="18748" y="11132"/>
                  <a:pt x="18843" y="11164"/>
                  <a:pt x="18938" y="11164"/>
                </a:cubicBezTo>
                <a:cubicBezTo>
                  <a:pt x="18986" y="11172"/>
                  <a:pt x="19029" y="11176"/>
                  <a:pt x="19070" y="11176"/>
                </a:cubicBezTo>
                <a:cubicBezTo>
                  <a:pt x="19192" y="11176"/>
                  <a:pt x="19287" y="11140"/>
                  <a:pt x="19382" y="11069"/>
                </a:cubicBezTo>
                <a:cubicBezTo>
                  <a:pt x="19413" y="11037"/>
                  <a:pt x="19445" y="11005"/>
                  <a:pt x="19445" y="10942"/>
                </a:cubicBezTo>
                <a:cubicBezTo>
                  <a:pt x="19445" y="10910"/>
                  <a:pt x="19413" y="10879"/>
                  <a:pt x="19382" y="10847"/>
                </a:cubicBezTo>
                <a:cubicBezTo>
                  <a:pt x="16120" y="7585"/>
                  <a:pt x="11274" y="2455"/>
                  <a:pt x="11084" y="1283"/>
                </a:cubicBezTo>
                <a:lnTo>
                  <a:pt x="11084" y="1283"/>
                </a:lnTo>
                <a:cubicBezTo>
                  <a:pt x="11496" y="1663"/>
                  <a:pt x="12636" y="2898"/>
                  <a:pt x="14061" y="4482"/>
                </a:cubicBezTo>
                <a:cubicBezTo>
                  <a:pt x="16120" y="6920"/>
                  <a:pt x="18938" y="10055"/>
                  <a:pt x="20110" y="11385"/>
                </a:cubicBezTo>
                <a:cubicBezTo>
                  <a:pt x="20147" y="11404"/>
                  <a:pt x="20194" y="11422"/>
                  <a:pt x="20239" y="11422"/>
                </a:cubicBezTo>
                <a:cubicBezTo>
                  <a:pt x="20273" y="11422"/>
                  <a:pt x="20305" y="11412"/>
                  <a:pt x="20332" y="11385"/>
                </a:cubicBezTo>
                <a:cubicBezTo>
                  <a:pt x="20364" y="11354"/>
                  <a:pt x="20364" y="11354"/>
                  <a:pt x="20364" y="11322"/>
                </a:cubicBezTo>
                <a:cubicBezTo>
                  <a:pt x="20522" y="11417"/>
                  <a:pt x="20617" y="11480"/>
                  <a:pt x="20712" y="11480"/>
                </a:cubicBezTo>
                <a:cubicBezTo>
                  <a:pt x="20807" y="11480"/>
                  <a:pt x="20902" y="11449"/>
                  <a:pt x="20934" y="11417"/>
                </a:cubicBezTo>
                <a:cubicBezTo>
                  <a:pt x="20965" y="11385"/>
                  <a:pt x="20965" y="11354"/>
                  <a:pt x="20965" y="11322"/>
                </a:cubicBezTo>
                <a:cubicBezTo>
                  <a:pt x="20997" y="11259"/>
                  <a:pt x="20997" y="11227"/>
                  <a:pt x="20585" y="10784"/>
                </a:cubicBezTo>
                <a:lnTo>
                  <a:pt x="20585" y="10784"/>
                </a:lnTo>
                <a:cubicBezTo>
                  <a:pt x="21124" y="11259"/>
                  <a:pt x="21535" y="11544"/>
                  <a:pt x="21852" y="11575"/>
                </a:cubicBezTo>
                <a:cubicBezTo>
                  <a:pt x="21979" y="11575"/>
                  <a:pt x="22074" y="11544"/>
                  <a:pt x="22169" y="11480"/>
                </a:cubicBezTo>
                <a:cubicBezTo>
                  <a:pt x="22200" y="11449"/>
                  <a:pt x="22232" y="11449"/>
                  <a:pt x="22232" y="11417"/>
                </a:cubicBezTo>
                <a:cubicBezTo>
                  <a:pt x="22264" y="11417"/>
                  <a:pt x="22295" y="11449"/>
                  <a:pt x="22295" y="11449"/>
                </a:cubicBezTo>
                <a:lnTo>
                  <a:pt x="22327" y="11480"/>
                </a:lnTo>
                <a:cubicBezTo>
                  <a:pt x="22390" y="11528"/>
                  <a:pt x="22430" y="11544"/>
                  <a:pt x="22458" y="11544"/>
                </a:cubicBezTo>
                <a:cubicBezTo>
                  <a:pt x="22485" y="11544"/>
                  <a:pt x="22501" y="11528"/>
                  <a:pt x="22517" y="11512"/>
                </a:cubicBezTo>
                <a:cubicBezTo>
                  <a:pt x="22549" y="11480"/>
                  <a:pt x="22580" y="11449"/>
                  <a:pt x="22580" y="11417"/>
                </a:cubicBezTo>
                <a:cubicBezTo>
                  <a:pt x="22580" y="11354"/>
                  <a:pt x="22580" y="11322"/>
                  <a:pt x="22549" y="11290"/>
                </a:cubicBezTo>
                <a:lnTo>
                  <a:pt x="22359" y="11069"/>
                </a:lnTo>
                <a:lnTo>
                  <a:pt x="22359" y="11037"/>
                </a:lnTo>
                <a:cubicBezTo>
                  <a:pt x="22359" y="10594"/>
                  <a:pt x="21947" y="9834"/>
                  <a:pt x="21282" y="8915"/>
                </a:cubicBezTo>
                <a:lnTo>
                  <a:pt x="21282" y="8915"/>
                </a:lnTo>
                <a:cubicBezTo>
                  <a:pt x="22042" y="9770"/>
                  <a:pt x="22802" y="10594"/>
                  <a:pt x="23499" y="11354"/>
                </a:cubicBezTo>
                <a:cubicBezTo>
                  <a:pt x="23530" y="11385"/>
                  <a:pt x="23570" y="11401"/>
                  <a:pt x="23610" y="11401"/>
                </a:cubicBezTo>
                <a:cubicBezTo>
                  <a:pt x="23649" y="11401"/>
                  <a:pt x="23689" y="11385"/>
                  <a:pt x="23720" y="11354"/>
                </a:cubicBezTo>
                <a:cubicBezTo>
                  <a:pt x="23752" y="11322"/>
                  <a:pt x="23784" y="11227"/>
                  <a:pt x="23720" y="11164"/>
                </a:cubicBezTo>
                <a:cubicBezTo>
                  <a:pt x="23625" y="11037"/>
                  <a:pt x="23530" y="10942"/>
                  <a:pt x="23435" y="10847"/>
                </a:cubicBezTo>
                <a:lnTo>
                  <a:pt x="23435" y="10847"/>
                </a:lnTo>
                <a:cubicBezTo>
                  <a:pt x="23942" y="11290"/>
                  <a:pt x="24354" y="11575"/>
                  <a:pt x="24671" y="11607"/>
                </a:cubicBezTo>
                <a:cubicBezTo>
                  <a:pt x="24829" y="11607"/>
                  <a:pt x="24956" y="11575"/>
                  <a:pt x="25082" y="11480"/>
                </a:cubicBezTo>
                <a:cubicBezTo>
                  <a:pt x="25082" y="11480"/>
                  <a:pt x="25114" y="11449"/>
                  <a:pt x="25114" y="11385"/>
                </a:cubicBezTo>
                <a:cubicBezTo>
                  <a:pt x="25114" y="11354"/>
                  <a:pt x="25114" y="11322"/>
                  <a:pt x="25082" y="11290"/>
                </a:cubicBezTo>
                <a:lnTo>
                  <a:pt x="23752" y="9675"/>
                </a:lnTo>
                <a:lnTo>
                  <a:pt x="23752" y="9675"/>
                </a:lnTo>
                <a:cubicBezTo>
                  <a:pt x="24100" y="10087"/>
                  <a:pt x="24480" y="10467"/>
                  <a:pt x="24797" y="10720"/>
                </a:cubicBezTo>
                <a:lnTo>
                  <a:pt x="25114" y="11069"/>
                </a:lnTo>
                <a:cubicBezTo>
                  <a:pt x="25132" y="11106"/>
                  <a:pt x="25173" y="11121"/>
                  <a:pt x="25209" y="11121"/>
                </a:cubicBezTo>
                <a:cubicBezTo>
                  <a:pt x="25235" y="11121"/>
                  <a:pt x="25259" y="11113"/>
                  <a:pt x="25272" y="11100"/>
                </a:cubicBezTo>
                <a:cubicBezTo>
                  <a:pt x="25526" y="11259"/>
                  <a:pt x="25747" y="11354"/>
                  <a:pt x="25937" y="11385"/>
                </a:cubicBezTo>
                <a:cubicBezTo>
                  <a:pt x="25965" y="11391"/>
                  <a:pt x="25993" y="11394"/>
                  <a:pt x="26021" y="11394"/>
                </a:cubicBezTo>
                <a:cubicBezTo>
                  <a:pt x="26152" y="11394"/>
                  <a:pt x="26282" y="11337"/>
                  <a:pt x="26412" y="11259"/>
                </a:cubicBezTo>
                <a:cubicBezTo>
                  <a:pt x="26476" y="11195"/>
                  <a:pt x="26539" y="11100"/>
                  <a:pt x="26539" y="10942"/>
                </a:cubicBezTo>
                <a:cubicBezTo>
                  <a:pt x="26539" y="10910"/>
                  <a:pt x="26539" y="10847"/>
                  <a:pt x="26539" y="10815"/>
                </a:cubicBezTo>
                <a:cubicBezTo>
                  <a:pt x="26893" y="11127"/>
                  <a:pt x="27055" y="11207"/>
                  <a:pt x="27143" y="11207"/>
                </a:cubicBezTo>
                <a:cubicBezTo>
                  <a:pt x="27189" y="11207"/>
                  <a:pt x="27214" y="11185"/>
                  <a:pt x="27236" y="11164"/>
                </a:cubicBezTo>
                <a:cubicBezTo>
                  <a:pt x="27267" y="11132"/>
                  <a:pt x="27299" y="11100"/>
                  <a:pt x="27299" y="11069"/>
                </a:cubicBezTo>
                <a:cubicBezTo>
                  <a:pt x="27299" y="11005"/>
                  <a:pt x="27299" y="10974"/>
                  <a:pt x="27267" y="10942"/>
                </a:cubicBezTo>
                <a:cubicBezTo>
                  <a:pt x="27236" y="10910"/>
                  <a:pt x="27204" y="10910"/>
                  <a:pt x="27172" y="10879"/>
                </a:cubicBezTo>
                <a:lnTo>
                  <a:pt x="27172" y="10879"/>
                </a:lnTo>
                <a:cubicBezTo>
                  <a:pt x="27267" y="10910"/>
                  <a:pt x="27331" y="10910"/>
                  <a:pt x="27426" y="10942"/>
                </a:cubicBezTo>
                <a:cubicBezTo>
                  <a:pt x="27489" y="10942"/>
                  <a:pt x="27584" y="10942"/>
                  <a:pt x="27647" y="10910"/>
                </a:cubicBezTo>
                <a:cubicBezTo>
                  <a:pt x="27837" y="11037"/>
                  <a:pt x="28027" y="11100"/>
                  <a:pt x="28154" y="11100"/>
                </a:cubicBezTo>
                <a:cubicBezTo>
                  <a:pt x="28194" y="11108"/>
                  <a:pt x="28233" y="11112"/>
                  <a:pt x="28272" y="11112"/>
                </a:cubicBezTo>
                <a:cubicBezTo>
                  <a:pt x="28388" y="11112"/>
                  <a:pt x="28495" y="11077"/>
                  <a:pt x="28566" y="11005"/>
                </a:cubicBezTo>
                <a:cubicBezTo>
                  <a:pt x="28597" y="10974"/>
                  <a:pt x="28629" y="10942"/>
                  <a:pt x="28629" y="10910"/>
                </a:cubicBezTo>
                <a:cubicBezTo>
                  <a:pt x="28629" y="10847"/>
                  <a:pt x="28629" y="10815"/>
                  <a:pt x="28597" y="10784"/>
                </a:cubicBezTo>
                <a:cubicBezTo>
                  <a:pt x="26919" y="9105"/>
                  <a:pt x="25241" y="7363"/>
                  <a:pt x="23847" y="5812"/>
                </a:cubicBezTo>
                <a:lnTo>
                  <a:pt x="20490" y="1821"/>
                </a:lnTo>
                <a:cubicBezTo>
                  <a:pt x="20110" y="1283"/>
                  <a:pt x="19920" y="903"/>
                  <a:pt x="20015" y="776"/>
                </a:cubicBezTo>
                <a:cubicBezTo>
                  <a:pt x="20015" y="776"/>
                  <a:pt x="20047" y="745"/>
                  <a:pt x="20142" y="745"/>
                </a:cubicBezTo>
                <a:cubicBezTo>
                  <a:pt x="20269" y="776"/>
                  <a:pt x="20490" y="871"/>
                  <a:pt x="20712" y="1061"/>
                </a:cubicBezTo>
                <a:cubicBezTo>
                  <a:pt x="20649" y="1093"/>
                  <a:pt x="20649" y="1188"/>
                  <a:pt x="20712" y="1251"/>
                </a:cubicBezTo>
                <a:lnTo>
                  <a:pt x="27869" y="9770"/>
                </a:lnTo>
                <a:cubicBezTo>
                  <a:pt x="28534" y="10657"/>
                  <a:pt x="28629" y="10752"/>
                  <a:pt x="28724" y="10752"/>
                </a:cubicBezTo>
                <a:cubicBezTo>
                  <a:pt x="28756" y="10752"/>
                  <a:pt x="28819" y="10752"/>
                  <a:pt x="28851" y="10720"/>
                </a:cubicBezTo>
                <a:cubicBezTo>
                  <a:pt x="28914" y="10657"/>
                  <a:pt x="28914" y="10562"/>
                  <a:pt x="28882" y="10499"/>
                </a:cubicBezTo>
                <a:lnTo>
                  <a:pt x="28091" y="9580"/>
                </a:lnTo>
                <a:cubicBezTo>
                  <a:pt x="27837" y="9232"/>
                  <a:pt x="27521" y="8820"/>
                  <a:pt x="27204" y="8408"/>
                </a:cubicBezTo>
                <a:cubicBezTo>
                  <a:pt x="26951" y="8060"/>
                  <a:pt x="26729" y="7743"/>
                  <a:pt x="26476" y="7427"/>
                </a:cubicBezTo>
                <a:lnTo>
                  <a:pt x="26476" y="7427"/>
                </a:lnTo>
                <a:lnTo>
                  <a:pt x="29991" y="11195"/>
                </a:lnTo>
                <a:cubicBezTo>
                  <a:pt x="30028" y="11232"/>
                  <a:pt x="30076" y="11248"/>
                  <a:pt x="30122" y="11248"/>
                </a:cubicBezTo>
                <a:cubicBezTo>
                  <a:pt x="30155" y="11248"/>
                  <a:pt x="30186" y="11240"/>
                  <a:pt x="30213" y="11227"/>
                </a:cubicBezTo>
                <a:cubicBezTo>
                  <a:pt x="30276" y="11164"/>
                  <a:pt x="30276" y="11069"/>
                  <a:pt x="30213" y="11005"/>
                </a:cubicBezTo>
                <a:cubicBezTo>
                  <a:pt x="30149" y="10910"/>
                  <a:pt x="30054" y="10815"/>
                  <a:pt x="29959" y="10752"/>
                </a:cubicBezTo>
                <a:cubicBezTo>
                  <a:pt x="30054" y="10752"/>
                  <a:pt x="30118" y="10720"/>
                  <a:pt x="30149" y="10689"/>
                </a:cubicBezTo>
                <a:cubicBezTo>
                  <a:pt x="30149" y="10657"/>
                  <a:pt x="30181" y="10625"/>
                  <a:pt x="30181" y="10594"/>
                </a:cubicBezTo>
                <a:cubicBezTo>
                  <a:pt x="30181" y="10562"/>
                  <a:pt x="30181" y="10530"/>
                  <a:pt x="30149" y="10499"/>
                </a:cubicBezTo>
                <a:lnTo>
                  <a:pt x="22422" y="1283"/>
                </a:lnTo>
                <a:lnTo>
                  <a:pt x="22485" y="1283"/>
                </a:lnTo>
                <a:cubicBezTo>
                  <a:pt x="22549" y="1283"/>
                  <a:pt x="22580" y="1283"/>
                  <a:pt x="22612" y="1315"/>
                </a:cubicBezTo>
                <a:cubicBezTo>
                  <a:pt x="23974" y="3405"/>
                  <a:pt x="29769" y="9675"/>
                  <a:pt x="31068" y="11069"/>
                </a:cubicBezTo>
                <a:cubicBezTo>
                  <a:pt x="31104" y="11087"/>
                  <a:pt x="31141" y="11105"/>
                  <a:pt x="31177" y="11105"/>
                </a:cubicBezTo>
                <a:cubicBezTo>
                  <a:pt x="31204" y="11105"/>
                  <a:pt x="31231" y="11095"/>
                  <a:pt x="31258" y="11069"/>
                </a:cubicBezTo>
                <a:cubicBezTo>
                  <a:pt x="31321" y="11037"/>
                  <a:pt x="31353" y="10942"/>
                  <a:pt x="31289" y="10879"/>
                </a:cubicBezTo>
                <a:cubicBezTo>
                  <a:pt x="31226" y="10752"/>
                  <a:pt x="30656" y="9960"/>
                  <a:pt x="29833" y="8820"/>
                </a:cubicBezTo>
                <a:lnTo>
                  <a:pt x="29833" y="8820"/>
                </a:lnTo>
                <a:cubicBezTo>
                  <a:pt x="30213" y="9232"/>
                  <a:pt x="30593" y="9612"/>
                  <a:pt x="30909" y="9960"/>
                </a:cubicBezTo>
                <a:cubicBezTo>
                  <a:pt x="31321" y="10499"/>
                  <a:pt x="31701" y="11005"/>
                  <a:pt x="31986" y="11417"/>
                </a:cubicBezTo>
                <a:cubicBezTo>
                  <a:pt x="32018" y="11449"/>
                  <a:pt x="32049" y="11449"/>
                  <a:pt x="32081" y="11480"/>
                </a:cubicBezTo>
                <a:cubicBezTo>
                  <a:pt x="32113" y="11480"/>
                  <a:pt x="32176" y="11449"/>
                  <a:pt x="32208" y="11449"/>
                </a:cubicBezTo>
                <a:cubicBezTo>
                  <a:pt x="32239" y="11385"/>
                  <a:pt x="32271" y="11354"/>
                  <a:pt x="32271" y="11290"/>
                </a:cubicBezTo>
                <a:cubicBezTo>
                  <a:pt x="32271" y="11259"/>
                  <a:pt x="32239" y="11195"/>
                  <a:pt x="32208" y="11100"/>
                </a:cubicBezTo>
                <a:lnTo>
                  <a:pt x="32208" y="11100"/>
                </a:lnTo>
                <a:cubicBezTo>
                  <a:pt x="32556" y="11417"/>
                  <a:pt x="32841" y="11575"/>
                  <a:pt x="32999" y="11575"/>
                </a:cubicBezTo>
                <a:cubicBezTo>
                  <a:pt x="33037" y="11585"/>
                  <a:pt x="33068" y="11588"/>
                  <a:pt x="33095" y="11588"/>
                </a:cubicBezTo>
                <a:cubicBezTo>
                  <a:pt x="33161" y="11588"/>
                  <a:pt x="33199" y="11566"/>
                  <a:pt x="33221" y="11544"/>
                </a:cubicBezTo>
                <a:cubicBezTo>
                  <a:pt x="33284" y="11480"/>
                  <a:pt x="33348" y="11385"/>
                  <a:pt x="33348" y="11227"/>
                </a:cubicBezTo>
                <a:cubicBezTo>
                  <a:pt x="33348" y="11164"/>
                  <a:pt x="33348" y="11037"/>
                  <a:pt x="33284" y="10910"/>
                </a:cubicBezTo>
                <a:lnTo>
                  <a:pt x="33284" y="10910"/>
                </a:lnTo>
                <a:cubicBezTo>
                  <a:pt x="33348" y="10974"/>
                  <a:pt x="33379" y="11037"/>
                  <a:pt x="33443" y="11100"/>
                </a:cubicBezTo>
                <a:cubicBezTo>
                  <a:pt x="33475" y="11132"/>
                  <a:pt x="33506" y="11164"/>
                  <a:pt x="33538" y="11164"/>
                </a:cubicBezTo>
                <a:cubicBezTo>
                  <a:pt x="33570" y="11164"/>
                  <a:pt x="33601" y="11164"/>
                  <a:pt x="33633" y="11132"/>
                </a:cubicBezTo>
                <a:cubicBezTo>
                  <a:pt x="33696" y="11069"/>
                  <a:pt x="33760" y="11037"/>
                  <a:pt x="33760" y="10974"/>
                </a:cubicBezTo>
                <a:lnTo>
                  <a:pt x="33823" y="11005"/>
                </a:lnTo>
                <a:cubicBezTo>
                  <a:pt x="33860" y="11042"/>
                  <a:pt x="33908" y="11058"/>
                  <a:pt x="33954" y="11058"/>
                </a:cubicBezTo>
                <a:cubicBezTo>
                  <a:pt x="33987" y="11058"/>
                  <a:pt x="34018" y="11050"/>
                  <a:pt x="34045" y="11037"/>
                </a:cubicBezTo>
                <a:cubicBezTo>
                  <a:pt x="34076" y="10974"/>
                  <a:pt x="34108" y="10879"/>
                  <a:pt x="34045" y="10815"/>
                </a:cubicBezTo>
                <a:lnTo>
                  <a:pt x="33791" y="10530"/>
                </a:lnTo>
                <a:cubicBezTo>
                  <a:pt x="33791" y="10467"/>
                  <a:pt x="33760" y="10404"/>
                  <a:pt x="33728" y="10340"/>
                </a:cubicBezTo>
                <a:lnTo>
                  <a:pt x="33791" y="10340"/>
                </a:lnTo>
                <a:cubicBezTo>
                  <a:pt x="33819" y="10350"/>
                  <a:pt x="33844" y="10353"/>
                  <a:pt x="33867" y="10353"/>
                </a:cubicBezTo>
                <a:cubicBezTo>
                  <a:pt x="33921" y="10353"/>
                  <a:pt x="33959" y="10331"/>
                  <a:pt x="33981" y="10309"/>
                </a:cubicBezTo>
                <a:cubicBezTo>
                  <a:pt x="34108" y="10182"/>
                  <a:pt x="34171" y="10055"/>
                  <a:pt x="34171" y="9897"/>
                </a:cubicBezTo>
                <a:cubicBezTo>
                  <a:pt x="34171" y="9675"/>
                  <a:pt x="34045" y="9359"/>
                  <a:pt x="33823" y="8979"/>
                </a:cubicBezTo>
                <a:lnTo>
                  <a:pt x="33855" y="8979"/>
                </a:lnTo>
                <a:cubicBezTo>
                  <a:pt x="33879" y="8985"/>
                  <a:pt x="33902" y="8987"/>
                  <a:pt x="33923" y="8987"/>
                </a:cubicBezTo>
                <a:cubicBezTo>
                  <a:pt x="34015" y="8987"/>
                  <a:pt x="34082" y="8941"/>
                  <a:pt x="34108" y="8915"/>
                </a:cubicBezTo>
                <a:cubicBezTo>
                  <a:pt x="34171" y="8883"/>
                  <a:pt x="34171" y="8788"/>
                  <a:pt x="34140" y="8725"/>
                </a:cubicBezTo>
                <a:lnTo>
                  <a:pt x="33094" y="7458"/>
                </a:lnTo>
                <a:lnTo>
                  <a:pt x="33094" y="7458"/>
                </a:lnTo>
                <a:cubicBezTo>
                  <a:pt x="33881" y="8343"/>
                  <a:pt x="34057" y="8541"/>
                  <a:pt x="34141" y="8541"/>
                </a:cubicBezTo>
                <a:cubicBezTo>
                  <a:pt x="34165" y="8541"/>
                  <a:pt x="34182" y="8525"/>
                  <a:pt x="34203" y="8503"/>
                </a:cubicBezTo>
                <a:cubicBezTo>
                  <a:pt x="34298" y="8408"/>
                  <a:pt x="34361" y="8282"/>
                  <a:pt x="34361" y="8155"/>
                </a:cubicBezTo>
                <a:cubicBezTo>
                  <a:pt x="34361" y="7838"/>
                  <a:pt x="34140" y="7427"/>
                  <a:pt x="33696" y="6920"/>
                </a:cubicBezTo>
                <a:cubicBezTo>
                  <a:pt x="33760" y="6920"/>
                  <a:pt x="33823" y="6920"/>
                  <a:pt x="33855" y="6888"/>
                </a:cubicBezTo>
                <a:cubicBezTo>
                  <a:pt x="33918" y="6825"/>
                  <a:pt x="33918" y="6762"/>
                  <a:pt x="33886" y="6698"/>
                </a:cubicBezTo>
                <a:cubicBezTo>
                  <a:pt x="33696" y="6445"/>
                  <a:pt x="32968" y="5558"/>
                  <a:pt x="32049" y="4513"/>
                </a:cubicBezTo>
                <a:lnTo>
                  <a:pt x="30941" y="3183"/>
                </a:lnTo>
                <a:lnTo>
                  <a:pt x="30941" y="3183"/>
                </a:lnTo>
                <a:cubicBezTo>
                  <a:pt x="31923" y="4228"/>
                  <a:pt x="33031" y="5400"/>
                  <a:pt x="33950" y="6350"/>
                </a:cubicBezTo>
                <a:cubicBezTo>
                  <a:pt x="33965" y="6382"/>
                  <a:pt x="33997" y="6397"/>
                  <a:pt x="34033" y="6397"/>
                </a:cubicBezTo>
                <a:cubicBezTo>
                  <a:pt x="34068" y="6397"/>
                  <a:pt x="34108" y="6382"/>
                  <a:pt x="34140" y="6350"/>
                </a:cubicBezTo>
                <a:cubicBezTo>
                  <a:pt x="34171" y="6318"/>
                  <a:pt x="34235" y="6255"/>
                  <a:pt x="34235" y="6128"/>
                </a:cubicBezTo>
                <a:cubicBezTo>
                  <a:pt x="34266" y="5463"/>
                  <a:pt x="32239" y="3310"/>
                  <a:pt x="30783" y="1853"/>
                </a:cubicBezTo>
                <a:lnTo>
                  <a:pt x="30783" y="1853"/>
                </a:lnTo>
                <a:cubicBezTo>
                  <a:pt x="31099" y="2106"/>
                  <a:pt x="31416" y="2455"/>
                  <a:pt x="31764" y="2771"/>
                </a:cubicBezTo>
                <a:cubicBezTo>
                  <a:pt x="32556" y="3658"/>
                  <a:pt x="33633" y="4672"/>
                  <a:pt x="33950" y="4957"/>
                </a:cubicBezTo>
                <a:cubicBezTo>
                  <a:pt x="33965" y="4988"/>
                  <a:pt x="33997" y="5004"/>
                  <a:pt x="34033" y="5004"/>
                </a:cubicBezTo>
                <a:cubicBezTo>
                  <a:pt x="34068" y="5004"/>
                  <a:pt x="34108" y="4988"/>
                  <a:pt x="34140" y="4957"/>
                </a:cubicBezTo>
                <a:cubicBezTo>
                  <a:pt x="34203" y="4893"/>
                  <a:pt x="34203" y="4798"/>
                  <a:pt x="34140" y="4767"/>
                </a:cubicBezTo>
                <a:cubicBezTo>
                  <a:pt x="33221" y="3816"/>
                  <a:pt x="32493" y="3056"/>
                  <a:pt x="31891" y="2455"/>
                </a:cubicBezTo>
                <a:cubicBezTo>
                  <a:pt x="31543" y="2106"/>
                  <a:pt x="31321" y="1790"/>
                  <a:pt x="31194" y="1600"/>
                </a:cubicBezTo>
                <a:lnTo>
                  <a:pt x="31194" y="1600"/>
                </a:lnTo>
                <a:lnTo>
                  <a:pt x="35406" y="4893"/>
                </a:lnTo>
                <a:cubicBezTo>
                  <a:pt x="35433" y="4920"/>
                  <a:pt x="35460" y="4930"/>
                  <a:pt x="35487" y="4930"/>
                </a:cubicBezTo>
                <a:cubicBezTo>
                  <a:pt x="35523" y="4930"/>
                  <a:pt x="35560" y="4912"/>
                  <a:pt x="35596" y="4893"/>
                </a:cubicBezTo>
                <a:cubicBezTo>
                  <a:pt x="35596" y="4893"/>
                  <a:pt x="35596" y="4893"/>
                  <a:pt x="35596" y="4862"/>
                </a:cubicBezTo>
                <a:cubicBezTo>
                  <a:pt x="35615" y="4871"/>
                  <a:pt x="35631" y="4875"/>
                  <a:pt x="35645" y="4875"/>
                </a:cubicBezTo>
                <a:cubicBezTo>
                  <a:pt x="35678" y="4875"/>
                  <a:pt x="35701" y="4852"/>
                  <a:pt x="35723" y="4830"/>
                </a:cubicBezTo>
                <a:cubicBezTo>
                  <a:pt x="35786" y="4798"/>
                  <a:pt x="35786" y="4703"/>
                  <a:pt x="35755" y="4640"/>
                </a:cubicBezTo>
                <a:cubicBezTo>
                  <a:pt x="35596" y="4418"/>
                  <a:pt x="33601" y="2518"/>
                  <a:pt x="33253" y="2075"/>
                </a:cubicBezTo>
                <a:lnTo>
                  <a:pt x="33253" y="2075"/>
                </a:lnTo>
                <a:cubicBezTo>
                  <a:pt x="33570" y="2328"/>
                  <a:pt x="35628" y="4070"/>
                  <a:pt x="35976" y="4355"/>
                </a:cubicBezTo>
                <a:cubicBezTo>
                  <a:pt x="36008" y="4371"/>
                  <a:pt x="36040" y="4379"/>
                  <a:pt x="36071" y="4379"/>
                </a:cubicBezTo>
                <a:cubicBezTo>
                  <a:pt x="36103" y="4379"/>
                  <a:pt x="36135" y="4371"/>
                  <a:pt x="36166" y="4355"/>
                </a:cubicBezTo>
                <a:cubicBezTo>
                  <a:pt x="36166" y="4323"/>
                  <a:pt x="36198" y="4260"/>
                  <a:pt x="36198" y="4228"/>
                </a:cubicBezTo>
                <a:cubicBezTo>
                  <a:pt x="36230" y="4070"/>
                  <a:pt x="34330" y="2328"/>
                  <a:pt x="33475" y="1410"/>
                </a:cubicBezTo>
                <a:cubicBezTo>
                  <a:pt x="33379" y="1315"/>
                  <a:pt x="33284" y="1220"/>
                  <a:pt x="33189" y="1125"/>
                </a:cubicBezTo>
                <a:lnTo>
                  <a:pt x="33189" y="1125"/>
                </a:lnTo>
                <a:lnTo>
                  <a:pt x="35501" y="2201"/>
                </a:lnTo>
                <a:cubicBezTo>
                  <a:pt x="35565" y="2201"/>
                  <a:pt x="35628" y="2201"/>
                  <a:pt x="35660" y="2138"/>
                </a:cubicBezTo>
                <a:cubicBezTo>
                  <a:pt x="35691" y="2075"/>
                  <a:pt x="35691" y="2043"/>
                  <a:pt x="35691" y="2011"/>
                </a:cubicBezTo>
                <a:cubicBezTo>
                  <a:pt x="35755" y="2027"/>
                  <a:pt x="35802" y="2035"/>
                  <a:pt x="35842" y="2035"/>
                </a:cubicBezTo>
                <a:cubicBezTo>
                  <a:pt x="35881" y="2035"/>
                  <a:pt x="35913" y="2027"/>
                  <a:pt x="35945" y="2011"/>
                </a:cubicBezTo>
                <a:cubicBezTo>
                  <a:pt x="35976" y="1980"/>
                  <a:pt x="35976" y="1948"/>
                  <a:pt x="35976" y="1885"/>
                </a:cubicBezTo>
                <a:cubicBezTo>
                  <a:pt x="35976" y="1853"/>
                  <a:pt x="35976" y="1821"/>
                  <a:pt x="35945" y="1790"/>
                </a:cubicBezTo>
                <a:cubicBezTo>
                  <a:pt x="35945" y="1790"/>
                  <a:pt x="35881" y="1726"/>
                  <a:pt x="35881" y="1695"/>
                </a:cubicBezTo>
                <a:lnTo>
                  <a:pt x="35818" y="1726"/>
                </a:lnTo>
                <a:lnTo>
                  <a:pt x="35660" y="1663"/>
                </a:lnTo>
                <a:cubicBezTo>
                  <a:pt x="35353" y="1571"/>
                  <a:pt x="33560" y="647"/>
                  <a:pt x="33362" y="647"/>
                </a:cubicBezTo>
                <a:cubicBezTo>
                  <a:pt x="33356" y="647"/>
                  <a:pt x="33351" y="648"/>
                  <a:pt x="33348" y="650"/>
                </a:cubicBezTo>
                <a:cubicBezTo>
                  <a:pt x="33316" y="681"/>
                  <a:pt x="33284" y="713"/>
                  <a:pt x="33284" y="776"/>
                </a:cubicBezTo>
                <a:cubicBezTo>
                  <a:pt x="33284" y="776"/>
                  <a:pt x="33284" y="808"/>
                  <a:pt x="33316" y="840"/>
                </a:cubicBezTo>
                <a:lnTo>
                  <a:pt x="32841" y="713"/>
                </a:lnTo>
                <a:cubicBezTo>
                  <a:pt x="32823" y="704"/>
                  <a:pt x="32804" y="700"/>
                  <a:pt x="32786" y="700"/>
                </a:cubicBezTo>
                <a:cubicBezTo>
                  <a:pt x="32743" y="700"/>
                  <a:pt x="32705" y="722"/>
                  <a:pt x="32683" y="745"/>
                </a:cubicBezTo>
                <a:cubicBezTo>
                  <a:pt x="32651" y="745"/>
                  <a:pt x="32651" y="808"/>
                  <a:pt x="32651" y="840"/>
                </a:cubicBezTo>
                <a:cubicBezTo>
                  <a:pt x="32619" y="935"/>
                  <a:pt x="32683" y="998"/>
                  <a:pt x="33284" y="1631"/>
                </a:cubicBezTo>
                <a:cubicBezTo>
                  <a:pt x="33379" y="1726"/>
                  <a:pt x="33475" y="1821"/>
                  <a:pt x="33601" y="1948"/>
                </a:cubicBezTo>
                <a:cubicBezTo>
                  <a:pt x="33031" y="1536"/>
                  <a:pt x="32714" y="1315"/>
                  <a:pt x="32524" y="1220"/>
                </a:cubicBezTo>
                <a:cubicBezTo>
                  <a:pt x="32144" y="776"/>
                  <a:pt x="31764" y="428"/>
                  <a:pt x="31574" y="396"/>
                </a:cubicBezTo>
                <a:cubicBezTo>
                  <a:pt x="31511" y="396"/>
                  <a:pt x="31448" y="428"/>
                  <a:pt x="31416" y="460"/>
                </a:cubicBezTo>
                <a:cubicBezTo>
                  <a:pt x="31384" y="460"/>
                  <a:pt x="31353" y="523"/>
                  <a:pt x="31353" y="555"/>
                </a:cubicBezTo>
                <a:cubicBezTo>
                  <a:pt x="31353" y="713"/>
                  <a:pt x="31479" y="871"/>
                  <a:pt x="32398" y="1821"/>
                </a:cubicBezTo>
                <a:cubicBezTo>
                  <a:pt x="32493" y="1916"/>
                  <a:pt x="32619" y="2043"/>
                  <a:pt x="32746" y="2170"/>
                </a:cubicBezTo>
                <a:cubicBezTo>
                  <a:pt x="32873" y="2328"/>
                  <a:pt x="33031" y="2486"/>
                  <a:pt x="33189" y="2676"/>
                </a:cubicBezTo>
                <a:lnTo>
                  <a:pt x="31131" y="1188"/>
                </a:lnTo>
                <a:cubicBezTo>
                  <a:pt x="31099" y="1156"/>
                  <a:pt x="31068" y="1140"/>
                  <a:pt x="31036" y="1140"/>
                </a:cubicBezTo>
                <a:cubicBezTo>
                  <a:pt x="31004" y="1140"/>
                  <a:pt x="30973" y="1156"/>
                  <a:pt x="30941" y="1188"/>
                </a:cubicBezTo>
                <a:cubicBezTo>
                  <a:pt x="30909" y="1220"/>
                  <a:pt x="30846" y="1283"/>
                  <a:pt x="30846" y="1378"/>
                </a:cubicBezTo>
                <a:cubicBezTo>
                  <a:pt x="30846" y="1441"/>
                  <a:pt x="30878" y="1473"/>
                  <a:pt x="30878" y="1536"/>
                </a:cubicBezTo>
                <a:cubicBezTo>
                  <a:pt x="29798" y="572"/>
                  <a:pt x="29418" y="373"/>
                  <a:pt x="29255" y="373"/>
                </a:cubicBezTo>
                <a:cubicBezTo>
                  <a:pt x="29193" y="373"/>
                  <a:pt x="29162" y="402"/>
                  <a:pt x="29136" y="428"/>
                </a:cubicBezTo>
                <a:cubicBezTo>
                  <a:pt x="29104" y="428"/>
                  <a:pt x="29073" y="491"/>
                  <a:pt x="29073" y="523"/>
                </a:cubicBezTo>
                <a:cubicBezTo>
                  <a:pt x="29073" y="555"/>
                  <a:pt x="29104" y="618"/>
                  <a:pt x="29136" y="618"/>
                </a:cubicBezTo>
                <a:cubicBezTo>
                  <a:pt x="31289" y="2676"/>
                  <a:pt x="33475" y="5052"/>
                  <a:pt x="33886" y="5875"/>
                </a:cubicBezTo>
                <a:cubicBezTo>
                  <a:pt x="30244" y="2043"/>
                  <a:pt x="29136" y="871"/>
                  <a:pt x="28724" y="586"/>
                </a:cubicBezTo>
                <a:lnTo>
                  <a:pt x="28661" y="523"/>
                </a:lnTo>
                <a:cubicBezTo>
                  <a:pt x="28587" y="486"/>
                  <a:pt x="28545" y="470"/>
                  <a:pt x="28517" y="470"/>
                </a:cubicBezTo>
                <a:cubicBezTo>
                  <a:pt x="28497" y="470"/>
                  <a:pt x="28484" y="478"/>
                  <a:pt x="28471" y="491"/>
                </a:cubicBezTo>
                <a:cubicBezTo>
                  <a:pt x="28439" y="523"/>
                  <a:pt x="28439" y="555"/>
                  <a:pt x="28407" y="586"/>
                </a:cubicBezTo>
                <a:cubicBezTo>
                  <a:pt x="28407" y="650"/>
                  <a:pt x="28439" y="681"/>
                  <a:pt x="28439" y="713"/>
                </a:cubicBezTo>
                <a:lnTo>
                  <a:pt x="29073" y="1441"/>
                </a:lnTo>
                <a:cubicBezTo>
                  <a:pt x="28661" y="1093"/>
                  <a:pt x="28312" y="871"/>
                  <a:pt x="28091" y="840"/>
                </a:cubicBezTo>
                <a:cubicBezTo>
                  <a:pt x="27964" y="840"/>
                  <a:pt x="27869" y="871"/>
                  <a:pt x="27837" y="903"/>
                </a:cubicBezTo>
                <a:cubicBezTo>
                  <a:pt x="27774" y="966"/>
                  <a:pt x="27742" y="1030"/>
                  <a:pt x="27742" y="1125"/>
                </a:cubicBezTo>
                <a:lnTo>
                  <a:pt x="27742" y="1156"/>
                </a:lnTo>
                <a:cubicBezTo>
                  <a:pt x="27679" y="1156"/>
                  <a:pt x="27616" y="1156"/>
                  <a:pt x="27584" y="1188"/>
                </a:cubicBezTo>
                <a:cubicBezTo>
                  <a:pt x="27521" y="1251"/>
                  <a:pt x="27521" y="1315"/>
                  <a:pt x="27584" y="1378"/>
                </a:cubicBezTo>
                <a:lnTo>
                  <a:pt x="33665" y="8630"/>
                </a:lnTo>
                <a:cubicBezTo>
                  <a:pt x="33601" y="8598"/>
                  <a:pt x="33570" y="8598"/>
                  <a:pt x="33506" y="8567"/>
                </a:cubicBezTo>
                <a:cubicBezTo>
                  <a:pt x="32651" y="7395"/>
                  <a:pt x="30973" y="5780"/>
                  <a:pt x="29009" y="3880"/>
                </a:cubicBezTo>
                <a:cubicBezTo>
                  <a:pt x="28661" y="3563"/>
                  <a:pt x="28281" y="3183"/>
                  <a:pt x="27932" y="2866"/>
                </a:cubicBezTo>
                <a:cubicBezTo>
                  <a:pt x="27362" y="2201"/>
                  <a:pt x="26792" y="1536"/>
                  <a:pt x="26286" y="935"/>
                </a:cubicBezTo>
                <a:cubicBezTo>
                  <a:pt x="26254" y="903"/>
                  <a:pt x="26222" y="871"/>
                  <a:pt x="26191" y="871"/>
                </a:cubicBezTo>
                <a:cubicBezTo>
                  <a:pt x="26159" y="871"/>
                  <a:pt x="26127" y="871"/>
                  <a:pt x="26096" y="903"/>
                </a:cubicBezTo>
                <a:cubicBezTo>
                  <a:pt x="26064" y="935"/>
                  <a:pt x="26032" y="966"/>
                  <a:pt x="26032" y="998"/>
                </a:cubicBezTo>
                <a:cubicBezTo>
                  <a:pt x="25747" y="745"/>
                  <a:pt x="25557" y="586"/>
                  <a:pt x="25431" y="586"/>
                </a:cubicBezTo>
                <a:cubicBezTo>
                  <a:pt x="25367" y="586"/>
                  <a:pt x="25304" y="618"/>
                  <a:pt x="25272" y="650"/>
                </a:cubicBezTo>
                <a:cubicBezTo>
                  <a:pt x="25241" y="650"/>
                  <a:pt x="25241" y="713"/>
                  <a:pt x="25241" y="745"/>
                </a:cubicBezTo>
                <a:cubicBezTo>
                  <a:pt x="25241" y="776"/>
                  <a:pt x="25241" y="808"/>
                  <a:pt x="25272" y="840"/>
                </a:cubicBezTo>
                <a:lnTo>
                  <a:pt x="26412" y="2201"/>
                </a:lnTo>
                <a:cubicBezTo>
                  <a:pt x="26317" y="2138"/>
                  <a:pt x="26254" y="2043"/>
                  <a:pt x="26159" y="1980"/>
                </a:cubicBezTo>
                <a:lnTo>
                  <a:pt x="25367" y="1061"/>
                </a:lnTo>
                <a:cubicBezTo>
                  <a:pt x="25330" y="1024"/>
                  <a:pt x="25282" y="1009"/>
                  <a:pt x="25236" y="1009"/>
                </a:cubicBezTo>
                <a:cubicBezTo>
                  <a:pt x="25203" y="1009"/>
                  <a:pt x="25172" y="1016"/>
                  <a:pt x="25146" y="1030"/>
                </a:cubicBezTo>
                <a:cubicBezTo>
                  <a:pt x="25114" y="1061"/>
                  <a:pt x="25114" y="1093"/>
                  <a:pt x="25114" y="1156"/>
                </a:cubicBezTo>
                <a:cubicBezTo>
                  <a:pt x="24766" y="871"/>
                  <a:pt x="24544" y="713"/>
                  <a:pt x="24385" y="713"/>
                </a:cubicBezTo>
                <a:cubicBezTo>
                  <a:pt x="24361" y="707"/>
                  <a:pt x="24339" y="704"/>
                  <a:pt x="24320" y="704"/>
                </a:cubicBezTo>
                <a:cubicBezTo>
                  <a:pt x="24236" y="704"/>
                  <a:pt x="24189" y="751"/>
                  <a:pt x="24164" y="776"/>
                </a:cubicBezTo>
                <a:cubicBezTo>
                  <a:pt x="24132" y="808"/>
                  <a:pt x="24100" y="840"/>
                  <a:pt x="24100" y="871"/>
                </a:cubicBezTo>
                <a:cubicBezTo>
                  <a:pt x="24100" y="903"/>
                  <a:pt x="24132" y="966"/>
                  <a:pt x="24132" y="998"/>
                </a:cubicBezTo>
                <a:cubicBezTo>
                  <a:pt x="26634" y="3405"/>
                  <a:pt x="33031" y="9897"/>
                  <a:pt x="33031" y="11227"/>
                </a:cubicBezTo>
                <a:cubicBezTo>
                  <a:pt x="33031" y="11290"/>
                  <a:pt x="32999" y="11322"/>
                  <a:pt x="32999" y="11322"/>
                </a:cubicBezTo>
                <a:cubicBezTo>
                  <a:pt x="32995" y="11322"/>
                  <a:pt x="32991" y="11323"/>
                  <a:pt x="32986" y="11323"/>
                </a:cubicBezTo>
                <a:cubicBezTo>
                  <a:pt x="32684" y="11323"/>
                  <a:pt x="31683" y="10320"/>
                  <a:pt x="30498" y="8979"/>
                </a:cubicBezTo>
                <a:cubicBezTo>
                  <a:pt x="28629" y="6540"/>
                  <a:pt x="25716" y="2866"/>
                  <a:pt x="23942" y="1251"/>
                </a:cubicBezTo>
                <a:cubicBezTo>
                  <a:pt x="23435" y="681"/>
                  <a:pt x="23277" y="555"/>
                  <a:pt x="23150" y="555"/>
                </a:cubicBezTo>
                <a:cubicBezTo>
                  <a:pt x="23119" y="555"/>
                  <a:pt x="23087" y="555"/>
                  <a:pt x="23055" y="586"/>
                </a:cubicBezTo>
                <a:lnTo>
                  <a:pt x="23024" y="586"/>
                </a:lnTo>
                <a:cubicBezTo>
                  <a:pt x="22897" y="523"/>
                  <a:pt x="22802" y="460"/>
                  <a:pt x="22707" y="460"/>
                </a:cubicBezTo>
                <a:cubicBezTo>
                  <a:pt x="22678" y="454"/>
                  <a:pt x="22651" y="451"/>
                  <a:pt x="22626" y="451"/>
                </a:cubicBezTo>
                <a:cubicBezTo>
                  <a:pt x="22515" y="451"/>
                  <a:pt x="22442" y="503"/>
                  <a:pt x="22390" y="555"/>
                </a:cubicBezTo>
                <a:cubicBezTo>
                  <a:pt x="22359" y="555"/>
                  <a:pt x="22327" y="618"/>
                  <a:pt x="22327" y="713"/>
                </a:cubicBezTo>
                <a:cubicBezTo>
                  <a:pt x="22295" y="776"/>
                  <a:pt x="22327" y="871"/>
                  <a:pt x="22390" y="998"/>
                </a:cubicBezTo>
                <a:cubicBezTo>
                  <a:pt x="22264" y="998"/>
                  <a:pt x="22137" y="1030"/>
                  <a:pt x="22042" y="1093"/>
                </a:cubicBezTo>
                <a:cubicBezTo>
                  <a:pt x="22042" y="1125"/>
                  <a:pt x="22010" y="1156"/>
                  <a:pt x="22010" y="1220"/>
                </a:cubicBezTo>
                <a:cubicBezTo>
                  <a:pt x="22010" y="1251"/>
                  <a:pt x="22010" y="1283"/>
                  <a:pt x="22042" y="1315"/>
                </a:cubicBezTo>
                <a:lnTo>
                  <a:pt x="29104" y="9707"/>
                </a:lnTo>
                <a:cubicBezTo>
                  <a:pt x="27426" y="8028"/>
                  <a:pt x="23942" y="3753"/>
                  <a:pt x="21662" y="871"/>
                </a:cubicBezTo>
                <a:cubicBezTo>
                  <a:pt x="21630" y="840"/>
                  <a:pt x="21599" y="808"/>
                  <a:pt x="21567" y="808"/>
                </a:cubicBezTo>
                <a:cubicBezTo>
                  <a:pt x="21535" y="808"/>
                  <a:pt x="21472" y="808"/>
                  <a:pt x="21440" y="840"/>
                </a:cubicBezTo>
                <a:cubicBezTo>
                  <a:pt x="21409" y="871"/>
                  <a:pt x="21377" y="903"/>
                  <a:pt x="21377" y="966"/>
                </a:cubicBezTo>
                <a:cubicBezTo>
                  <a:pt x="21377" y="1061"/>
                  <a:pt x="21535" y="1315"/>
                  <a:pt x="21820" y="1726"/>
                </a:cubicBezTo>
                <a:cubicBezTo>
                  <a:pt x="21124" y="966"/>
                  <a:pt x="20522" y="523"/>
                  <a:pt x="20142" y="460"/>
                </a:cubicBezTo>
                <a:cubicBezTo>
                  <a:pt x="19983" y="460"/>
                  <a:pt x="19857" y="491"/>
                  <a:pt x="19762" y="555"/>
                </a:cubicBezTo>
                <a:cubicBezTo>
                  <a:pt x="19730" y="618"/>
                  <a:pt x="19667" y="681"/>
                  <a:pt x="19667" y="808"/>
                </a:cubicBezTo>
                <a:cubicBezTo>
                  <a:pt x="19667" y="840"/>
                  <a:pt x="19667" y="871"/>
                  <a:pt x="19667" y="903"/>
                </a:cubicBezTo>
                <a:lnTo>
                  <a:pt x="19508" y="713"/>
                </a:lnTo>
                <a:cubicBezTo>
                  <a:pt x="19490" y="676"/>
                  <a:pt x="19450" y="660"/>
                  <a:pt x="19407" y="660"/>
                </a:cubicBezTo>
                <a:cubicBezTo>
                  <a:pt x="19376" y="660"/>
                  <a:pt x="19345" y="668"/>
                  <a:pt x="19318" y="681"/>
                </a:cubicBezTo>
                <a:cubicBezTo>
                  <a:pt x="19255" y="745"/>
                  <a:pt x="19255" y="808"/>
                  <a:pt x="19287" y="871"/>
                </a:cubicBezTo>
                <a:cubicBezTo>
                  <a:pt x="19540" y="1220"/>
                  <a:pt x="24449" y="8377"/>
                  <a:pt x="27077" y="10530"/>
                </a:cubicBezTo>
                <a:cubicBezTo>
                  <a:pt x="26761" y="10372"/>
                  <a:pt x="26412" y="10087"/>
                  <a:pt x="26001" y="9675"/>
                </a:cubicBezTo>
                <a:cubicBezTo>
                  <a:pt x="25906" y="9580"/>
                  <a:pt x="25811" y="9485"/>
                  <a:pt x="25716" y="9390"/>
                </a:cubicBezTo>
                <a:cubicBezTo>
                  <a:pt x="25177" y="8662"/>
                  <a:pt x="24417" y="7807"/>
                  <a:pt x="23499" y="6825"/>
                </a:cubicBezTo>
                <a:cubicBezTo>
                  <a:pt x="22580" y="5685"/>
                  <a:pt x="21630" y="4450"/>
                  <a:pt x="20870" y="3405"/>
                </a:cubicBezTo>
                <a:cubicBezTo>
                  <a:pt x="19160" y="1156"/>
                  <a:pt x="18590" y="396"/>
                  <a:pt x="18337" y="396"/>
                </a:cubicBezTo>
                <a:cubicBezTo>
                  <a:pt x="18327" y="387"/>
                  <a:pt x="18313" y="383"/>
                  <a:pt x="18296" y="383"/>
                </a:cubicBezTo>
                <a:cubicBezTo>
                  <a:pt x="18255" y="383"/>
                  <a:pt x="18201" y="406"/>
                  <a:pt x="18178" y="428"/>
                </a:cubicBezTo>
                <a:cubicBezTo>
                  <a:pt x="18147" y="460"/>
                  <a:pt x="18115" y="523"/>
                  <a:pt x="18115" y="618"/>
                </a:cubicBezTo>
                <a:cubicBezTo>
                  <a:pt x="18083" y="871"/>
                  <a:pt x="18495" y="1536"/>
                  <a:pt x="19160" y="2391"/>
                </a:cubicBezTo>
                <a:cubicBezTo>
                  <a:pt x="18780" y="1948"/>
                  <a:pt x="18400" y="1536"/>
                  <a:pt x="18052" y="1125"/>
                </a:cubicBezTo>
                <a:cubicBezTo>
                  <a:pt x="18020" y="1093"/>
                  <a:pt x="17988" y="1077"/>
                  <a:pt x="17957" y="1077"/>
                </a:cubicBezTo>
                <a:cubicBezTo>
                  <a:pt x="17925" y="1077"/>
                  <a:pt x="17893" y="1093"/>
                  <a:pt x="17862" y="1125"/>
                </a:cubicBezTo>
                <a:cubicBezTo>
                  <a:pt x="17830" y="1156"/>
                  <a:pt x="17798" y="1188"/>
                  <a:pt x="17798" y="1251"/>
                </a:cubicBezTo>
                <a:cubicBezTo>
                  <a:pt x="17767" y="1410"/>
                  <a:pt x="18052" y="1726"/>
                  <a:pt x="19065" y="2740"/>
                </a:cubicBezTo>
                <a:cubicBezTo>
                  <a:pt x="19920" y="3721"/>
                  <a:pt x="21092" y="5052"/>
                  <a:pt x="22264" y="6382"/>
                </a:cubicBezTo>
                <a:cubicBezTo>
                  <a:pt x="24195" y="8503"/>
                  <a:pt x="25336" y="9707"/>
                  <a:pt x="26032" y="10404"/>
                </a:cubicBezTo>
                <a:cubicBezTo>
                  <a:pt x="26159" y="10625"/>
                  <a:pt x="26222" y="10815"/>
                  <a:pt x="26222" y="10942"/>
                </a:cubicBezTo>
                <a:cubicBezTo>
                  <a:pt x="26222" y="11005"/>
                  <a:pt x="26191" y="11037"/>
                  <a:pt x="26191" y="11037"/>
                </a:cubicBezTo>
                <a:cubicBezTo>
                  <a:pt x="26144" y="11083"/>
                  <a:pt x="26081" y="11113"/>
                  <a:pt x="26013" y="11113"/>
                </a:cubicBezTo>
                <a:cubicBezTo>
                  <a:pt x="25988" y="11113"/>
                  <a:pt x="25963" y="11109"/>
                  <a:pt x="25937" y="11100"/>
                </a:cubicBezTo>
                <a:cubicBezTo>
                  <a:pt x="25684" y="11069"/>
                  <a:pt x="25367" y="10910"/>
                  <a:pt x="25019" y="10594"/>
                </a:cubicBezTo>
                <a:cubicBezTo>
                  <a:pt x="23847" y="9232"/>
                  <a:pt x="22517" y="7648"/>
                  <a:pt x="21250" y="6160"/>
                </a:cubicBezTo>
                <a:cubicBezTo>
                  <a:pt x="20839" y="5622"/>
                  <a:pt x="20459" y="5083"/>
                  <a:pt x="20078" y="4608"/>
                </a:cubicBezTo>
                <a:cubicBezTo>
                  <a:pt x="18273" y="2138"/>
                  <a:pt x="17228" y="776"/>
                  <a:pt x="16785" y="713"/>
                </a:cubicBezTo>
                <a:cubicBezTo>
                  <a:pt x="16690" y="713"/>
                  <a:pt x="16627" y="745"/>
                  <a:pt x="16595" y="776"/>
                </a:cubicBezTo>
                <a:cubicBezTo>
                  <a:pt x="16563" y="808"/>
                  <a:pt x="16532" y="840"/>
                  <a:pt x="16532" y="871"/>
                </a:cubicBezTo>
                <a:cubicBezTo>
                  <a:pt x="16532" y="903"/>
                  <a:pt x="16532" y="998"/>
                  <a:pt x="18178" y="2993"/>
                </a:cubicBezTo>
                <a:lnTo>
                  <a:pt x="16342" y="935"/>
                </a:lnTo>
                <a:cubicBezTo>
                  <a:pt x="16310" y="903"/>
                  <a:pt x="16278" y="887"/>
                  <a:pt x="16247" y="887"/>
                </a:cubicBezTo>
                <a:cubicBezTo>
                  <a:pt x="16215" y="887"/>
                  <a:pt x="16183" y="903"/>
                  <a:pt x="16152" y="935"/>
                </a:cubicBezTo>
                <a:cubicBezTo>
                  <a:pt x="16088" y="966"/>
                  <a:pt x="16088" y="1061"/>
                  <a:pt x="16120" y="1125"/>
                </a:cubicBezTo>
                <a:lnTo>
                  <a:pt x="24702" y="11322"/>
                </a:lnTo>
                <a:lnTo>
                  <a:pt x="24671" y="11322"/>
                </a:lnTo>
                <a:cubicBezTo>
                  <a:pt x="24480" y="11290"/>
                  <a:pt x="24227" y="11164"/>
                  <a:pt x="23910" y="10910"/>
                </a:cubicBezTo>
                <a:cubicBezTo>
                  <a:pt x="23910" y="10910"/>
                  <a:pt x="23910" y="10879"/>
                  <a:pt x="23879" y="10879"/>
                </a:cubicBezTo>
                <a:cubicBezTo>
                  <a:pt x="23340" y="10182"/>
                  <a:pt x="19888" y="5685"/>
                  <a:pt x="17418" y="2930"/>
                </a:cubicBezTo>
                <a:cubicBezTo>
                  <a:pt x="16373" y="1600"/>
                  <a:pt x="15867" y="1030"/>
                  <a:pt x="15613" y="998"/>
                </a:cubicBezTo>
                <a:cubicBezTo>
                  <a:pt x="15550" y="998"/>
                  <a:pt x="15518" y="998"/>
                  <a:pt x="15486" y="1030"/>
                </a:cubicBezTo>
                <a:cubicBezTo>
                  <a:pt x="15296" y="903"/>
                  <a:pt x="15170" y="840"/>
                  <a:pt x="15075" y="840"/>
                </a:cubicBezTo>
                <a:cubicBezTo>
                  <a:pt x="15038" y="830"/>
                  <a:pt x="15006" y="826"/>
                  <a:pt x="14979" y="826"/>
                </a:cubicBezTo>
                <a:cubicBezTo>
                  <a:pt x="14914" y="826"/>
                  <a:pt x="14875" y="849"/>
                  <a:pt x="14853" y="871"/>
                </a:cubicBezTo>
                <a:cubicBezTo>
                  <a:pt x="14821" y="903"/>
                  <a:pt x="14821" y="935"/>
                  <a:pt x="14821" y="998"/>
                </a:cubicBezTo>
                <a:cubicBezTo>
                  <a:pt x="14821" y="1030"/>
                  <a:pt x="14790" y="1188"/>
                  <a:pt x="18400" y="5432"/>
                </a:cubicBezTo>
                <a:cubicBezTo>
                  <a:pt x="14286" y="1052"/>
                  <a:pt x="13531" y="410"/>
                  <a:pt x="13301" y="410"/>
                </a:cubicBezTo>
                <a:cubicBezTo>
                  <a:pt x="13257" y="410"/>
                  <a:pt x="13232" y="434"/>
                  <a:pt x="13206" y="460"/>
                </a:cubicBezTo>
                <a:cubicBezTo>
                  <a:pt x="13175" y="460"/>
                  <a:pt x="13175" y="491"/>
                  <a:pt x="13175" y="491"/>
                </a:cubicBezTo>
                <a:cubicBezTo>
                  <a:pt x="13048" y="396"/>
                  <a:pt x="12985" y="333"/>
                  <a:pt x="12953" y="301"/>
                </a:cubicBezTo>
                <a:cubicBezTo>
                  <a:pt x="12927" y="288"/>
                  <a:pt x="12900" y="280"/>
                  <a:pt x="12874" y="280"/>
                </a:cubicBezTo>
                <a:cubicBezTo>
                  <a:pt x="12837" y="280"/>
                  <a:pt x="12800" y="296"/>
                  <a:pt x="12763" y="333"/>
                </a:cubicBezTo>
                <a:cubicBezTo>
                  <a:pt x="12700" y="365"/>
                  <a:pt x="12700" y="460"/>
                  <a:pt x="12763" y="523"/>
                </a:cubicBezTo>
                <a:cubicBezTo>
                  <a:pt x="12763" y="555"/>
                  <a:pt x="15138" y="3310"/>
                  <a:pt x="17482" y="6065"/>
                </a:cubicBezTo>
                <a:cubicBezTo>
                  <a:pt x="20269" y="9327"/>
                  <a:pt x="21472" y="10689"/>
                  <a:pt x="22010" y="11227"/>
                </a:cubicBezTo>
                <a:cubicBezTo>
                  <a:pt x="21979" y="11227"/>
                  <a:pt x="21979" y="11259"/>
                  <a:pt x="21947" y="11259"/>
                </a:cubicBezTo>
                <a:cubicBezTo>
                  <a:pt x="21947" y="11290"/>
                  <a:pt x="21915" y="11290"/>
                  <a:pt x="21820" y="11290"/>
                </a:cubicBezTo>
                <a:cubicBezTo>
                  <a:pt x="20902" y="11195"/>
                  <a:pt x="18178" y="7712"/>
                  <a:pt x="15962" y="4925"/>
                </a:cubicBezTo>
                <a:cubicBezTo>
                  <a:pt x="13681" y="2043"/>
                  <a:pt x="12351" y="396"/>
                  <a:pt x="11813" y="333"/>
                </a:cubicBezTo>
                <a:cubicBezTo>
                  <a:pt x="11718" y="333"/>
                  <a:pt x="11655" y="365"/>
                  <a:pt x="11623" y="396"/>
                </a:cubicBezTo>
                <a:cubicBezTo>
                  <a:pt x="11591" y="428"/>
                  <a:pt x="11560" y="460"/>
                  <a:pt x="11560" y="523"/>
                </a:cubicBezTo>
                <a:cubicBezTo>
                  <a:pt x="11560" y="650"/>
                  <a:pt x="11623" y="808"/>
                  <a:pt x="11813" y="1093"/>
                </a:cubicBezTo>
                <a:lnTo>
                  <a:pt x="11781" y="1093"/>
                </a:lnTo>
                <a:cubicBezTo>
                  <a:pt x="11718" y="1093"/>
                  <a:pt x="11686" y="1093"/>
                  <a:pt x="11655" y="1125"/>
                </a:cubicBezTo>
                <a:cubicBezTo>
                  <a:pt x="11623" y="1156"/>
                  <a:pt x="11591" y="1188"/>
                  <a:pt x="11591" y="1251"/>
                </a:cubicBezTo>
                <a:cubicBezTo>
                  <a:pt x="11591" y="1315"/>
                  <a:pt x="11655" y="1441"/>
                  <a:pt x="11750" y="1600"/>
                </a:cubicBezTo>
                <a:cubicBezTo>
                  <a:pt x="11223" y="1050"/>
                  <a:pt x="11044" y="931"/>
                  <a:pt x="10949" y="931"/>
                </a:cubicBezTo>
                <a:cubicBezTo>
                  <a:pt x="10913" y="931"/>
                  <a:pt x="10889" y="949"/>
                  <a:pt x="10863" y="966"/>
                </a:cubicBezTo>
                <a:cubicBezTo>
                  <a:pt x="10831" y="998"/>
                  <a:pt x="10768" y="1093"/>
                  <a:pt x="10736" y="1220"/>
                </a:cubicBezTo>
                <a:cubicBezTo>
                  <a:pt x="10736" y="1315"/>
                  <a:pt x="10768" y="1441"/>
                  <a:pt x="10831" y="1600"/>
                </a:cubicBezTo>
                <a:cubicBezTo>
                  <a:pt x="10609" y="1251"/>
                  <a:pt x="10388" y="935"/>
                  <a:pt x="10166" y="618"/>
                </a:cubicBezTo>
                <a:cubicBezTo>
                  <a:pt x="10166" y="586"/>
                  <a:pt x="10103" y="555"/>
                  <a:pt x="10071" y="555"/>
                </a:cubicBezTo>
                <a:cubicBezTo>
                  <a:pt x="10039" y="555"/>
                  <a:pt x="9976" y="555"/>
                  <a:pt x="9944" y="586"/>
                </a:cubicBezTo>
                <a:cubicBezTo>
                  <a:pt x="9913" y="618"/>
                  <a:pt x="9881" y="681"/>
                  <a:pt x="9881" y="776"/>
                </a:cubicBezTo>
                <a:cubicBezTo>
                  <a:pt x="9881" y="903"/>
                  <a:pt x="10008" y="1188"/>
                  <a:pt x="10293" y="1600"/>
                </a:cubicBezTo>
                <a:cubicBezTo>
                  <a:pt x="10008" y="1315"/>
                  <a:pt x="9786" y="1093"/>
                  <a:pt x="9691" y="966"/>
                </a:cubicBezTo>
                <a:cubicBezTo>
                  <a:pt x="9654" y="948"/>
                  <a:pt x="9607" y="930"/>
                  <a:pt x="9562" y="930"/>
                </a:cubicBezTo>
                <a:cubicBezTo>
                  <a:pt x="9529" y="930"/>
                  <a:pt x="9496" y="940"/>
                  <a:pt x="9469" y="966"/>
                </a:cubicBezTo>
                <a:cubicBezTo>
                  <a:pt x="9406" y="1030"/>
                  <a:pt x="9406" y="1093"/>
                  <a:pt x="9469" y="1156"/>
                </a:cubicBezTo>
                <a:cubicBezTo>
                  <a:pt x="10166" y="2043"/>
                  <a:pt x="15771" y="8947"/>
                  <a:pt x="17893" y="10689"/>
                </a:cubicBezTo>
                <a:cubicBezTo>
                  <a:pt x="18020" y="10942"/>
                  <a:pt x="18115" y="11100"/>
                  <a:pt x="18083" y="11195"/>
                </a:cubicBezTo>
                <a:cubicBezTo>
                  <a:pt x="18052" y="11227"/>
                  <a:pt x="17988" y="11259"/>
                  <a:pt x="17893" y="11259"/>
                </a:cubicBezTo>
                <a:cubicBezTo>
                  <a:pt x="17640" y="11227"/>
                  <a:pt x="17323" y="11005"/>
                  <a:pt x="16912" y="10689"/>
                </a:cubicBezTo>
                <a:cubicBezTo>
                  <a:pt x="15740" y="9232"/>
                  <a:pt x="13016" y="5875"/>
                  <a:pt x="10799" y="3373"/>
                </a:cubicBezTo>
                <a:cubicBezTo>
                  <a:pt x="9248" y="1346"/>
                  <a:pt x="8678" y="681"/>
                  <a:pt x="8456" y="650"/>
                </a:cubicBezTo>
                <a:cubicBezTo>
                  <a:pt x="8424" y="650"/>
                  <a:pt x="8361" y="681"/>
                  <a:pt x="8329" y="681"/>
                </a:cubicBezTo>
                <a:cubicBezTo>
                  <a:pt x="8298" y="713"/>
                  <a:pt x="8266" y="745"/>
                  <a:pt x="8266" y="776"/>
                </a:cubicBezTo>
                <a:cubicBezTo>
                  <a:pt x="7949" y="523"/>
                  <a:pt x="7728" y="365"/>
                  <a:pt x="7601" y="365"/>
                </a:cubicBezTo>
                <a:cubicBezTo>
                  <a:pt x="7506" y="365"/>
                  <a:pt x="7443" y="396"/>
                  <a:pt x="7411" y="428"/>
                </a:cubicBezTo>
                <a:cubicBezTo>
                  <a:pt x="7348" y="460"/>
                  <a:pt x="7316" y="523"/>
                  <a:pt x="7284" y="586"/>
                </a:cubicBezTo>
                <a:cubicBezTo>
                  <a:pt x="7126" y="523"/>
                  <a:pt x="6967" y="460"/>
                  <a:pt x="6872" y="460"/>
                </a:cubicBezTo>
                <a:cubicBezTo>
                  <a:pt x="6843" y="454"/>
                  <a:pt x="6815" y="451"/>
                  <a:pt x="6789" y="451"/>
                </a:cubicBezTo>
                <a:cubicBezTo>
                  <a:pt x="6669" y="451"/>
                  <a:pt x="6570" y="503"/>
                  <a:pt x="6492" y="555"/>
                </a:cubicBezTo>
                <a:cubicBezTo>
                  <a:pt x="6429" y="618"/>
                  <a:pt x="6366" y="713"/>
                  <a:pt x="6366" y="871"/>
                </a:cubicBezTo>
                <a:cubicBezTo>
                  <a:pt x="6334" y="998"/>
                  <a:pt x="6397" y="1156"/>
                  <a:pt x="6461" y="1346"/>
                </a:cubicBezTo>
                <a:lnTo>
                  <a:pt x="6239" y="1093"/>
                </a:lnTo>
                <a:cubicBezTo>
                  <a:pt x="6207" y="1061"/>
                  <a:pt x="6168" y="1045"/>
                  <a:pt x="6132" y="1045"/>
                </a:cubicBezTo>
                <a:cubicBezTo>
                  <a:pt x="6097" y="1045"/>
                  <a:pt x="6065" y="1061"/>
                  <a:pt x="6049" y="1093"/>
                </a:cubicBezTo>
                <a:cubicBezTo>
                  <a:pt x="6017" y="1125"/>
                  <a:pt x="5986" y="1156"/>
                  <a:pt x="5954" y="1220"/>
                </a:cubicBezTo>
                <a:cubicBezTo>
                  <a:pt x="5183" y="424"/>
                  <a:pt x="4944" y="271"/>
                  <a:pt x="4831" y="271"/>
                </a:cubicBezTo>
                <a:cubicBezTo>
                  <a:pt x="4796" y="271"/>
                  <a:pt x="4773" y="286"/>
                  <a:pt x="4751" y="301"/>
                </a:cubicBezTo>
                <a:cubicBezTo>
                  <a:pt x="4719" y="333"/>
                  <a:pt x="4719" y="365"/>
                  <a:pt x="4719" y="428"/>
                </a:cubicBezTo>
                <a:cubicBezTo>
                  <a:pt x="4719" y="460"/>
                  <a:pt x="4719" y="491"/>
                  <a:pt x="4751" y="523"/>
                </a:cubicBezTo>
                <a:cubicBezTo>
                  <a:pt x="5511" y="1378"/>
                  <a:pt x="6397" y="2391"/>
                  <a:pt x="7316" y="3405"/>
                </a:cubicBezTo>
                <a:cubicBezTo>
                  <a:pt x="8266" y="4577"/>
                  <a:pt x="9564" y="6033"/>
                  <a:pt x="10768" y="7363"/>
                </a:cubicBezTo>
                <a:cubicBezTo>
                  <a:pt x="11591" y="8313"/>
                  <a:pt x="12288" y="9169"/>
                  <a:pt x="12763" y="9770"/>
                </a:cubicBezTo>
                <a:lnTo>
                  <a:pt x="4561" y="1251"/>
                </a:lnTo>
                <a:cubicBezTo>
                  <a:pt x="4524" y="1214"/>
                  <a:pt x="4486" y="1199"/>
                  <a:pt x="4449" y="1199"/>
                </a:cubicBezTo>
                <a:cubicBezTo>
                  <a:pt x="4423" y="1199"/>
                  <a:pt x="4397" y="1207"/>
                  <a:pt x="4371" y="1220"/>
                </a:cubicBezTo>
                <a:cubicBezTo>
                  <a:pt x="4307" y="1283"/>
                  <a:pt x="4307" y="1378"/>
                  <a:pt x="4339" y="1441"/>
                </a:cubicBezTo>
                <a:lnTo>
                  <a:pt x="6936" y="4513"/>
                </a:lnTo>
                <a:lnTo>
                  <a:pt x="6904" y="4482"/>
                </a:lnTo>
                <a:cubicBezTo>
                  <a:pt x="6809" y="4418"/>
                  <a:pt x="6714" y="4323"/>
                  <a:pt x="6651" y="4260"/>
                </a:cubicBezTo>
                <a:lnTo>
                  <a:pt x="2882" y="48"/>
                </a:lnTo>
                <a:cubicBezTo>
                  <a:pt x="2866" y="16"/>
                  <a:pt x="2835" y="0"/>
                  <a:pt x="2799" y="0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9" name="Google Shape;1039;p38"/>
          <p:cNvSpPr/>
          <p:nvPr/>
        </p:nvSpPr>
        <p:spPr>
          <a:xfrm>
            <a:off x="5746611" y="4593297"/>
            <a:ext cx="1055705" cy="495507"/>
          </a:xfrm>
          <a:custGeom>
            <a:avLst/>
            <a:gdLst/>
            <a:ahLst/>
            <a:cxnLst/>
            <a:rect l="l" t="t" r="r" b="b"/>
            <a:pathLst>
              <a:path w="27331" h="12827" extrusionOk="0">
                <a:moveTo>
                  <a:pt x="14948" y="528"/>
                </a:moveTo>
                <a:cubicBezTo>
                  <a:pt x="15043" y="528"/>
                  <a:pt x="15138" y="560"/>
                  <a:pt x="15233" y="623"/>
                </a:cubicBezTo>
                <a:cubicBezTo>
                  <a:pt x="15233" y="655"/>
                  <a:pt x="15233" y="655"/>
                  <a:pt x="15233" y="655"/>
                </a:cubicBezTo>
                <a:cubicBezTo>
                  <a:pt x="15201" y="750"/>
                  <a:pt x="15233" y="845"/>
                  <a:pt x="15296" y="1003"/>
                </a:cubicBezTo>
                <a:cubicBezTo>
                  <a:pt x="15201" y="940"/>
                  <a:pt x="15138" y="908"/>
                  <a:pt x="15043" y="876"/>
                </a:cubicBezTo>
                <a:cubicBezTo>
                  <a:pt x="14979" y="718"/>
                  <a:pt x="14916" y="591"/>
                  <a:pt x="14916" y="528"/>
                </a:cubicBezTo>
                <a:close/>
                <a:moveTo>
                  <a:pt x="9469" y="1478"/>
                </a:moveTo>
                <a:lnTo>
                  <a:pt x="9469" y="1478"/>
                </a:lnTo>
                <a:cubicBezTo>
                  <a:pt x="9627" y="1668"/>
                  <a:pt x="9817" y="1921"/>
                  <a:pt x="10039" y="2206"/>
                </a:cubicBezTo>
                <a:cubicBezTo>
                  <a:pt x="9817" y="1921"/>
                  <a:pt x="9627" y="1700"/>
                  <a:pt x="9469" y="1478"/>
                </a:cubicBezTo>
                <a:close/>
                <a:moveTo>
                  <a:pt x="570" y="1320"/>
                </a:moveTo>
                <a:lnTo>
                  <a:pt x="570" y="1320"/>
                </a:lnTo>
                <a:cubicBezTo>
                  <a:pt x="728" y="1478"/>
                  <a:pt x="1045" y="1858"/>
                  <a:pt x="1393" y="2365"/>
                </a:cubicBezTo>
                <a:cubicBezTo>
                  <a:pt x="1108" y="2080"/>
                  <a:pt x="855" y="1826"/>
                  <a:pt x="665" y="1668"/>
                </a:cubicBezTo>
                <a:cubicBezTo>
                  <a:pt x="602" y="1541"/>
                  <a:pt x="570" y="1415"/>
                  <a:pt x="570" y="1320"/>
                </a:cubicBezTo>
                <a:close/>
                <a:moveTo>
                  <a:pt x="15423" y="1446"/>
                </a:moveTo>
                <a:cubicBezTo>
                  <a:pt x="15455" y="1478"/>
                  <a:pt x="15486" y="1510"/>
                  <a:pt x="15550" y="1541"/>
                </a:cubicBezTo>
                <a:cubicBezTo>
                  <a:pt x="15708" y="1858"/>
                  <a:pt x="15930" y="2175"/>
                  <a:pt x="16215" y="2555"/>
                </a:cubicBezTo>
                <a:cubicBezTo>
                  <a:pt x="15898" y="2143"/>
                  <a:pt x="15613" y="1763"/>
                  <a:pt x="15423" y="1446"/>
                </a:cubicBezTo>
                <a:close/>
                <a:moveTo>
                  <a:pt x="15550" y="876"/>
                </a:moveTo>
                <a:lnTo>
                  <a:pt x="15550" y="876"/>
                </a:lnTo>
                <a:cubicBezTo>
                  <a:pt x="15708" y="971"/>
                  <a:pt x="15866" y="1130"/>
                  <a:pt x="16025" y="1288"/>
                </a:cubicBezTo>
                <a:cubicBezTo>
                  <a:pt x="16310" y="1636"/>
                  <a:pt x="16658" y="2080"/>
                  <a:pt x="17070" y="2618"/>
                </a:cubicBezTo>
                <a:cubicBezTo>
                  <a:pt x="16595" y="2111"/>
                  <a:pt x="16151" y="1668"/>
                  <a:pt x="15771" y="1351"/>
                </a:cubicBezTo>
                <a:cubicBezTo>
                  <a:pt x="15676" y="1161"/>
                  <a:pt x="15581" y="1003"/>
                  <a:pt x="15550" y="876"/>
                </a:cubicBezTo>
                <a:close/>
                <a:moveTo>
                  <a:pt x="17450" y="1320"/>
                </a:moveTo>
                <a:lnTo>
                  <a:pt x="17450" y="1320"/>
                </a:lnTo>
                <a:cubicBezTo>
                  <a:pt x="17830" y="1700"/>
                  <a:pt x="18368" y="2270"/>
                  <a:pt x="19001" y="2998"/>
                </a:cubicBezTo>
                <a:cubicBezTo>
                  <a:pt x="18400" y="2333"/>
                  <a:pt x="17830" y="1763"/>
                  <a:pt x="17450" y="1320"/>
                </a:cubicBezTo>
                <a:close/>
                <a:moveTo>
                  <a:pt x="317" y="1826"/>
                </a:moveTo>
                <a:cubicBezTo>
                  <a:pt x="348" y="1858"/>
                  <a:pt x="380" y="1858"/>
                  <a:pt x="443" y="1890"/>
                </a:cubicBezTo>
                <a:cubicBezTo>
                  <a:pt x="602" y="2301"/>
                  <a:pt x="950" y="2840"/>
                  <a:pt x="1362" y="3441"/>
                </a:cubicBezTo>
                <a:cubicBezTo>
                  <a:pt x="1172" y="3283"/>
                  <a:pt x="982" y="3188"/>
                  <a:pt x="823" y="3093"/>
                </a:cubicBezTo>
                <a:cubicBezTo>
                  <a:pt x="475" y="2618"/>
                  <a:pt x="285" y="2238"/>
                  <a:pt x="285" y="1985"/>
                </a:cubicBezTo>
                <a:cubicBezTo>
                  <a:pt x="285" y="1921"/>
                  <a:pt x="317" y="1858"/>
                  <a:pt x="317" y="1826"/>
                </a:cubicBezTo>
                <a:close/>
                <a:moveTo>
                  <a:pt x="4249" y="4502"/>
                </a:moveTo>
                <a:lnTo>
                  <a:pt x="4249" y="4502"/>
                </a:lnTo>
                <a:cubicBezTo>
                  <a:pt x="4298" y="4560"/>
                  <a:pt x="4344" y="4618"/>
                  <a:pt x="4402" y="4677"/>
                </a:cubicBezTo>
                <a:cubicBezTo>
                  <a:pt x="4402" y="4677"/>
                  <a:pt x="4402" y="4708"/>
                  <a:pt x="4402" y="4708"/>
                </a:cubicBezTo>
                <a:cubicBezTo>
                  <a:pt x="4361" y="4647"/>
                  <a:pt x="4307" y="4573"/>
                  <a:pt x="4249" y="4502"/>
                </a:cubicBezTo>
                <a:close/>
                <a:moveTo>
                  <a:pt x="10482" y="528"/>
                </a:moveTo>
                <a:lnTo>
                  <a:pt x="10482" y="528"/>
                </a:lnTo>
                <a:cubicBezTo>
                  <a:pt x="10863" y="908"/>
                  <a:pt x="11876" y="2333"/>
                  <a:pt x="12826" y="3726"/>
                </a:cubicBezTo>
                <a:cubicBezTo>
                  <a:pt x="13174" y="4233"/>
                  <a:pt x="13523" y="4740"/>
                  <a:pt x="13871" y="5215"/>
                </a:cubicBezTo>
                <a:cubicBezTo>
                  <a:pt x="13839" y="5183"/>
                  <a:pt x="13808" y="5152"/>
                  <a:pt x="13776" y="5120"/>
                </a:cubicBezTo>
                <a:cubicBezTo>
                  <a:pt x="11939" y="2840"/>
                  <a:pt x="10641" y="1066"/>
                  <a:pt x="10482" y="528"/>
                </a:cubicBezTo>
                <a:close/>
                <a:moveTo>
                  <a:pt x="16531" y="2491"/>
                </a:moveTo>
                <a:lnTo>
                  <a:pt x="16531" y="2491"/>
                </a:lnTo>
                <a:cubicBezTo>
                  <a:pt x="17260" y="3251"/>
                  <a:pt x="18083" y="4265"/>
                  <a:pt x="18938" y="5373"/>
                </a:cubicBezTo>
                <a:cubicBezTo>
                  <a:pt x="18020" y="4328"/>
                  <a:pt x="17165" y="3346"/>
                  <a:pt x="16531" y="2491"/>
                </a:cubicBezTo>
                <a:close/>
                <a:moveTo>
                  <a:pt x="1583" y="4043"/>
                </a:moveTo>
                <a:cubicBezTo>
                  <a:pt x="1868" y="4297"/>
                  <a:pt x="2217" y="4645"/>
                  <a:pt x="2565" y="5025"/>
                </a:cubicBezTo>
                <a:cubicBezTo>
                  <a:pt x="2692" y="5183"/>
                  <a:pt x="2850" y="5373"/>
                  <a:pt x="2977" y="5563"/>
                </a:cubicBezTo>
                <a:cubicBezTo>
                  <a:pt x="2470" y="5025"/>
                  <a:pt x="1995" y="4518"/>
                  <a:pt x="1583" y="4043"/>
                </a:cubicBezTo>
                <a:close/>
                <a:moveTo>
                  <a:pt x="16884" y="5748"/>
                </a:moveTo>
                <a:cubicBezTo>
                  <a:pt x="16900" y="5758"/>
                  <a:pt x="16911" y="5766"/>
                  <a:pt x="16911" y="5785"/>
                </a:cubicBezTo>
                <a:lnTo>
                  <a:pt x="16884" y="5748"/>
                </a:lnTo>
                <a:close/>
                <a:moveTo>
                  <a:pt x="20585" y="971"/>
                </a:moveTo>
                <a:cubicBezTo>
                  <a:pt x="21123" y="1035"/>
                  <a:pt x="22865" y="2966"/>
                  <a:pt x="24480" y="5025"/>
                </a:cubicBezTo>
                <a:lnTo>
                  <a:pt x="25969" y="6957"/>
                </a:lnTo>
                <a:cubicBezTo>
                  <a:pt x="25304" y="6165"/>
                  <a:pt x="24385" y="5183"/>
                  <a:pt x="23277" y="4106"/>
                </a:cubicBezTo>
                <a:cubicBezTo>
                  <a:pt x="22105" y="2903"/>
                  <a:pt x="20490" y="1288"/>
                  <a:pt x="20522" y="971"/>
                </a:cubicBezTo>
                <a:close/>
                <a:moveTo>
                  <a:pt x="7252" y="1066"/>
                </a:moveTo>
                <a:lnTo>
                  <a:pt x="7252" y="1066"/>
                </a:lnTo>
                <a:cubicBezTo>
                  <a:pt x="7379" y="1161"/>
                  <a:pt x="7569" y="1320"/>
                  <a:pt x="7759" y="1510"/>
                </a:cubicBezTo>
                <a:lnTo>
                  <a:pt x="10831" y="5500"/>
                </a:lnTo>
                <a:cubicBezTo>
                  <a:pt x="11369" y="6260"/>
                  <a:pt x="11876" y="6988"/>
                  <a:pt x="12351" y="7685"/>
                </a:cubicBezTo>
                <a:cubicBezTo>
                  <a:pt x="10071" y="4772"/>
                  <a:pt x="7917" y="2016"/>
                  <a:pt x="7252" y="1066"/>
                </a:cubicBezTo>
                <a:close/>
                <a:moveTo>
                  <a:pt x="1077" y="2460"/>
                </a:moveTo>
                <a:lnTo>
                  <a:pt x="1077" y="2460"/>
                </a:lnTo>
                <a:cubicBezTo>
                  <a:pt x="1615" y="3030"/>
                  <a:pt x="2375" y="3885"/>
                  <a:pt x="3230" y="4930"/>
                </a:cubicBezTo>
                <a:cubicBezTo>
                  <a:pt x="3959" y="5943"/>
                  <a:pt x="4624" y="6893"/>
                  <a:pt x="5289" y="7780"/>
                </a:cubicBezTo>
                <a:cubicBezTo>
                  <a:pt x="4434" y="6703"/>
                  <a:pt x="3579" y="5658"/>
                  <a:pt x="2787" y="4803"/>
                </a:cubicBezTo>
                <a:cubicBezTo>
                  <a:pt x="2090" y="3916"/>
                  <a:pt x="1488" y="3093"/>
                  <a:pt x="1077" y="2460"/>
                </a:cubicBezTo>
                <a:close/>
                <a:moveTo>
                  <a:pt x="23087" y="6133"/>
                </a:moveTo>
                <a:cubicBezTo>
                  <a:pt x="23752" y="6830"/>
                  <a:pt x="24385" y="7495"/>
                  <a:pt x="24924" y="8160"/>
                </a:cubicBezTo>
                <a:cubicBezTo>
                  <a:pt x="24385" y="7590"/>
                  <a:pt x="23752" y="6893"/>
                  <a:pt x="23087" y="6133"/>
                </a:cubicBezTo>
                <a:close/>
                <a:moveTo>
                  <a:pt x="3705" y="401"/>
                </a:moveTo>
                <a:lnTo>
                  <a:pt x="3705" y="401"/>
                </a:lnTo>
                <a:cubicBezTo>
                  <a:pt x="4244" y="655"/>
                  <a:pt x="6175" y="3315"/>
                  <a:pt x="7727" y="5437"/>
                </a:cubicBezTo>
                <a:cubicBezTo>
                  <a:pt x="8551" y="6608"/>
                  <a:pt x="9342" y="7685"/>
                  <a:pt x="10039" y="8603"/>
                </a:cubicBezTo>
                <a:cubicBezTo>
                  <a:pt x="7664" y="5722"/>
                  <a:pt x="4022" y="1288"/>
                  <a:pt x="3705" y="401"/>
                </a:cubicBezTo>
                <a:close/>
                <a:moveTo>
                  <a:pt x="14346" y="8445"/>
                </a:moveTo>
                <a:lnTo>
                  <a:pt x="14504" y="8635"/>
                </a:lnTo>
                <a:cubicBezTo>
                  <a:pt x="14568" y="8730"/>
                  <a:pt x="14599" y="8793"/>
                  <a:pt x="14663" y="8888"/>
                </a:cubicBezTo>
                <a:lnTo>
                  <a:pt x="14346" y="8445"/>
                </a:lnTo>
                <a:close/>
                <a:moveTo>
                  <a:pt x="22897" y="4170"/>
                </a:moveTo>
                <a:lnTo>
                  <a:pt x="23087" y="4328"/>
                </a:lnTo>
                <a:cubicBezTo>
                  <a:pt x="24734" y="6007"/>
                  <a:pt x="26824" y="8097"/>
                  <a:pt x="26824" y="8888"/>
                </a:cubicBezTo>
                <a:cubicBezTo>
                  <a:pt x="26317" y="8287"/>
                  <a:pt x="24607" y="6228"/>
                  <a:pt x="22897" y="4170"/>
                </a:cubicBezTo>
                <a:close/>
                <a:moveTo>
                  <a:pt x="21218" y="4360"/>
                </a:moveTo>
                <a:cubicBezTo>
                  <a:pt x="22897" y="6418"/>
                  <a:pt x="24924" y="8793"/>
                  <a:pt x="26032" y="9585"/>
                </a:cubicBezTo>
                <a:cubicBezTo>
                  <a:pt x="26071" y="9640"/>
                  <a:pt x="26082" y="9666"/>
                  <a:pt x="26068" y="9666"/>
                </a:cubicBezTo>
                <a:cubicBezTo>
                  <a:pt x="25950" y="9666"/>
                  <a:pt x="23947" y="7671"/>
                  <a:pt x="22327" y="5880"/>
                </a:cubicBezTo>
                <a:cubicBezTo>
                  <a:pt x="22168" y="5690"/>
                  <a:pt x="22042" y="5468"/>
                  <a:pt x="21883" y="5278"/>
                </a:cubicBezTo>
                <a:cubicBezTo>
                  <a:pt x="21630" y="4962"/>
                  <a:pt x="21408" y="4645"/>
                  <a:pt x="21218" y="4360"/>
                </a:cubicBezTo>
                <a:close/>
                <a:moveTo>
                  <a:pt x="16563" y="3030"/>
                </a:moveTo>
                <a:cubicBezTo>
                  <a:pt x="17545" y="4328"/>
                  <a:pt x="19065" y="6007"/>
                  <a:pt x="20807" y="7938"/>
                </a:cubicBezTo>
                <a:cubicBezTo>
                  <a:pt x="21313" y="8635"/>
                  <a:pt x="21820" y="9364"/>
                  <a:pt x="22263" y="10060"/>
                </a:cubicBezTo>
                <a:cubicBezTo>
                  <a:pt x="20268" y="7685"/>
                  <a:pt x="18020" y="4962"/>
                  <a:pt x="16563" y="3030"/>
                </a:cubicBezTo>
                <a:close/>
                <a:moveTo>
                  <a:pt x="7632" y="8635"/>
                </a:moveTo>
                <a:lnTo>
                  <a:pt x="7632" y="8635"/>
                </a:lnTo>
                <a:cubicBezTo>
                  <a:pt x="7981" y="9047"/>
                  <a:pt x="8297" y="9427"/>
                  <a:pt x="8614" y="9775"/>
                </a:cubicBezTo>
                <a:cubicBezTo>
                  <a:pt x="8709" y="9934"/>
                  <a:pt x="8804" y="10060"/>
                  <a:pt x="8899" y="10187"/>
                </a:cubicBezTo>
                <a:cubicBezTo>
                  <a:pt x="8519" y="9712"/>
                  <a:pt x="8076" y="9205"/>
                  <a:pt x="7632" y="8635"/>
                </a:cubicBezTo>
                <a:close/>
                <a:moveTo>
                  <a:pt x="14599" y="4867"/>
                </a:moveTo>
                <a:cubicBezTo>
                  <a:pt x="15011" y="5373"/>
                  <a:pt x="15455" y="5943"/>
                  <a:pt x="15930" y="6482"/>
                </a:cubicBezTo>
                <a:lnTo>
                  <a:pt x="19508" y="11137"/>
                </a:lnTo>
                <a:cubicBezTo>
                  <a:pt x="18210" y="9870"/>
                  <a:pt x="16278" y="7273"/>
                  <a:pt x="14599" y="4867"/>
                </a:cubicBezTo>
                <a:close/>
                <a:moveTo>
                  <a:pt x="2439" y="10314"/>
                </a:moveTo>
                <a:cubicBezTo>
                  <a:pt x="2819" y="10694"/>
                  <a:pt x="3167" y="11105"/>
                  <a:pt x="3420" y="11422"/>
                </a:cubicBezTo>
                <a:lnTo>
                  <a:pt x="2439" y="10314"/>
                </a:lnTo>
                <a:close/>
                <a:moveTo>
                  <a:pt x="8392" y="4201"/>
                </a:moveTo>
                <a:lnTo>
                  <a:pt x="8392" y="4201"/>
                </a:lnTo>
                <a:cubicBezTo>
                  <a:pt x="10958" y="6957"/>
                  <a:pt x="13681" y="10187"/>
                  <a:pt x="14219" y="11707"/>
                </a:cubicBezTo>
                <a:lnTo>
                  <a:pt x="8392" y="4201"/>
                </a:lnTo>
                <a:close/>
                <a:moveTo>
                  <a:pt x="19508" y="10599"/>
                </a:moveTo>
                <a:cubicBezTo>
                  <a:pt x="20015" y="11200"/>
                  <a:pt x="20458" y="11644"/>
                  <a:pt x="20712" y="11929"/>
                </a:cubicBezTo>
                <a:lnTo>
                  <a:pt x="20680" y="11929"/>
                </a:lnTo>
                <a:cubicBezTo>
                  <a:pt x="20585" y="11897"/>
                  <a:pt x="20490" y="11865"/>
                  <a:pt x="20363" y="11802"/>
                </a:cubicBezTo>
                <a:cubicBezTo>
                  <a:pt x="20363" y="11770"/>
                  <a:pt x="20363" y="11707"/>
                  <a:pt x="20332" y="11675"/>
                </a:cubicBezTo>
                <a:lnTo>
                  <a:pt x="19508" y="10599"/>
                </a:lnTo>
                <a:close/>
                <a:moveTo>
                  <a:pt x="8297" y="8857"/>
                </a:moveTo>
                <a:lnTo>
                  <a:pt x="8297" y="8857"/>
                </a:lnTo>
                <a:cubicBezTo>
                  <a:pt x="9564" y="10282"/>
                  <a:pt x="10641" y="11485"/>
                  <a:pt x="11116" y="11992"/>
                </a:cubicBezTo>
                <a:lnTo>
                  <a:pt x="11084" y="11992"/>
                </a:lnTo>
                <a:cubicBezTo>
                  <a:pt x="11021" y="11992"/>
                  <a:pt x="10958" y="11960"/>
                  <a:pt x="10863" y="11929"/>
                </a:cubicBezTo>
                <a:cubicBezTo>
                  <a:pt x="10863" y="11929"/>
                  <a:pt x="10863" y="11929"/>
                  <a:pt x="10863" y="11897"/>
                </a:cubicBezTo>
                <a:cubicBezTo>
                  <a:pt x="10166" y="11105"/>
                  <a:pt x="9469" y="10314"/>
                  <a:pt x="8772" y="9522"/>
                </a:cubicBezTo>
                <a:cubicBezTo>
                  <a:pt x="8646" y="9300"/>
                  <a:pt x="8456" y="9079"/>
                  <a:pt x="8297" y="8857"/>
                </a:cubicBezTo>
                <a:close/>
                <a:moveTo>
                  <a:pt x="7822" y="11137"/>
                </a:moveTo>
                <a:cubicBezTo>
                  <a:pt x="7917" y="11264"/>
                  <a:pt x="8012" y="11359"/>
                  <a:pt x="8107" y="11454"/>
                </a:cubicBezTo>
                <a:cubicBezTo>
                  <a:pt x="8297" y="11707"/>
                  <a:pt x="8456" y="11929"/>
                  <a:pt x="8551" y="12119"/>
                </a:cubicBezTo>
                <a:cubicBezTo>
                  <a:pt x="8361" y="11865"/>
                  <a:pt x="8107" y="11549"/>
                  <a:pt x="7822" y="11137"/>
                </a:cubicBezTo>
                <a:close/>
                <a:moveTo>
                  <a:pt x="6144" y="4328"/>
                </a:moveTo>
                <a:lnTo>
                  <a:pt x="6144" y="4328"/>
                </a:lnTo>
                <a:cubicBezTo>
                  <a:pt x="7316" y="5785"/>
                  <a:pt x="8836" y="7653"/>
                  <a:pt x="10704" y="9870"/>
                </a:cubicBezTo>
                <a:cubicBezTo>
                  <a:pt x="11496" y="10820"/>
                  <a:pt x="12193" y="11675"/>
                  <a:pt x="12573" y="12150"/>
                </a:cubicBezTo>
                <a:cubicBezTo>
                  <a:pt x="12288" y="11929"/>
                  <a:pt x="11876" y="11517"/>
                  <a:pt x="11369" y="10915"/>
                </a:cubicBezTo>
                <a:cubicBezTo>
                  <a:pt x="10514" y="9870"/>
                  <a:pt x="9311" y="8382"/>
                  <a:pt x="8076" y="6862"/>
                </a:cubicBezTo>
                <a:cubicBezTo>
                  <a:pt x="7442" y="6038"/>
                  <a:pt x="6809" y="5183"/>
                  <a:pt x="6144" y="4328"/>
                </a:cubicBezTo>
                <a:close/>
                <a:moveTo>
                  <a:pt x="4735" y="0"/>
                </a:moveTo>
                <a:cubicBezTo>
                  <a:pt x="4698" y="0"/>
                  <a:pt x="4661" y="16"/>
                  <a:pt x="4624" y="53"/>
                </a:cubicBezTo>
                <a:cubicBezTo>
                  <a:pt x="4560" y="85"/>
                  <a:pt x="4560" y="211"/>
                  <a:pt x="4592" y="275"/>
                </a:cubicBezTo>
                <a:cubicBezTo>
                  <a:pt x="4624" y="306"/>
                  <a:pt x="7094" y="3441"/>
                  <a:pt x="9532" y="6513"/>
                </a:cubicBezTo>
                <a:cubicBezTo>
                  <a:pt x="12446" y="10219"/>
                  <a:pt x="13681" y="11770"/>
                  <a:pt x="14251" y="12372"/>
                </a:cubicBezTo>
                <a:cubicBezTo>
                  <a:pt x="14219" y="12404"/>
                  <a:pt x="14219" y="12404"/>
                  <a:pt x="14219" y="12435"/>
                </a:cubicBezTo>
                <a:cubicBezTo>
                  <a:pt x="14188" y="12435"/>
                  <a:pt x="14156" y="12467"/>
                  <a:pt x="14093" y="12467"/>
                </a:cubicBezTo>
                <a:cubicBezTo>
                  <a:pt x="13111" y="12340"/>
                  <a:pt x="10261" y="8413"/>
                  <a:pt x="7949" y="5247"/>
                </a:cubicBezTo>
                <a:cubicBezTo>
                  <a:pt x="5574" y="1985"/>
                  <a:pt x="4212" y="116"/>
                  <a:pt x="3642" y="53"/>
                </a:cubicBezTo>
                <a:cubicBezTo>
                  <a:pt x="3547" y="53"/>
                  <a:pt x="3484" y="85"/>
                  <a:pt x="3452" y="116"/>
                </a:cubicBezTo>
                <a:cubicBezTo>
                  <a:pt x="3420" y="148"/>
                  <a:pt x="3357" y="211"/>
                  <a:pt x="3357" y="275"/>
                </a:cubicBezTo>
                <a:cubicBezTo>
                  <a:pt x="3357" y="401"/>
                  <a:pt x="3452" y="591"/>
                  <a:pt x="3610" y="908"/>
                </a:cubicBezTo>
                <a:lnTo>
                  <a:pt x="3579" y="908"/>
                </a:lnTo>
                <a:cubicBezTo>
                  <a:pt x="3547" y="908"/>
                  <a:pt x="3515" y="908"/>
                  <a:pt x="3484" y="940"/>
                </a:cubicBezTo>
                <a:cubicBezTo>
                  <a:pt x="3420" y="971"/>
                  <a:pt x="3420" y="1035"/>
                  <a:pt x="3420" y="1098"/>
                </a:cubicBezTo>
                <a:cubicBezTo>
                  <a:pt x="3389" y="1161"/>
                  <a:pt x="3452" y="1288"/>
                  <a:pt x="3547" y="1478"/>
                </a:cubicBezTo>
                <a:cubicBezTo>
                  <a:pt x="2986" y="847"/>
                  <a:pt x="2805" y="716"/>
                  <a:pt x="2710" y="716"/>
                </a:cubicBezTo>
                <a:cubicBezTo>
                  <a:pt x="2676" y="716"/>
                  <a:pt x="2654" y="733"/>
                  <a:pt x="2629" y="750"/>
                </a:cubicBezTo>
                <a:cubicBezTo>
                  <a:pt x="2597" y="813"/>
                  <a:pt x="2534" y="908"/>
                  <a:pt x="2534" y="1035"/>
                </a:cubicBezTo>
                <a:cubicBezTo>
                  <a:pt x="2534" y="1161"/>
                  <a:pt x="2534" y="1320"/>
                  <a:pt x="2629" y="1478"/>
                </a:cubicBezTo>
                <a:cubicBezTo>
                  <a:pt x="2375" y="1098"/>
                  <a:pt x="2122" y="718"/>
                  <a:pt x="1932" y="370"/>
                </a:cubicBezTo>
                <a:cubicBezTo>
                  <a:pt x="1900" y="338"/>
                  <a:pt x="1868" y="306"/>
                  <a:pt x="1805" y="306"/>
                </a:cubicBezTo>
                <a:cubicBezTo>
                  <a:pt x="1773" y="306"/>
                  <a:pt x="1742" y="306"/>
                  <a:pt x="1710" y="338"/>
                </a:cubicBezTo>
                <a:cubicBezTo>
                  <a:pt x="1678" y="370"/>
                  <a:pt x="1615" y="433"/>
                  <a:pt x="1615" y="528"/>
                </a:cubicBezTo>
                <a:cubicBezTo>
                  <a:pt x="1615" y="718"/>
                  <a:pt x="1773" y="1035"/>
                  <a:pt x="2027" y="1478"/>
                </a:cubicBezTo>
                <a:cubicBezTo>
                  <a:pt x="1742" y="1130"/>
                  <a:pt x="1520" y="908"/>
                  <a:pt x="1393" y="781"/>
                </a:cubicBezTo>
                <a:cubicBezTo>
                  <a:pt x="1375" y="744"/>
                  <a:pt x="1335" y="729"/>
                  <a:pt x="1292" y="729"/>
                </a:cubicBezTo>
                <a:cubicBezTo>
                  <a:pt x="1261" y="729"/>
                  <a:pt x="1230" y="736"/>
                  <a:pt x="1203" y="750"/>
                </a:cubicBezTo>
                <a:cubicBezTo>
                  <a:pt x="1140" y="813"/>
                  <a:pt x="1140" y="908"/>
                  <a:pt x="1172" y="1003"/>
                </a:cubicBezTo>
                <a:cubicBezTo>
                  <a:pt x="1932" y="1985"/>
                  <a:pt x="7759" y="9807"/>
                  <a:pt x="9976" y="11770"/>
                </a:cubicBezTo>
                <a:cubicBezTo>
                  <a:pt x="10134" y="12055"/>
                  <a:pt x="10197" y="12245"/>
                  <a:pt x="10166" y="12340"/>
                </a:cubicBezTo>
                <a:cubicBezTo>
                  <a:pt x="10143" y="12363"/>
                  <a:pt x="10105" y="12385"/>
                  <a:pt x="10051" y="12385"/>
                </a:cubicBezTo>
                <a:cubicBezTo>
                  <a:pt x="10029" y="12385"/>
                  <a:pt x="10004" y="12381"/>
                  <a:pt x="9976" y="12372"/>
                </a:cubicBezTo>
                <a:cubicBezTo>
                  <a:pt x="9691" y="12340"/>
                  <a:pt x="9342" y="12087"/>
                  <a:pt x="8867" y="11644"/>
                </a:cubicBezTo>
                <a:cubicBezTo>
                  <a:pt x="7759" y="10155"/>
                  <a:pt x="5447" y="7115"/>
                  <a:pt x="3484" y="4740"/>
                </a:cubicBezTo>
                <a:cubicBezTo>
                  <a:pt x="3389" y="4582"/>
                  <a:pt x="3262" y="4423"/>
                  <a:pt x="3167" y="4297"/>
                </a:cubicBezTo>
                <a:cubicBezTo>
                  <a:pt x="1298" y="1636"/>
                  <a:pt x="792" y="971"/>
                  <a:pt x="538" y="940"/>
                </a:cubicBezTo>
                <a:cubicBezTo>
                  <a:pt x="529" y="930"/>
                  <a:pt x="517" y="926"/>
                  <a:pt x="504" y="926"/>
                </a:cubicBezTo>
                <a:cubicBezTo>
                  <a:pt x="472" y="926"/>
                  <a:pt x="434" y="949"/>
                  <a:pt x="412" y="971"/>
                </a:cubicBezTo>
                <a:cubicBezTo>
                  <a:pt x="348" y="1035"/>
                  <a:pt x="285" y="1130"/>
                  <a:pt x="285" y="1288"/>
                </a:cubicBezTo>
                <a:cubicBezTo>
                  <a:pt x="253" y="1351"/>
                  <a:pt x="285" y="1415"/>
                  <a:pt x="285" y="1510"/>
                </a:cubicBezTo>
                <a:cubicBezTo>
                  <a:pt x="222" y="1510"/>
                  <a:pt x="190" y="1541"/>
                  <a:pt x="158" y="1573"/>
                </a:cubicBezTo>
                <a:cubicBezTo>
                  <a:pt x="63" y="1668"/>
                  <a:pt x="0" y="1795"/>
                  <a:pt x="0" y="1953"/>
                </a:cubicBezTo>
                <a:lnTo>
                  <a:pt x="0" y="1985"/>
                </a:lnTo>
                <a:cubicBezTo>
                  <a:pt x="0" y="2238"/>
                  <a:pt x="127" y="2618"/>
                  <a:pt x="412" y="3061"/>
                </a:cubicBezTo>
                <a:cubicBezTo>
                  <a:pt x="348" y="3061"/>
                  <a:pt x="317" y="3093"/>
                  <a:pt x="285" y="3125"/>
                </a:cubicBezTo>
                <a:cubicBezTo>
                  <a:pt x="222" y="3188"/>
                  <a:pt x="158" y="3283"/>
                  <a:pt x="158" y="3441"/>
                </a:cubicBezTo>
                <a:cubicBezTo>
                  <a:pt x="127" y="3726"/>
                  <a:pt x="412" y="4265"/>
                  <a:pt x="855" y="4930"/>
                </a:cubicBezTo>
                <a:cubicBezTo>
                  <a:pt x="823" y="4930"/>
                  <a:pt x="792" y="4930"/>
                  <a:pt x="728" y="4962"/>
                </a:cubicBezTo>
                <a:cubicBezTo>
                  <a:pt x="697" y="4993"/>
                  <a:pt x="665" y="5057"/>
                  <a:pt x="665" y="5120"/>
                </a:cubicBezTo>
                <a:cubicBezTo>
                  <a:pt x="665" y="5183"/>
                  <a:pt x="665" y="5247"/>
                  <a:pt x="728" y="5342"/>
                </a:cubicBezTo>
                <a:cubicBezTo>
                  <a:pt x="507" y="5152"/>
                  <a:pt x="380" y="5025"/>
                  <a:pt x="285" y="4962"/>
                </a:cubicBezTo>
                <a:cubicBezTo>
                  <a:pt x="222" y="4914"/>
                  <a:pt x="174" y="4898"/>
                  <a:pt x="139" y="4898"/>
                </a:cubicBezTo>
                <a:cubicBezTo>
                  <a:pt x="103" y="4898"/>
                  <a:pt x="79" y="4914"/>
                  <a:pt x="63" y="4930"/>
                </a:cubicBezTo>
                <a:cubicBezTo>
                  <a:pt x="32" y="4962"/>
                  <a:pt x="32" y="4993"/>
                  <a:pt x="0" y="5057"/>
                </a:cubicBezTo>
                <a:cubicBezTo>
                  <a:pt x="0" y="5088"/>
                  <a:pt x="32" y="5120"/>
                  <a:pt x="63" y="5152"/>
                </a:cubicBezTo>
                <a:cubicBezTo>
                  <a:pt x="1520" y="6925"/>
                  <a:pt x="3674" y="9554"/>
                  <a:pt x="4719" y="11010"/>
                </a:cubicBezTo>
                <a:lnTo>
                  <a:pt x="887" y="7273"/>
                </a:lnTo>
                <a:cubicBezTo>
                  <a:pt x="861" y="7260"/>
                  <a:pt x="829" y="7253"/>
                  <a:pt x="796" y="7253"/>
                </a:cubicBezTo>
                <a:cubicBezTo>
                  <a:pt x="750" y="7253"/>
                  <a:pt x="702" y="7268"/>
                  <a:pt x="665" y="7305"/>
                </a:cubicBezTo>
                <a:cubicBezTo>
                  <a:pt x="602" y="7368"/>
                  <a:pt x="602" y="7463"/>
                  <a:pt x="665" y="7527"/>
                </a:cubicBezTo>
                <a:lnTo>
                  <a:pt x="1995" y="9237"/>
                </a:lnTo>
                <a:lnTo>
                  <a:pt x="538" y="7653"/>
                </a:lnTo>
                <a:cubicBezTo>
                  <a:pt x="507" y="7622"/>
                  <a:pt x="467" y="7606"/>
                  <a:pt x="428" y="7606"/>
                </a:cubicBezTo>
                <a:cubicBezTo>
                  <a:pt x="388" y="7606"/>
                  <a:pt x="348" y="7622"/>
                  <a:pt x="317" y="7653"/>
                </a:cubicBezTo>
                <a:cubicBezTo>
                  <a:pt x="285" y="7685"/>
                  <a:pt x="253" y="7748"/>
                  <a:pt x="253" y="7780"/>
                </a:cubicBezTo>
                <a:cubicBezTo>
                  <a:pt x="253" y="7907"/>
                  <a:pt x="348" y="8033"/>
                  <a:pt x="633" y="8382"/>
                </a:cubicBezTo>
                <a:lnTo>
                  <a:pt x="602" y="8382"/>
                </a:lnTo>
                <a:cubicBezTo>
                  <a:pt x="570" y="8445"/>
                  <a:pt x="538" y="8572"/>
                  <a:pt x="602" y="8635"/>
                </a:cubicBezTo>
                <a:cubicBezTo>
                  <a:pt x="1298" y="9522"/>
                  <a:pt x="2375" y="10852"/>
                  <a:pt x="2850" y="11454"/>
                </a:cubicBezTo>
                <a:cubicBezTo>
                  <a:pt x="2375" y="11137"/>
                  <a:pt x="1552" y="10282"/>
                  <a:pt x="823" y="9459"/>
                </a:cubicBezTo>
                <a:cubicBezTo>
                  <a:pt x="792" y="9427"/>
                  <a:pt x="760" y="9411"/>
                  <a:pt x="728" y="9411"/>
                </a:cubicBezTo>
                <a:cubicBezTo>
                  <a:pt x="697" y="9411"/>
                  <a:pt x="665" y="9427"/>
                  <a:pt x="633" y="9459"/>
                </a:cubicBezTo>
                <a:cubicBezTo>
                  <a:pt x="570" y="9490"/>
                  <a:pt x="538" y="9585"/>
                  <a:pt x="538" y="9649"/>
                </a:cubicBezTo>
                <a:cubicBezTo>
                  <a:pt x="538" y="9738"/>
                  <a:pt x="2706" y="11800"/>
                  <a:pt x="2746" y="11800"/>
                </a:cubicBezTo>
                <a:cubicBezTo>
                  <a:pt x="2749" y="11800"/>
                  <a:pt x="2742" y="11790"/>
                  <a:pt x="2724" y="11770"/>
                </a:cubicBezTo>
                <a:lnTo>
                  <a:pt x="2724" y="11770"/>
                </a:lnTo>
                <a:cubicBezTo>
                  <a:pt x="2884" y="11871"/>
                  <a:pt x="3032" y="11933"/>
                  <a:pt x="3151" y="11933"/>
                </a:cubicBezTo>
                <a:cubicBezTo>
                  <a:pt x="3219" y="11933"/>
                  <a:pt x="3279" y="11912"/>
                  <a:pt x="3325" y="11865"/>
                </a:cubicBezTo>
                <a:cubicBezTo>
                  <a:pt x="3325" y="11865"/>
                  <a:pt x="3325" y="11865"/>
                  <a:pt x="3325" y="11834"/>
                </a:cubicBezTo>
                <a:lnTo>
                  <a:pt x="3705" y="12277"/>
                </a:lnTo>
                <a:cubicBezTo>
                  <a:pt x="3742" y="12314"/>
                  <a:pt x="3790" y="12330"/>
                  <a:pt x="3836" y="12330"/>
                </a:cubicBezTo>
                <a:cubicBezTo>
                  <a:pt x="3869" y="12330"/>
                  <a:pt x="3901" y="12322"/>
                  <a:pt x="3927" y="12309"/>
                </a:cubicBezTo>
                <a:cubicBezTo>
                  <a:pt x="3990" y="12245"/>
                  <a:pt x="4022" y="12150"/>
                  <a:pt x="4022" y="12055"/>
                </a:cubicBezTo>
                <a:cubicBezTo>
                  <a:pt x="4022" y="11992"/>
                  <a:pt x="3990" y="11929"/>
                  <a:pt x="3990" y="11834"/>
                </a:cubicBezTo>
                <a:lnTo>
                  <a:pt x="3990" y="11834"/>
                </a:lnTo>
                <a:lnTo>
                  <a:pt x="4117" y="11992"/>
                </a:lnTo>
                <a:cubicBezTo>
                  <a:pt x="4149" y="12024"/>
                  <a:pt x="4188" y="12040"/>
                  <a:pt x="4228" y="12040"/>
                </a:cubicBezTo>
                <a:cubicBezTo>
                  <a:pt x="4267" y="12040"/>
                  <a:pt x="4307" y="12024"/>
                  <a:pt x="4339" y="11992"/>
                </a:cubicBezTo>
                <a:cubicBezTo>
                  <a:pt x="4402" y="11929"/>
                  <a:pt x="4402" y="11834"/>
                  <a:pt x="4339" y="11770"/>
                </a:cubicBezTo>
                <a:lnTo>
                  <a:pt x="2217" y="9015"/>
                </a:lnTo>
                <a:lnTo>
                  <a:pt x="5415" y="12087"/>
                </a:lnTo>
                <a:cubicBezTo>
                  <a:pt x="5453" y="12124"/>
                  <a:pt x="5490" y="12140"/>
                  <a:pt x="5527" y="12140"/>
                </a:cubicBezTo>
                <a:cubicBezTo>
                  <a:pt x="5553" y="12140"/>
                  <a:pt x="5579" y="12132"/>
                  <a:pt x="5605" y="12119"/>
                </a:cubicBezTo>
                <a:cubicBezTo>
                  <a:pt x="5637" y="12087"/>
                  <a:pt x="5669" y="12024"/>
                  <a:pt x="5669" y="11960"/>
                </a:cubicBezTo>
                <a:cubicBezTo>
                  <a:pt x="5669" y="11865"/>
                  <a:pt x="5447" y="11485"/>
                  <a:pt x="5067" y="10947"/>
                </a:cubicBezTo>
                <a:lnTo>
                  <a:pt x="5067" y="10947"/>
                </a:lnTo>
                <a:cubicBezTo>
                  <a:pt x="5447" y="11390"/>
                  <a:pt x="5764" y="11770"/>
                  <a:pt x="5954" y="11960"/>
                </a:cubicBezTo>
                <a:cubicBezTo>
                  <a:pt x="5985" y="11992"/>
                  <a:pt x="6025" y="12008"/>
                  <a:pt x="6065" y="12008"/>
                </a:cubicBezTo>
                <a:cubicBezTo>
                  <a:pt x="6104" y="12008"/>
                  <a:pt x="6144" y="11992"/>
                  <a:pt x="6175" y="11960"/>
                </a:cubicBezTo>
                <a:cubicBezTo>
                  <a:pt x="6239" y="11897"/>
                  <a:pt x="6239" y="11802"/>
                  <a:pt x="6175" y="11739"/>
                </a:cubicBezTo>
                <a:cubicBezTo>
                  <a:pt x="4244" y="9395"/>
                  <a:pt x="2945" y="7843"/>
                  <a:pt x="2059" y="6830"/>
                </a:cubicBezTo>
                <a:cubicBezTo>
                  <a:pt x="1805" y="6513"/>
                  <a:pt x="1583" y="6228"/>
                  <a:pt x="1425" y="5975"/>
                </a:cubicBezTo>
                <a:lnTo>
                  <a:pt x="1425" y="5975"/>
                </a:lnTo>
                <a:lnTo>
                  <a:pt x="7157" y="12309"/>
                </a:lnTo>
                <a:cubicBezTo>
                  <a:pt x="7189" y="12340"/>
                  <a:pt x="7228" y="12356"/>
                  <a:pt x="7268" y="12356"/>
                </a:cubicBezTo>
                <a:cubicBezTo>
                  <a:pt x="7308" y="12356"/>
                  <a:pt x="7347" y="12340"/>
                  <a:pt x="7379" y="12309"/>
                </a:cubicBezTo>
                <a:cubicBezTo>
                  <a:pt x="7411" y="12277"/>
                  <a:pt x="7442" y="12214"/>
                  <a:pt x="7442" y="12182"/>
                </a:cubicBezTo>
                <a:cubicBezTo>
                  <a:pt x="7442" y="11992"/>
                  <a:pt x="7157" y="11675"/>
                  <a:pt x="5384" y="9712"/>
                </a:cubicBezTo>
                <a:cubicBezTo>
                  <a:pt x="3547" y="7717"/>
                  <a:pt x="443" y="4328"/>
                  <a:pt x="443" y="3473"/>
                </a:cubicBezTo>
                <a:lnTo>
                  <a:pt x="443" y="3441"/>
                </a:lnTo>
                <a:cubicBezTo>
                  <a:pt x="443" y="3410"/>
                  <a:pt x="475" y="3378"/>
                  <a:pt x="475" y="3378"/>
                </a:cubicBezTo>
                <a:cubicBezTo>
                  <a:pt x="475" y="3378"/>
                  <a:pt x="489" y="3364"/>
                  <a:pt x="517" y="3364"/>
                </a:cubicBezTo>
                <a:cubicBezTo>
                  <a:pt x="531" y="3364"/>
                  <a:pt x="549" y="3368"/>
                  <a:pt x="570" y="3378"/>
                </a:cubicBezTo>
                <a:lnTo>
                  <a:pt x="665" y="3378"/>
                </a:lnTo>
                <a:cubicBezTo>
                  <a:pt x="1425" y="4423"/>
                  <a:pt x="2819" y="5880"/>
                  <a:pt x="4624" y="7685"/>
                </a:cubicBezTo>
                <a:cubicBezTo>
                  <a:pt x="4909" y="7970"/>
                  <a:pt x="5194" y="8287"/>
                  <a:pt x="5510" y="8603"/>
                </a:cubicBezTo>
                <a:cubicBezTo>
                  <a:pt x="6714" y="10155"/>
                  <a:pt x="7854" y="11707"/>
                  <a:pt x="8551" y="12689"/>
                </a:cubicBezTo>
                <a:cubicBezTo>
                  <a:pt x="8582" y="12720"/>
                  <a:pt x="8614" y="12752"/>
                  <a:pt x="8646" y="12752"/>
                </a:cubicBezTo>
                <a:cubicBezTo>
                  <a:pt x="8709" y="12752"/>
                  <a:pt x="8741" y="12752"/>
                  <a:pt x="8772" y="12720"/>
                </a:cubicBezTo>
                <a:cubicBezTo>
                  <a:pt x="8867" y="12625"/>
                  <a:pt x="8899" y="12530"/>
                  <a:pt x="8899" y="12404"/>
                </a:cubicBezTo>
                <a:cubicBezTo>
                  <a:pt x="8899" y="12372"/>
                  <a:pt x="8899" y="12340"/>
                  <a:pt x="8899" y="12309"/>
                </a:cubicBezTo>
                <a:cubicBezTo>
                  <a:pt x="9057" y="12499"/>
                  <a:pt x="9184" y="12625"/>
                  <a:pt x="9247" y="12689"/>
                </a:cubicBezTo>
                <a:cubicBezTo>
                  <a:pt x="9279" y="12720"/>
                  <a:pt x="9319" y="12736"/>
                  <a:pt x="9358" y="12736"/>
                </a:cubicBezTo>
                <a:cubicBezTo>
                  <a:pt x="9398" y="12736"/>
                  <a:pt x="9437" y="12720"/>
                  <a:pt x="9469" y="12689"/>
                </a:cubicBezTo>
                <a:cubicBezTo>
                  <a:pt x="9501" y="12657"/>
                  <a:pt x="9532" y="12625"/>
                  <a:pt x="9532" y="12562"/>
                </a:cubicBezTo>
                <a:cubicBezTo>
                  <a:pt x="9659" y="12657"/>
                  <a:pt x="9817" y="12689"/>
                  <a:pt x="9944" y="12720"/>
                </a:cubicBezTo>
                <a:cubicBezTo>
                  <a:pt x="9972" y="12726"/>
                  <a:pt x="9999" y="12729"/>
                  <a:pt x="10025" y="12729"/>
                </a:cubicBezTo>
                <a:cubicBezTo>
                  <a:pt x="10147" y="12729"/>
                  <a:pt x="10252" y="12672"/>
                  <a:pt x="10356" y="12594"/>
                </a:cubicBezTo>
                <a:cubicBezTo>
                  <a:pt x="10387" y="12562"/>
                  <a:pt x="10451" y="12467"/>
                  <a:pt x="10451" y="12340"/>
                </a:cubicBezTo>
                <a:cubicBezTo>
                  <a:pt x="10451" y="12277"/>
                  <a:pt x="10451" y="12214"/>
                  <a:pt x="10419" y="12119"/>
                </a:cubicBezTo>
                <a:lnTo>
                  <a:pt x="10419" y="12119"/>
                </a:lnTo>
                <a:cubicBezTo>
                  <a:pt x="10514" y="12182"/>
                  <a:pt x="10577" y="12214"/>
                  <a:pt x="10641" y="12214"/>
                </a:cubicBezTo>
                <a:lnTo>
                  <a:pt x="10704" y="12214"/>
                </a:lnTo>
                <a:cubicBezTo>
                  <a:pt x="10831" y="12277"/>
                  <a:pt x="10926" y="12309"/>
                  <a:pt x="11021" y="12309"/>
                </a:cubicBezTo>
                <a:cubicBezTo>
                  <a:pt x="11066" y="12316"/>
                  <a:pt x="11109" y="12320"/>
                  <a:pt x="11150" y="12320"/>
                </a:cubicBezTo>
                <a:cubicBezTo>
                  <a:pt x="11284" y="12320"/>
                  <a:pt x="11399" y="12279"/>
                  <a:pt x="11496" y="12182"/>
                </a:cubicBezTo>
                <a:cubicBezTo>
                  <a:pt x="11528" y="12182"/>
                  <a:pt x="11559" y="12119"/>
                  <a:pt x="11559" y="12087"/>
                </a:cubicBezTo>
                <a:cubicBezTo>
                  <a:pt x="11559" y="12024"/>
                  <a:pt x="11528" y="11992"/>
                  <a:pt x="11496" y="11960"/>
                </a:cubicBezTo>
                <a:cubicBezTo>
                  <a:pt x="8076" y="8287"/>
                  <a:pt x="3040" y="2460"/>
                  <a:pt x="2850" y="1161"/>
                </a:cubicBezTo>
                <a:lnTo>
                  <a:pt x="2850" y="1161"/>
                </a:lnTo>
                <a:cubicBezTo>
                  <a:pt x="3262" y="1573"/>
                  <a:pt x="4434" y="2966"/>
                  <a:pt x="5954" y="4772"/>
                </a:cubicBezTo>
                <a:cubicBezTo>
                  <a:pt x="8076" y="7527"/>
                  <a:pt x="11021" y="11074"/>
                  <a:pt x="12256" y="12562"/>
                </a:cubicBezTo>
                <a:cubicBezTo>
                  <a:pt x="12288" y="12594"/>
                  <a:pt x="12327" y="12610"/>
                  <a:pt x="12367" y="12610"/>
                </a:cubicBezTo>
                <a:cubicBezTo>
                  <a:pt x="12406" y="12610"/>
                  <a:pt x="12446" y="12594"/>
                  <a:pt x="12478" y="12562"/>
                </a:cubicBezTo>
                <a:cubicBezTo>
                  <a:pt x="12509" y="12530"/>
                  <a:pt x="12509" y="12530"/>
                  <a:pt x="12509" y="12499"/>
                </a:cubicBezTo>
                <a:cubicBezTo>
                  <a:pt x="12668" y="12594"/>
                  <a:pt x="12794" y="12657"/>
                  <a:pt x="12889" y="12657"/>
                </a:cubicBezTo>
                <a:cubicBezTo>
                  <a:pt x="12907" y="12663"/>
                  <a:pt x="12924" y="12666"/>
                  <a:pt x="12941" y="12666"/>
                </a:cubicBezTo>
                <a:cubicBezTo>
                  <a:pt x="13009" y="12666"/>
                  <a:pt x="13060" y="12619"/>
                  <a:pt x="13111" y="12594"/>
                </a:cubicBezTo>
                <a:cubicBezTo>
                  <a:pt x="13143" y="12562"/>
                  <a:pt x="13143" y="12530"/>
                  <a:pt x="13143" y="12499"/>
                </a:cubicBezTo>
                <a:cubicBezTo>
                  <a:pt x="13174" y="12435"/>
                  <a:pt x="13174" y="12404"/>
                  <a:pt x="12763" y="11865"/>
                </a:cubicBezTo>
                <a:lnTo>
                  <a:pt x="12763" y="11865"/>
                </a:lnTo>
                <a:cubicBezTo>
                  <a:pt x="13301" y="12435"/>
                  <a:pt x="13744" y="12752"/>
                  <a:pt x="14061" y="12784"/>
                </a:cubicBezTo>
                <a:cubicBezTo>
                  <a:pt x="14188" y="12784"/>
                  <a:pt x="14314" y="12752"/>
                  <a:pt x="14409" y="12689"/>
                </a:cubicBezTo>
                <a:cubicBezTo>
                  <a:pt x="14441" y="12657"/>
                  <a:pt x="14473" y="12625"/>
                  <a:pt x="14473" y="12594"/>
                </a:cubicBezTo>
                <a:cubicBezTo>
                  <a:pt x="14504" y="12625"/>
                  <a:pt x="14504" y="12625"/>
                  <a:pt x="14536" y="12657"/>
                </a:cubicBezTo>
                <a:lnTo>
                  <a:pt x="14568" y="12689"/>
                </a:lnTo>
                <a:cubicBezTo>
                  <a:pt x="14631" y="12736"/>
                  <a:pt x="14671" y="12752"/>
                  <a:pt x="14702" y="12752"/>
                </a:cubicBezTo>
                <a:cubicBezTo>
                  <a:pt x="14734" y="12752"/>
                  <a:pt x="14758" y="12736"/>
                  <a:pt x="14789" y="12720"/>
                </a:cubicBezTo>
                <a:cubicBezTo>
                  <a:pt x="14821" y="12689"/>
                  <a:pt x="14821" y="12625"/>
                  <a:pt x="14821" y="12594"/>
                </a:cubicBezTo>
                <a:cubicBezTo>
                  <a:pt x="14821" y="12562"/>
                  <a:pt x="14821" y="12499"/>
                  <a:pt x="14789" y="12467"/>
                </a:cubicBezTo>
                <a:lnTo>
                  <a:pt x="14599" y="12245"/>
                </a:lnTo>
                <a:lnTo>
                  <a:pt x="14599" y="12182"/>
                </a:lnTo>
                <a:cubicBezTo>
                  <a:pt x="14599" y="11644"/>
                  <a:pt x="14156" y="10789"/>
                  <a:pt x="13459" y="9775"/>
                </a:cubicBezTo>
                <a:lnTo>
                  <a:pt x="13459" y="9775"/>
                </a:lnTo>
                <a:cubicBezTo>
                  <a:pt x="14283" y="10757"/>
                  <a:pt x="15074" y="11675"/>
                  <a:pt x="15771" y="12530"/>
                </a:cubicBezTo>
                <a:cubicBezTo>
                  <a:pt x="15808" y="12568"/>
                  <a:pt x="15856" y="12583"/>
                  <a:pt x="15902" y="12583"/>
                </a:cubicBezTo>
                <a:cubicBezTo>
                  <a:pt x="15935" y="12583"/>
                  <a:pt x="15967" y="12575"/>
                  <a:pt x="15993" y="12562"/>
                </a:cubicBezTo>
                <a:cubicBezTo>
                  <a:pt x="16056" y="12499"/>
                  <a:pt x="16056" y="12372"/>
                  <a:pt x="16025" y="12309"/>
                </a:cubicBezTo>
                <a:cubicBezTo>
                  <a:pt x="15930" y="12214"/>
                  <a:pt x="15835" y="12087"/>
                  <a:pt x="15708" y="11960"/>
                </a:cubicBezTo>
                <a:lnTo>
                  <a:pt x="15708" y="11960"/>
                </a:lnTo>
                <a:cubicBezTo>
                  <a:pt x="16246" y="12467"/>
                  <a:pt x="16690" y="12784"/>
                  <a:pt x="17006" y="12815"/>
                </a:cubicBezTo>
                <a:cubicBezTo>
                  <a:pt x="17044" y="12823"/>
                  <a:pt x="17081" y="12827"/>
                  <a:pt x="17118" y="12827"/>
                </a:cubicBezTo>
                <a:cubicBezTo>
                  <a:pt x="17236" y="12827"/>
                  <a:pt x="17345" y="12786"/>
                  <a:pt x="17418" y="12689"/>
                </a:cubicBezTo>
                <a:cubicBezTo>
                  <a:pt x="17450" y="12657"/>
                  <a:pt x="17481" y="12625"/>
                  <a:pt x="17481" y="12594"/>
                </a:cubicBezTo>
                <a:cubicBezTo>
                  <a:pt x="17481" y="12530"/>
                  <a:pt x="17481" y="12499"/>
                  <a:pt x="17450" y="12467"/>
                </a:cubicBezTo>
                <a:lnTo>
                  <a:pt x="16025" y="10662"/>
                </a:lnTo>
                <a:lnTo>
                  <a:pt x="16025" y="10662"/>
                </a:lnTo>
                <a:cubicBezTo>
                  <a:pt x="16436" y="11137"/>
                  <a:pt x="16785" y="11517"/>
                  <a:pt x="17133" y="11834"/>
                </a:cubicBezTo>
                <a:lnTo>
                  <a:pt x="17450" y="12245"/>
                </a:lnTo>
                <a:cubicBezTo>
                  <a:pt x="17487" y="12282"/>
                  <a:pt x="17535" y="12298"/>
                  <a:pt x="17574" y="12298"/>
                </a:cubicBezTo>
                <a:cubicBezTo>
                  <a:pt x="17603" y="12298"/>
                  <a:pt x="17627" y="12290"/>
                  <a:pt x="17640" y="12277"/>
                </a:cubicBezTo>
                <a:cubicBezTo>
                  <a:pt x="17893" y="12435"/>
                  <a:pt x="18115" y="12562"/>
                  <a:pt x="18305" y="12562"/>
                </a:cubicBezTo>
                <a:cubicBezTo>
                  <a:pt x="18357" y="12570"/>
                  <a:pt x="18406" y="12574"/>
                  <a:pt x="18452" y="12574"/>
                </a:cubicBezTo>
                <a:cubicBezTo>
                  <a:pt x="18599" y="12574"/>
                  <a:pt x="18715" y="12532"/>
                  <a:pt x="18811" y="12435"/>
                </a:cubicBezTo>
                <a:cubicBezTo>
                  <a:pt x="18875" y="12372"/>
                  <a:pt x="18970" y="12245"/>
                  <a:pt x="18970" y="12087"/>
                </a:cubicBezTo>
                <a:cubicBezTo>
                  <a:pt x="18970" y="12024"/>
                  <a:pt x="18970" y="11992"/>
                  <a:pt x="18970" y="11929"/>
                </a:cubicBezTo>
                <a:cubicBezTo>
                  <a:pt x="19355" y="12292"/>
                  <a:pt x="19509" y="12382"/>
                  <a:pt x="19597" y="12382"/>
                </a:cubicBezTo>
                <a:cubicBezTo>
                  <a:pt x="19640" y="12382"/>
                  <a:pt x="19667" y="12361"/>
                  <a:pt x="19698" y="12340"/>
                </a:cubicBezTo>
                <a:cubicBezTo>
                  <a:pt x="19730" y="12309"/>
                  <a:pt x="19762" y="12245"/>
                  <a:pt x="19762" y="12214"/>
                </a:cubicBezTo>
                <a:cubicBezTo>
                  <a:pt x="19762" y="12150"/>
                  <a:pt x="19730" y="12119"/>
                  <a:pt x="19698" y="12087"/>
                </a:cubicBezTo>
                <a:cubicBezTo>
                  <a:pt x="19698" y="12055"/>
                  <a:pt x="19667" y="12024"/>
                  <a:pt x="19635" y="11992"/>
                </a:cubicBezTo>
                <a:lnTo>
                  <a:pt x="19635" y="11992"/>
                </a:lnTo>
                <a:cubicBezTo>
                  <a:pt x="19730" y="12024"/>
                  <a:pt x="19793" y="12055"/>
                  <a:pt x="19888" y="12055"/>
                </a:cubicBezTo>
                <a:lnTo>
                  <a:pt x="20110" y="12055"/>
                </a:lnTo>
                <a:cubicBezTo>
                  <a:pt x="20332" y="12182"/>
                  <a:pt x="20490" y="12245"/>
                  <a:pt x="20648" y="12277"/>
                </a:cubicBezTo>
                <a:cubicBezTo>
                  <a:pt x="20676" y="12283"/>
                  <a:pt x="20704" y="12285"/>
                  <a:pt x="20732" y="12285"/>
                </a:cubicBezTo>
                <a:cubicBezTo>
                  <a:pt x="20862" y="12285"/>
                  <a:pt x="20987" y="12229"/>
                  <a:pt x="21092" y="12150"/>
                </a:cubicBezTo>
                <a:cubicBezTo>
                  <a:pt x="21123" y="12119"/>
                  <a:pt x="21155" y="12087"/>
                  <a:pt x="21155" y="12024"/>
                </a:cubicBezTo>
                <a:cubicBezTo>
                  <a:pt x="21155" y="11992"/>
                  <a:pt x="21123" y="11929"/>
                  <a:pt x="21092" y="11897"/>
                </a:cubicBezTo>
                <a:cubicBezTo>
                  <a:pt x="19350" y="9997"/>
                  <a:pt x="17608" y="8033"/>
                  <a:pt x="16151" y="6292"/>
                </a:cubicBezTo>
                <a:lnTo>
                  <a:pt x="12668" y="1763"/>
                </a:lnTo>
                <a:cubicBezTo>
                  <a:pt x="12256" y="1130"/>
                  <a:pt x="12066" y="718"/>
                  <a:pt x="12161" y="591"/>
                </a:cubicBezTo>
                <a:cubicBezTo>
                  <a:pt x="12161" y="560"/>
                  <a:pt x="12193" y="560"/>
                  <a:pt x="12288" y="560"/>
                </a:cubicBezTo>
                <a:cubicBezTo>
                  <a:pt x="12446" y="591"/>
                  <a:pt x="12636" y="686"/>
                  <a:pt x="12889" y="908"/>
                </a:cubicBezTo>
                <a:cubicBezTo>
                  <a:pt x="12826" y="940"/>
                  <a:pt x="12826" y="1035"/>
                  <a:pt x="12889" y="1098"/>
                </a:cubicBezTo>
                <a:lnTo>
                  <a:pt x="20363" y="10757"/>
                </a:lnTo>
                <a:cubicBezTo>
                  <a:pt x="21028" y="11770"/>
                  <a:pt x="21155" y="11865"/>
                  <a:pt x="21250" y="11865"/>
                </a:cubicBezTo>
                <a:cubicBezTo>
                  <a:pt x="21282" y="11865"/>
                  <a:pt x="21345" y="11865"/>
                  <a:pt x="21377" y="11834"/>
                </a:cubicBezTo>
                <a:cubicBezTo>
                  <a:pt x="21408" y="11802"/>
                  <a:pt x="21408" y="11770"/>
                  <a:pt x="21440" y="11707"/>
                </a:cubicBezTo>
                <a:cubicBezTo>
                  <a:pt x="21440" y="11675"/>
                  <a:pt x="21408" y="11644"/>
                  <a:pt x="21377" y="11612"/>
                </a:cubicBezTo>
                <a:lnTo>
                  <a:pt x="20585" y="10567"/>
                </a:lnTo>
                <a:cubicBezTo>
                  <a:pt x="20300" y="10155"/>
                  <a:pt x="19983" y="9680"/>
                  <a:pt x="19667" y="9205"/>
                </a:cubicBezTo>
                <a:cubicBezTo>
                  <a:pt x="19413" y="8825"/>
                  <a:pt x="19160" y="8477"/>
                  <a:pt x="18906" y="8128"/>
                </a:cubicBezTo>
                <a:lnTo>
                  <a:pt x="18906" y="8128"/>
                </a:lnTo>
                <a:lnTo>
                  <a:pt x="22580" y="12372"/>
                </a:lnTo>
                <a:cubicBezTo>
                  <a:pt x="22612" y="12404"/>
                  <a:pt x="22651" y="12420"/>
                  <a:pt x="22691" y="12420"/>
                </a:cubicBezTo>
                <a:cubicBezTo>
                  <a:pt x="22730" y="12420"/>
                  <a:pt x="22770" y="12404"/>
                  <a:pt x="22802" y="12372"/>
                </a:cubicBezTo>
                <a:cubicBezTo>
                  <a:pt x="22865" y="12340"/>
                  <a:pt x="22865" y="12214"/>
                  <a:pt x="22802" y="12150"/>
                </a:cubicBezTo>
                <a:cubicBezTo>
                  <a:pt x="22707" y="12055"/>
                  <a:pt x="22643" y="11960"/>
                  <a:pt x="22548" y="11834"/>
                </a:cubicBezTo>
                <a:lnTo>
                  <a:pt x="22548" y="11834"/>
                </a:lnTo>
                <a:cubicBezTo>
                  <a:pt x="22576" y="11843"/>
                  <a:pt x="22599" y="11847"/>
                  <a:pt x="22617" y="11847"/>
                </a:cubicBezTo>
                <a:cubicBezTo>
                  <a:pt x="22662" y="11847"/>
                  <a:pt x="22684" y="11824"/>
                  <a:pt x="22707" y="11802"/>
                </a:cubicBezTo>
                <a:cubicBezTo>
                  <a:pt x="22770" y="11739"/>
                  <a:pt x="22802" y="11644"/>
                  <a:pt x="22738" y="11549"/>
                </a:cubicBezTo>
                <a:lnTo>
                  <a:pt x="14663" y="1130"/>
                </a:lnTo>
                <a:cubicBezTo>
                  <a:pt x="14694" y="1130"/>
                  <a:pt x="14726" y="1130"/>
                  <a:pt x="14758" y="1161"/>
                </a:cubicBezTo>
                <a:cubicBezTo>
                  <a:pt x="14789" y="1161"/>
                  <a:pt x="14853" y="1161"/>
                  <a:pt x="14884" y="1193"/>
                </a:cubicBezTo>
                <a:cubicBezTo>
                  <a:pt x="16278" y="3568"/>
                  <a:pt x="22358" y="10662"/>
                  <a:pt x="23688" y="12214"/>
                </a:cubicBezTo>
                <a:cubicBezTo>
                  <a:pt x="23726" y="12251"/>
                  <a:pt x="23774" y="12266"/>
                  <a:pt x="23820" y="12266"/>
                </a:cubicBezTo>
                <a:cubicBezTo>
                  <a:pt x="23852" y="12266"/>
                  <a:pt x="23884" y="12259"/>
                  <a:pt x="23910" y="12245"/>
                </a:cubicBezTo>
                <a:cubicBezTo>
                  <a:pt x="23942" y="12182"/>
                  <a:pt x="23974" y="12087"/>
                  <a:pt x="23910" y="12024"/>
                </a:cubicBezTo>
                <a:cubicBezTo>
                  <a:pt x="23847" y="11897"/>
                  <a:pt x="23245" y="10947"/>
                  <a:pt x="22390" y="9712"/>
                </a:cubicBezTo>
                <a:lnTo>
                  <a:pt x="22390" y="9712"/>
                </a:lnTo>
                <a:cubicBezTo>
                  <a:pt x="22802" y="10155"/>
                  <a:pt x="23182" y="10567"/>
                  <a:pt x="23498" y="10979"/>
                </a:cubicBezTo>
                <a:cubicBezTo>
                  <a:pt x="23942" y="11580"/>
                  <a:pt x="23974" y="11580"/>
                  <a:pt x="24290" y="12024"/>
                </a:cubicBezTo>
                <a:cubicBezTo>
                  <a:pt x="24322" y="12087"/>
                  <a:pt x="24354" y="12087"/>
                  <a:pt x="24385" y="12119"/>
                </a:cubicBezTo>
                <a:cubicBezTo>
                  <a:pt x="24449" y="12119"/>
                  <a:pt x="24480" y="12087"/>
                  <a:pt x="24512" y="12055"/>
                </a:cubicBezTo>
                <a:cubicBezTo>
                  <a:pt x="24544" y="12024"/>
                  <a:pt x="24575" y="11960"/>
                  <a:pt x="24575" y="11897"/>
                </a:cubicBezTo>
                <a:cubicBezTo>
                  <a:pt x="24575" y="11865"/>
                  <a:pt x="23878" y="11042"/>
                  <a:pt x="23815" y="10947"/>
                </a:cubicBezTo>
                <a:lnTo>
                  <a:pt x="23815" y="10947"/>
                </a:lnTo>
                <a:cubicBezTo>
                  <a:pt x="24195" y="11295"/>
                  <a:pt x="24480" y="11485"/>
                  <a:pt x="24639" y="11485"/>
                </a:cubicBezTo>
                <a:cubicBezTo>
                  <a:pt x="24663" y="11491"/>
                  <a:pt x="24685" y="11494"/>
                  <a:pt x="24704" y="11494"/>
                </a:cubicBezTo>
                <a:cubicBezTo>
                  <a:pt x="24788" y="11494"/>
                  <a:pt x="24835" y="11448"/>
                  <a:pt x="24860" y="11422"/>
                </a:cubicBezTo>
                <a:cubicBezTo>
                  <a:pt x="24924" y="11390"/>
                  <a:pt x="25019" y="11264"/>
                  <a:pt x="25019" y="11105"/>
                </a:cubicBezTo>
                <a:cubicBezTo>
                  <a:pt x="25019" y="10979"/>
                  <a:pt x="24987" y="10884"/>
                  <a:pt x="24955" y="10725"/>
                </a:cubicBezTo>
                <a:lnTo>
                  <a:pt x="24955" y="10725"/>
                </a:lnTo>
                <a:cubicBezTo>
                  <a:pt x="25019" y="10820"/>
                  <a:pt x="25050" y="10884"/>
                  <a:pt x="25114" y="10947"/>
                </a:cubicBezTo>
                <a:cubicBezTo>
                  <a:pt x="25145" y="10979"/>
                  <a:pt x="25177" y="11010"/>
                  <a:pt x="25209" y="11010"/>
                </a:cubicBezTo>
                <a:cubicBezTo>
                  <a:pt x="25240" y="11010"/>
                  <a:pt x="25304" y="11010"/>
                  <a:pt x="25335" y="10979"/>
                </a:cubicBezTo>
                <a:cubicBezTo>
                  <a:pt x="25399" y="10915"/>
                  <a:pt x="25430" y="10852"/>
                  <a:pt x="25462" y="10789"/>
                </a:cubicBezTo>
                <a:lnTo>
                  <a:pt x="25525" y="10852"/>
                </a:lnTo>
                <a:cubicBezTo>
                  <a:pt x="25541" y="10884"/>
                  <a:pt x="25573" y="10899"/>
                  <a:pt x="25608" y="10899"/>
                </a:cubicBezTo>
                <a:cubicBezTo>
                  <a:pt x="25644" y="10899"/>
                  <a:pt x="25684" y="10884"/>
                  <a:pt x="25715" y="10852"/>
                </a:cubicBezTo>
                <a:cubicBezTo>
                  <a:pt x="25779" y="10820"/>
                  <a:pt x="25810" y="10694"/>
                  <a:pt x="25747" y="10630"/>
                </a:cubicBezTo>
                <a:lnTo>
                  <a:pt x="25494" y="10282"/>
                </a:lnTo>
                <a:cubicBezTo>
                  <a:pt x="25462" y="10219"/>
                  <a:pt x="25462" y="10092"/>
                  <a:pt x="25494" y="10092"/>
                </a:cubicBezTo>
                <a:cubicBezTo>
                  <a:pt x="25557" y="10092"/>
                  <a:pt x="25831" y="10303"/>
                  <a:pt x="26054" y="10303"/>
                </a:cubicBezTo>
                <a:cubicBezTo>
                  <a:pt x="26166" y="10303"/>
                  <a:pt x="26264" y="10250"/>
                  <a:pt x="26317" y="10092"/>
                </a:cubicBezTo>
                <a:cubicBezTo>
                  <a:pt x="26342" y="10104"/>
                  <a:pt x="26365" y="10110"/>
                  <a:pt x="26387" y="10110"/>
                </a:cubicBezTo>
                <a:cubicBezTo>
                  <a:pt x="26530" y="10110"/>
                  <a:pt x="26602" y="9870"/>
                  <a:pt x="26602" y="9870"/>
                </a:cubicBezTo>
                <a:cubicBezTo>
                  <a:pt x="26626" y="9876"/>
                  <a:pt x="26649" y="9879"/>
                  <a:pt x="26671" y="9879"/>
                </a:cubicBezTo>
                <a:cubicBezTo>
                  <a:pt x="26763" y="9879"/>
                  <a:pt x="26830" y="9833"/>
                  <a:pt x="26855" y="9807"/>
                </a:cubicBezTo>
                <a:cubicBezTo>
                  <a:pt x="26919" y="9744"/>
                  <a:pt x="26919" y="9649"/>
                  <a:pt x="26887" y="9554"/>
                </a:cubicBezTo>
                <a:lnTo>
                  <a:pt x="25779" y="8160"/>
                </a:lnTo>
                <a:lnTo>
                  <a:pt x="25779" y="8160"/>
                </a:lnTo>
                <a:cubicBezTo>
                  <a:pt x="26597" y="9123"/>
                  <a:pt x="26793" y="9354"/>
                  <a:pt x="26882" y="9354"/>
                </a:cubicBezTo>
                <a:cubicBezTo>
                  <a:pt x="26910" y="9354"/>
                  <a:pt x="26928" y="9331"/>
                  <a:pt x="26950" y="9300"/>
                </a:cubicBezTo>
                <a:cubicBezTo>
                  <a:pt x="27077" y="9205"/>
                  <a:pt x="27140" y="9079"/>
                  <a:pt x="27140" y="8920"/>
                </a:cubicBezTo>
                <a:cubicBezTo>
                  <a:pt x="27140" y="8572"/>
                  <a:pt x="26887" y="8128"/>
                  <a:pt x="26444" y="7527"/>
                </a:cubicBezTo>
                <a:lnTo>
                  <a:pt x="26444" y="7527"/>
                </a:lnTo>
                <a:cubicBezTo>
                  <a:pt x="26453" y="7536"/>
                  <a:pt x="26465" y="7540"/>
                  <a:pt x="26479" y="7540"/>
                </a:cubicBezTo>
                <a:cubicBezTo>
                  <a:pt x="26512" y="7540"/>
                  <a:pt x="26557" y="7517"/>
                  <a:pt x="26602" y="7495"/>
                </a:cubicBezTo>
                <a:cubicBezTo>
                  <a:pt x="26665" y="7432"/>
                  <a:pt x="26665" y="7337"/>
                  <a:pt x="26602" y="7273"/>
                </a:cubicBezTo>
                <a:cubicBezTo>
                  <a:pt x="26412" y="7020"/>
                  <a:pt x="25652" y="5975"/>
                  <a:pt x="24702" y="4803"/>
                </a:cubicBezTo>
                <a:lnTo>
                  <a:pt x="23562" y="3315"/>
                </a:lnTo>
                <a:lnTo>
                  <a:pt x="23562" y="3315"/>
                </a:lnTo>
                <a:cubicBezTo>
                  <a:pt x="24575" y="4487"/>
                  <a:pt x="25747" y="5785"/>
                  <a:pt x="26697" y="6893"/>
                </a:cubicBezTo>
                <a:cubicBezTo>
                  <a:pt x="26713" y="6925"/>
                  <a:pt x="26745" y="6941"/>
                  <a:pt x="26780" y="6941"/>
                </a:cubicBezTo>
                <a:cubicBezTo>
                  <a:pt x="26816" y="6941"/>
                  <a:pt x="26855" y="6925"/>
                  <a:pt x="26887" y="6893"/>
                </a:cubicBezTo>
                <a:cubicBezTo>
                  <a:pt x="26950" y="6862"/>
                  <a:pt x="27014" y="6767"/>
                  <a:pt x="27014" y="6640"/>
                </a:cubicBezTo>
                <a:lnTo>
                  <a:pt x="27014" y="6608"/>
                </a:lnTo>
                <a:cubicBezTo>
                  <a:pt x="27014" y="5848"/>
                  <a:pt x="24924" y="3441"/>
                  <a:pt x="23403" y="1795"/>
                </a:cubicBezTo>
                <a:lnTo>
                  <a:pt x="23403" y="1795"/>
                </a:lnTo>
                <a:cubicBezTo>
                  <a:pt x="23720" y="2111"/>
                  <a:pt x="24069" y="2460"/>
                  <a:pt x="24449" y="2840"/>
                </a:cubicBezTo>
                <a:cubicBezTo>
                  <a:pt x="25272" y="3853"/>
                  <a:pt x="26380" y="4993"/>
                  <a:pt x="26697" y="5310"/>
                </a:cubicBezTo>
                <a:cubicBezTo>
                  <a:pt x="26729" y="5342"/>
                  <a:pt x="26768" y="5357"/>
                  <a:pt x="26804" y="5357"/>
                </a:cubicBezTo>
                <a:cubicBezTo>
                  <a:pt x="26840" y="5357"/>
                  <a:pt x="26871" y="5342"/>
                  <a:pt x="26887" y="5310"/>
                </a:cubicBezTo>
                <a:cubicBezTo>
                  <a:pt x="26950" y="5247"/>
                  <a:pt x="26950" y="5152"/>
                  <a:pt x="26887" y="5088"/>
                </a:cubicBezTo>
                <a:cubicBezTo>
                  <a:pt x="25937" y="4011"/>
                  <a:pt x="25177" y="3156"/>
                  <a:pt x="24544" y="2491"/>
                </a:cubicBezTo>
                <a:cubicBezTo>
                  <a:pt x="24195" y="2080"/>
                  <a:pt x="23942" y="1731"/>
                  <a:pt x="23847" y="1510"/>
                </a:cubicBezTo>
                <a:lnTo>
                  <a:pt x="23847" y="1510"/>
                </a:lnTo>
                <a:lnTo>
                  <a:pt x="26475" y="3568"/>
                </a:lnTo>
                <a:cubicBezTo>
                  <a:pt x="26488" y="3581"/>
                  <a:pt x="26512" y="3589"/>
                  <a:pt x="26538" y="3589"/>
                </a:cubicBezTo>
                <a:cubicBezTo>
                  <a:pt x="26575" y="3589"/>
                  <a:pt x="26615" y="3574"/>
                  <a:pt x="26634" y="3536"/>
                </a:cubicBezTo>
                <a:cubicBezTo>
                  <a:pt x="26665" y="3536"/>
                  <a:pt x="26665" y="3536"/>
                  <a:pt x="26665" y="3505"/>
                </a:cubicBezTo>
                <a:cubicBezTo>
                  <a:pt x="26684" y="3514"/>
                  <a:pt x="26700" y="3518"/>
                  <a:pt x="26714" y="3518"/>
                </a:cubicBezTo>
                <a:cubicBezTo>
                  <a:pt x="26750" y="3518"/>
                  <a:pt x="26779" y="3496"/>
                  <a:pt x="26824" y="3473"/>
                </a:cubicBezTo>
                <a:cubicBezTo>
                  <a:pt x="26855" y="3441"/>
                  <a:pt x="26887" y="3346"/>
                  <a:pt x="26824" y="3251"/>
                </a:cubicBezTo>
                <a:cubicBezTo>
                  <a:pt x="26665" y="2998"/>
                  <a:pt x="26349" y="2555"/>
                  <a:pt x="25969" y="2048"/>
                </a:cubicBezTo>
                <a:lnTo>
                  <a:pt x="25969" y="2048"/>
                </a:lnTo>
                <a:cubicBezTo>
                  <a:pt x="26317" y="2333"/>
                  <a:pt x="26697" y="2618"/>
                  <a:pt x="27045" y="2935"/>
                </a:cubicBezTo>
                <a:cubicBezTo>
                  <a:pt x="27077" y="2951"/>
                  <a:pt x="27117" y="2958"/>
                  <a:pt x="27152" y="2958"/>
                </a:cubicBezTo>
                <a:cubicBezTo>
                  <a:pt x="27188" y="2958"/>
                  <a:pt x="27220" y="2951"/>
                  <a:pt x="27235" y="2935"/>
                </a:cubicBezTo>
                <a:cubicBezTo>
                  <a:pt x="27267" y="2903"/>
                  <a:pt x="27299" y="2840"/>
                  <a:pt x="27299" y="2776"/>
                </a:cubicBezTo>
                <a:cubicBezTo>
                  <a:pt x="27330" y="2618"/>
                  <a:pt x="27109" y="2333"/>
                  <a:pt x="26222" y="1320"/>
                </a:cubicBezTo>
                <a:cubicBezTo>
                  <a:pt x="26127" y="1193"/>
                  <a:pt x="26032" y="1098"/>
                  <a:pt x="25937" y="971"/>
                </a:cubicBezTo>
                <a:lnTo>
                  <a:pt x="25937" y="971"/>
                </a:lnTo>
                <a:lnTo>
                  <a:pt x="26444" y="1130"/>
                </a:lnTo>
                <a:cubicBezTo>
                  <a:pt x="26461" y="1138"/>
                  <a:pt x="26478" y="1142"/>
                  <a:pt x="26495" y="1142"/>
                </a:cubicBezTo>
                <a:cubicBezTo>
                  <a:pt x="26541" y="1142"/>
                  <a:pt x="26587" y="1113"/>
                  <a:pt x="26634" y="1066"/>
                </a:cubicBezTo>
                <a:cubicBezTo>
                  <a:pt x="26634" y="1035"/>
                  <a:pt x="26665" y="971"/>
                  <a:pt x="26634" y="940"/>
                </a:cubicBezTo>
                <a:lnTo>
                  <a:pt x="26634" y="940"/>
                </a:lnTo>
                <a:cubicBezTo>
                  <a:pt x="26725" y="958"/>
                  <a:pt x="26774" y="976"/>
                  <a:pt x="26812" y="976"/>
                </a:cubicBezTo>
                <a:cubicBezTo>
                  <a:pt x="26839" y="976"/>
                  <a:pt x="26860" y="966"/>
                  <a:pt x="26887" y="940"/>
                </a:cubicBezTo>
                <a:cubicBezTo>
                  <a:pt x="26919" y="908"/>
                  <a:pt x="26950" y="845"/>
                  <a:pt x="26950" y="813"/>
                </a:cubicBezTo>
                <a:cubicBezTo>
                  <a:pt x="26950" y="781"/>
                  <a:pt x="26950" y="718"/>
                  <a:pt x="26919" y="686"/>
                </a:cubicBezTo>
                <a:cubicBezTo>
                  <a:pt x="26919" y="686"/>
                  <a:pt x="26855" y="623"/>
                  <a:pt x="26824" y="591"/>
                </a:cubicBezTo>
                <a:lnTo>
                  <a:pt x="26760" y="623"/>
                </a:lnTo>
                <a:cubicBezTo>
                  <a:pt x="26729" y="623"/>
                  <a:pt x="26665" y="591"/>
                  <a:pt x="26602" y="560"/>
                </a:cubicBezTo>
                <a:cubicBezTo>
                  <a:pt x="26391" y="475"/>
                  <a:pt x="26278" y="419"/>
                  <a:pt x="26199" y="419"/>
                </a:cubicBezTo>
                <a:cubicBezTo>
                  <a:pt x="26159" y="419"/>
                  <a:pt x="26127" y="433"/>
                  <a:pt x="26095" y="465"/>
                </a:cubicBezTo>
                <a:cubicBezTo>
                  <a:pt x="26032" y="496"/>
                  <a:pt x="26000" y="591"/>
                  <a:pt x="26064" y="655"/>
                </a:cubicBezTo>
                <a:lnTo>
                  <a:pt x="25557" y="496"/>
                </a:lnTo>
                <a:cubicBezTo>
                  <a:pt x="25494" y="496"/>
                  <a:pt x="25430" y="496"/>
                  <a:pt x="25399" y="528"/>
                </a:cubicBezTo>
                <a:cubicBezTo>
                  <a:pt x="25367" y="560"/>
                  <a:pt x="25367" y="623"/>
                  <a:pt x="25335" y="655"/>
                </a:cubicBezTo>
                <a:cubicBezTo>
                  <a:pt x="25335" y="781"/>
                  <a:pt x="25367" y="813"/>
                  <a:pt x="26000" y="1541"/>
                </a:cubicBezTo>
                <a:cubicBezTo>
                  <a:pt x="26095" y="1636"/>
                  <a:pt x="26222" y="1795"/>
                  <a:pt x="26349" y="1921"/>
                </a:cubicBezTo>
                <a:cubicBezTo>
                  <a:pt x="25779" y="1446"/>
                  <a:pt x="25430" y="1225"/>
                  <a:pt x="25240" y="1098"/>
                </a:cubicBezTo>
                <a:cubicBezTo>
                  <a:pt x="24829" y="591"/>
                  <a:pt x="24449" y="180"/>
                  <a:pt x="24259" y="148"/>
                </a:cubicBezTo>
                <a:cubicBezTo>
                  <a:pt x="24164" y="148"/>
                  <a:pt x="24100" y="180"/>
                  <a:pt x="24069" y="211"/>
                </a:cubicBezTo>
                <a:cubicBezTo>
                  <a:pt x="24037" y="243"/>
                  <a:pt x="24005" y="306"/>
                  <a:pt x="24005" y="338"/>
                </a:cubicBezTo>
                <a:cubicBezTo>
                  <a:pt x="24005" y="496"/>
                  <a:pt x="24164" y="718"/>
                  <a:pt x="25082" y="1763"/>
                </a:cubicBezTo>
                <a:cubicBezTo>
                  <a:pt x="25209" y="1890"/>
                  <a:pt x="25335" y="2016"/>
                  <a:pt x="25430" y="2175"/>
                </a:cubicBezTo>
                <a:cubicBezTo>
                  <a:pt x="25589" y="2365"/>
                  <a:pt x="25747" y="2555"/>
                  <a:pt x="25905" y="2713"/>
                </a:cubicBezTo>
                <a:lnTo>
                  <a:pt x="23783" y="1035"/>
                </a:lnTo>
                <a:cubicBezTo>
                  <a:pt x="23757" y="1021"/>
                  <a:pt x="23726" y="1014"/>
                  <a:pt x="23695" y="1014"/>
                </a:cubicBezTo>
                <a:cubicBezTo>
                  <a:pt x="23652" y="1014"/>
                  <a:pt x="23612" y="1029"/>
                  <a:pt x="23593" y="1066"/>
                </a:cubicBezTo>
                <a:cubicBezTo>
                  <a:pt x="23530" y="1098"/>
                  <a:pt x="23498" y="1161"/>
                  <a:pt x="23498" y="1288"/>
                </a:cubicBezTo>
                <a:cubicBezTo>
                  <a:pt x="23498" y="1320"/>
                  <a:pt x="23498" y="1383"/>
                  <a:pt x="23530" y="1446"/>
                </a:cubicBezTo>
                <a:cubicBezTo>
                  <a:pt x="22393" y="332"/>
                  <a:pt x="21987" y="137"/>
                  <a:pt x="21814" y="137"/>
                </a:cubicBezTo>
                <a:cubicBezTo>
                  <a:pt x="21751" y="137"/>
                  <a:pt x="21719" y="163"/>
                  <a:pt x="21693" y="180"/>
                </a:cubicBezTo>
                <a:cubicBezTo>
                  <a:pt x="21662" y="211"/>
                  <a:pt x="21630" y="243"/>
                  <a:pt x="21630" y="306"/>
                </a:cubicBezTo>
                <a:cubicBezTo>
                  <a:pt x="21630" y="338"/>
                  <a:pt x="21662" y="401"/>
                  <a:pt x="21693" y="433"/>
                </a:cubicBezTo>
                <a:cubicBezTo>
                  <a:pt x="23942" y="2745"/>
                  <a:pt x="26222" y="5437"/>
                  <a:pt x="26634" y="6355"/>
                </a:cubicBezTo>
                <a:cubicBezTo>
                  <a:pt x="22865" y="2016"/>
                  <a:pt x="21693" y="718"/>
                  <a:pt x="21250" y="370"/>
                </a:cubicBezTo>
                <a:lnTo>
                  <a:pt x="21218" y="306"/>
                </a:lnTo>
                <a:lnTo>
                  <a:pt x="21187" y="306"/>
                </a:lnTo>
                <a:cubicBezTo>
                  <a:pt x="21123" y="259"/>
                  <a:pt x="21084" y="243"/>
                  <a:pt x="21056" y="243"/>
                </a:cubicBezTo>
                <a:cubicBezTo>
                  <a:pt x="21028" y="243"/>
                  <a:pt x="21012" y="259"/>
                  <a:pt x="20997" y="275"/>
                </a:cubicBezTo>
                <a:cubicBezTo>
                  <a:pt x="20965" y="306"/>
                  <a:pt x="20933" y="338"/>
                  <a:pt x="20933" y="401"/>
                </a:cubicBezTo>
                <a:cubicBezTo>
                  <a:pt x="20933" y="433"/>
                  <a:pt x="20965" y="465"/>
                  <a:pt x="20965" y="496"/>
                </a:cubicBezTo>
                <a:lnTo>
                  <a:pt x="21630" y="1351"/>
                </a:lnTo>
                <a:cubicBezTo>
                  <a:pt x="21187" y="940"/>
                  <a:pt x="20838" y="686"/>
                  <a:pt x="20585" y="655"/>
                </a:cubicBezTo>
                <a:cubicBezTo>
                  <a:pt x="20458" y="655"/>
                  <a:pt x="20363" y="686"/>
                  <a:pt x="20332" y="750"/>
                </a:cubicBezTo>
                <a:cubicBezTo>
                  <a:pt x="20268" y="813"/>
                  <a:pt x="20237" y="876"/>
                  <a:pt x="20237" y="971"/>
                </a:cubicBezTo>
                <a:lnTo>
                  <a:pt x="20237" y="1003"/>
                </a:lnTo>
                <a:cubicBezTo>
                  <a:pt x="20173" y="1003"/>
                  <a:pt x="20110" y="1003"/>
                  <a:pt x="20078" y="1035"/>
                </a:cubicBezTo>
                <a:cubicBezTo>
                  <a:pt x="20015" y="1098"/>
                  <a:pt x="20015" y="1193"/>
                  <a:pt x="20078" y="1288"/>
                </a:cubicBezTo>
                <a:lnTo>
                  <a:pt x="26412" y="9459"/>
                </a:lnTo>
                <a:cubicBezTo>
                  <a:pt x="26349" y="9427"/>
                  <a:pt x="26317" y="9395"/>
                  <a:pt x="26254" y="9364"/>
                </a:cubicBezTo>
                <a:cubicBezTo>
                  <a:pt x="25367" y="8065"/>
                  <a:pt x="23625" y="6228"/>
                  <a:pt x="21567" y="4106"/>
                </a:cubicBezTo>
                <a:cubicBezTo>
                  <a:pt x="21187" y="3726"/>
                  <a:pt x="20807" y="3315"/>
                  <a:pt x="20427" y="2935"/>
                </a:cubicBezTo>
                <a:cubicBezTo>
                  <a:pt x="19825" y="2175"/>
                  <a:pt x="19255" y="1415"/>
                  <a:pt x="18748" y="750"/>
                </a:cubicBezTo>
                <a:cubicBezTo>
                  <a:pt x="18716" y="718"/>
                  <a:pt x="18685" y="686"/>
                  <a:pt x="18621" y="686"/>
                </a:cubicBezTo>
                <a:cubicBezTo>
                  <a:pt x="18590" y="686"/>
                  <a:pt x="18558" y="686"/>
                  <a:pt x="18526" y="718"/>
                </a:cubicBezTo>
                <a:cubicBezTo>
                  <a:pt x="18495" y="750"/>
                  <a:pt x="18463" y="781"/>
                  <a:pt x="18463" y="845"/>
                </a:cubicBezTo>
                <a:cubicBezTo>
                  <a:pt x="18178" y="528"/>
                  <a:pt x="17988" y="370"/>
                  <a:pt x="17861" y="370"/>
                </a:cubicBezTo>
                <a:cubicBezTo>
                  <a:pt x="17766" y="370"/>
                  <a:pt x="17703" y="401"/>
                  <a:pt x="17671" y="401"/>
                </a:cubicBezTo>
                <a:cubicBezTo>
                  <a:pt x="17640" y="433"/>
                  <a:pt x="17640" y="496"/>
                  <a:pt x="17640" y="528"/>
                </a:cubicBezTo>
                <a:cubicBezTo>
                  <a:pt x="17608" y="560"/>
                  <a:pt x="17640" y="623"/>
                  <a:pt x="17671" y="655"/>
                </a:cubicBezTo>
                <a:lnTo>
                  <a:pt x="18801" y="2120"/>
                </a:lnTo>
                <a:lnTo>
                  <a:pt x="18801" y="2120"/>
                </a:lnTo>
                <a:cubicBezTo>
                  <a:pt x="18742" y="2052"/>
                  <a:pt x="18672" y="1997"/>
                  <a:pt x="18621" y="1921"/>
                </a:cubicBezTo>
                <a:lnTo>
                  <a:pt x="17766" y="876"/>
                </a:lnTo>
                <a:cubicBezTo>
                  <a:pt x="17735" y="845"/>
                  <a:pt x="17695" y="829"/>
                  <a:pt x="17656" y="829"/>
                </a:cubicBezTo>
                <a:cubicBezTo>
                  <a:pt x="17616" y="829"/>
                  <a:pt x="17576" y="845"/>
                  <a:pt x="17545" y="876"/>
                </a:cubicBezTo>
                <a:cubicBezTo>
                  <a:pt x="17545" y="908"/>
                  <a:pt x="17513" y="940"/>
                  <a:pt x="17513" y="971"/>
                </a:cubicBezTo>
                <a:cubicBezTo>
                  <a:pt x="17165" y="686"/>
                  <a:pt x="16911" y="528"/>
                  <a:pt x="16753" y="496"/>
                </a:cubicBezTo>
                <a:cubicBezTo>
                  <a:pt x="16729" y="490"/>
                  <a:pt x="16707" y="488"/>
                  <a:pt x="16687" y="488"/>
                </a:cubicBezTo>
                <a:cubicBezTo>
                  <a:pt x="16603" y="488"/>
                  <a:pt x="16557" y="534"/>
                  <a:pt x="16531" y="560"/>
                </a:cubicBezTo>
                <a:cubicBezTo>
                  <a:pt x="16468" y="591"/>
                  <a:pt x="16468" y="623"/>
                  <a:pt x="16468" y="686"/>
                </a:cubicBezTo>
                <a:cubicBezTo>
                  <a:pt x="16468" y="718"/>
                  <a:pt x="16468" y="781"/>
                  <a:pt x="16500" y="813"/>
                </a:cubicBezTo>
                <a:cubicBezTo>
                  <a:pt x="19096" y="3536"/>
                  <a:pt x="24765" y="9617"/>
                  <a:pt x="24734" y="11074"/>
                </a:cubicBezTo>
                <a:cubicBezTo>
                  <a:pt x="24724" y="11092"/>
                  <a:pt x="24692" y="11128"/>
                  <a:pt x="24618" y="11128"/>
                </a:cubicBezTo>
                <a:cubicBezTo>
                  <a:pt x="24443" y="11128"/>
                  <a:pt x="24031" y="10929"/>
                  <a:pt x="23118" y="9839"/>
                </a:cubicBezTo>
                <a:cubicBezTo>
                  <a:pt x="21187" y="7083"/>
                  <a:pt x="18146" y="2935"/>
                  <a:pt x="16278" y="1130"/>
                </a:cubicBezTo>
                <a:cubicBezTo>
                  <a:pt x="15771" y="465"/>
                  <a:pt x="15581" y="306"/>
                  <a:pt x="15486" y="306"/>
                </a:cubicBezTo>
                <a:cubicBezTo>
                  <a:pt x="15455" y="306"/>
                  <a:pt x="15391" y="306"/>
                  <a:pt x="15360" y="338"/>
                </a:cubicBezTo>
                <a:cubicBezTo>
                  <a:pt x="15201" y="275"/>
                  <a:pt x="15106" y="211"/>
                  <a:pt x="14979" y="211"/>
                </a:cubicBezTo>
                <a:cubicBezTo>
                  <a:pt x="14950" y="205"/>
                  <a:pt x="14924" y="203"/>
                  <a:pt x="14899" y="203"/>
                </a:cubicBezTo>
                <a:cubicBezTo>
                  <a:pt x="14787" y="203"/>
                  <a:pt x="14715" y="255"/>
                  <a:pt x="14663" y="306"/>
                </a:cubicBezTo>
                <a:cubicBezTo>
                  <a:pt x="14631" y="338"/>
                  <a:pt x="14599" y="370"/>
                  <a:pt x="14599" y="465"/>
                </a:cubicBezTo>
                <a:cubicBezTo>
                  <a:pt x="14599" y="560"/>
                  <a:pt x="14631" y="655"/>
                  <a:pt x="14694" y="813"/>
                </a:cubicBezTo>
                <a:cubicBezTo>
                  <a:pt x="14536" y="813"/>
                  <a:pt x="14441" y="845"/>
                  <a:pt x="14314" y="940"/>
                </a:cubicBezTo>
                <a:cubicBezTo>
                  <a:pt x="14283" y="971"/>
                  <a:pt x="14283" y="1003"/>
                  <a:pt x="14283" y="1035"/>
                </a:cubicBezTo>
                <a:cubicBezTo>
                  <a:pt x="14283" y="1098"/>
                  <a:pt x="14283" y="1130"/>
                  <a:pt x="14314" y="1161"/>
                </a:cubicBezTo>
                <a:lnTo>
                  <a:pt x="21662" y="10694"/>
                </a:lnTo>
                <a:cubicBezTo>
                  <a:pt x="19920" y="8762"/>
                  <a:pt x="16278" y="3948"/>
                  <a:pt x="13903" y="655"/>
                </a:cubicBezTo>
                <a:cubicBezTo>
                  <a:pt x="13871" y="623"/>
                  <a:pt x="13839" y="591"/>
                  <a:pt x="13808" y="591"/>
                </a:cubicBezTo>
                <a:cubicBezTo>
                  <a:pt x="13744" y="591"/>
                  <a:pt x="13713" y="623"/>
                  <a:pt x="13681" y="655"/>
                </a:cubicBezTo>
                <a:cubicBezTo>
                  <a:pt x="13649" y="686"/>
                  <a:pt x="13618" y="750"/>
                  <a:pt x="13618" y="781"/>
                </a:cubicBezTo>
                <a:cubicBezTo>
                  <a:pt x="13618" y="908"/>
                  <a:pt x="13776" y="1193"/>
                  <a:pt x="14093" y="1636"/>
                </a:cubicBezTo>
                <a:cubicBezTo>
                  <a:pt x="13333" y="813"/>
                  <a:pt x="12699" y="275"/>
                  <a:pt x="12319" y="243"/>
                </a:cubicBezTo>
                <a:cubicBezTo>
                  <a:pt x="12280" y="235"/>
                  <a:pt x="12242" y="231"/>
                  <a:pt x="12206" y="231"/>
                </a:cubicBezTo>
                <a:cubicBezTo>
                  <a:pt x="12100" y="231"/>
                  <a:pt x="12011" y="267"/>
                  <a:pt x="11939" y="338"/>
                </a:cubicBezTo>
                <a:cubicBezTo>
                  <a:pt x="11876" y="370"/>
                  <a:pt x="11844" y="465"/>
                  <a:pt x="11813" y="591"/>
                </a:cubicBezTo>
                <a:cubicBezTo>
                  <a:pt x="11813" y="620"/>
                  <a:pt x="11813" y="676"/>
                  <a:pt x="11837" y="710"/>
                </a:cubicBezTo>
                <a:lnTo>
                  <a:pt x="11837" y="710"/>
                </a:lnTo>
                <a:lnTo>
                  <a:pt x="11654" y="496"/>
                </a:lnTo>
                <a:cubicBezTo>
                  <a:pt x="11636" y="459"/>
                  <a:pt x="11595" y="444"/>
                  <a:pt x="11552" y="444"/>
                </a:cubicBezTo>
                <a:cubicBezTo>
                  <a:pt x="11522" y="444"/>
                  <a:pt x="11490" y="451"/>
                  <a:pt x="11464" y="465"/>
                </a:cubicBezTo>
                <a:cubicBezTo>
                  <a:pt x="11401" y="528"/>
                  <a:pt x="11369" y="623"/>
                  <a:pt x="11433" y="686"/>
                </a:cubicBezTo>
                <a:cubicBezTo>
                  <a:pt x="11686" y="1098"/>
                  <a:pt x="16816" y="9174"/>
                  <a:pt x="19540" y="11612"/>
                </a:cubicBezTo>
                <a:cubicBezTo>
                  <a:pt x="19223" y="11422"/>
                  <a:pt x="18843" y="11105"/>
                  <a:pt x="18431" y="10662"/>
                </a:cubicBezTo>
                <a:cubicBezTo>
                  <a:pt x="18336" y="10535"/>
                  <a:pt x="18241" y="10409"/>
                  <a:pt x="18146" y="10314"/>
                </a:cubicBezTo>
                <a:cubicBezTo>
                  <a:pt x="17576" y="9522"/>
                  <a:pt x="16785" y="8540"/>
                  <a:pt x="15803" y="7432"/>
                </a:cubicBezTo>
                <a:cubicBezTo>
                  <a:pt x="14853" y="6102"/>
                  <a:pt x="13871" y="4708"/>
                  <a:pt x="13048" y="3536"/>
                </a:cubicBezTo>
                <a:cubicBezTo>
                  <a:pt x="11274" y="971"/>
                  <a:pt x="10704" y="148"/>
                  <a:pt x="10419" y="116"/>
                </a:cubicBezTo>
                <a:cubicBezTo>
                  <a:pt x="10387" y="116"/>
                  <a:pt x="10324" y="148"/>
                  <a:pt x="10292" y="180"/>
                </a:cubicBezTo>
                <a:cubicBezTo>
                  <a:pt x="10229" y="211"/>
                  <a:pt x="10197" y="275"/>
                  <a:pt x="10197" y="401"/>
                </a:cubicBezTo>
                <a:cubicBezTo>
                  <a:pt x="10166" y="718"/>
                  <a:pt x="10609" y="1446"/>
                  <a:pt x="11274" y="2428"/>
                </a:cubicBezTo>
                <a:cubicBezTo>
                  <a:pt x="10894" y="1921"/>
                  <a:pt x="10482" y="1415"/>
                  <a:pt x="10134" y="971"/>
                </a:cubicBezTo>
                <a:cubicBezTo>
                  <a:pt x="10102" y="940"/>
                  <a:pt x="10063" y="924"/>
                  <a:pt x="10023" y="924"/>
                </a:cubicBezTo>
                <a:cubicBezTo>
                  <a:pt x="9984" y="924"/>
                  <a:pt x="9944" y="940"/>
                  <a:pt x="9912" y="971"/>
                </a:cubicBezTo>
                <a:cubicBezTo>
                  <a:pt x="9881" y="1003"/>
                  <a:pt x="9849" y="1035"/>
                  <a:pt x="9849" y="1098"/>
                </a:cubicBezTo>
                <a:cubicBezTo>
                  <a:pt x="9849" y="1288"/>
                  <a:pt x="10134" y="1636"/>
                  <a:pt x="11179" y="2808"/>
                </a:cubicBezTo>
                <a:cubicBezTo>
                  <a:pt x="12066" y="3885"/>
                  <a:pt x="13301" y="5405"/>
                  <a:pt x="14536" y="6893"/>
                </a:cubicBezTo>
                <a:cubicBezTo>
                  <a:pt x="16531" y="9300"/>
                  <a:pt x="17735" y="10694"/>
                  <a:pt x="18463" y="11454"/>
                </a:cubicBezTo>
                <a:cubicBezTo>
                  <a:pt x="18590" y="11707"/>
                  <a:pt x="18653" y="11897"/>
                  <a:pt x="18653" y="12055"/>
                </a:cubicBezTo>
                <a:cubicBezTo>
                  <a:pt x="18653" y="12119"/>
                  <a:pt x="18621" y="12150"/>
                  <a:pt x="18590" y="12182"/>
                </a:cubicBezTo>
                <a:cubicBezTo>
                  <a:pt x="18543" y="12228"/>
                  <a:pt x="18497" y="12258"/>
                  <a:pt x="18426" y="12258"/>
                </a:cubicBezTo>
                <a:cubicBezTo>
                  <a:pt x="18400" y="12258"/>
                  <a:pt x="18370" y="12254"/>
                  <a:pt x="18336" y="12245"/>
                </a:cubicBezTo>
                <a:cubicBezTo>
                  <a:pt x="18083" y="12214"/>
                  <a:pt x="17766" y="12024"/>
                  <a:pt x="17386" y="11675"/>
                </a:cubicBezTo>
                <a:cubicBezTo>
                  <a:pt x="16183" y="10124"/>
                  <a:pt x="14758" y="8350"/>
                  <a:pt x="13459" y="6672"/>
                </a:cubicBezTo>
                <a:cubicBezTo>
                  <a:pt x="13048" y="6038"/>
                  <a:pt x="12636" y="5437"/>
                  <a:pt x="12256" y="4898"/>
                </a:cubicBezTo>
                <a:cubicBezTo>
                  <a:pt x="10356" y="2111"/>
                  <a:pt x="9279" y="560"/>
                  <a:pt x="8804" y="496"/>
                </a:cubicBezTo>
                <a:cubicBezTo>
                  <a:pt x="8786" y="490"/>
                  <a:pt x="8769" y="488"/>
                  <a:pt x="8753" y="488"/>
                </a:cubicBezTo>
                <a:cubicBezTo>
                  <a:pt x="8686" y="488"/>
                  <a:pt x="8640" y="534"/>
                  <a:pt x="8614" y="560"/>
                </a:cubicBezTo>
                <a:cubicBezTo>
                  <a:pt x="8582" y="591"/>
                  <a:pt x="8551" y="623"/>
                  <a:pt x="8551" y="655"/>
                </a:cubicBezTo>
                <a:cubicBezTo>
                  <a:pt x="8551" y="718"/>
                  <a:pt x="8551" y="813"/>
                  <a:pt x="10261" y="3061"/>
                </a:cubicBezTo>
                <a:lnTo>
                  <a:pt x="8361" y="750"/>
                </a:lnTo>
                <a:cubicBezTo>
                  <a:pt x="8322" y="710"/>
                  <a:pt x="8270" y="683"/>
                  <a:pt x="8222" y="683"/>
                </a:cubicBezTo>
                <a:cubicBezTo>
                  <a:pt x="8192" y="683"/>
                  <a:pt x="8163" y="694"/>
                  <a:pt x="8139" y="718"/>
                </a:cubicBezTo>
                <a:cubicBezTo>
                  <a:pt x="8076" y="781"/>
                  <a:pt x="8076" y="876"/>
                  <a:pt x="8107" y="940"/>
                </a:cubicBezTo>
                <a:lnTo>
                  <a:pt x="17038" y="12499"/>
                </a:lnTo>
                <a:cubicBezTo>
                  <a:pt x="16816" y="12467"/>
                  <a:pt x="16563" y="12309"/>
                  <a:pt x="16246" y="12024"/>
                </a:cubicBezTo>
                <a:cubicBezTo>
                  <a:pt x="16246" y="11992"/>
                  <a:pt x="16215" y="11992"/>
                  <a:pt x="16215" y="11992"/>
                </a:cubicBezTo>
                <a:cubicBezTo>
                  <a:pt x="15645" y="11169"/>
                  <a:pt x="12034" y="6102"/>
                  <a:pt x="9469" y="2998"/>
                </a:cubicBezTo>
                <a:cubicBezTo>
                  <a:pt x="8361" y="1478"/>
                  <a:pt x="7854" y="845"/>
                  <a:pt x="7601" y="813"/>
                </a:cubicBezTo>
                <a:cubicBezTo>
                  <a:pt x="7537" y="813"/>
                  <a:pt x="7474" y="813"/>
                  <a:pt x="7442" y="845"/>
                </a:cubicBezTo>
                <a:cubicBezTo>
                  <a:pt x="7252" y="718"/>
                  <a:pt x="7126" y="623"/>
                  <a:pt x="6999" y="623"/>
                </a:cubicBezTo>
                <a:cubicBezTo>
                  <a:pt x="6981" y="617"/>
                  <a:pt x="6964" y="614"/>
                  <a:pt x="6948" y="614"/>
                </a:cubicBezTo>
                <a:cubicBezTo>
                  <a:pt x="6881" y="614"/>
                  <a:pt x="6834" y="661"/>
                  <a:pt x="6809" y="686"/>
                </a:cubicBezTo>
                <a:cubicBezTo>
                  <a:pt x="6777" y="718"/>
                  <a:pt x="6746" y="750"/>
                  <a:pt x="6746" y="781"/>
                </a:cubicBezTo>
                <a:cubicBezTo>
                  <a:pt x="6746" y="845"/>
                  <a:pt x="6714" y="1003"/>
                  <a:pt x="10482" y="5848"/>
                </a:cubicBezTo>
                <a:cubicBezTo>
                  <a:pt x="6182" y="827"/>
                  <a:pt x="5419" y="131"/>
                  <a:pt x="5171" y="131"/>
                </a:cubicBezTo>
                <a:cubicBezTo>
                  <a:pt x="5125" y="131"/>
                  <a:pt x="5097" y="155"/>
                  <a:pt x="5067" y="180"/>
                </a:cubicBezTo>
                <a:cubicBezTo>
                  <a:pt x="5067" y="211"/>
                  <a:pt x="5035" y="211"/>
                  <a:pt x="5035" y="243"/>
                </a:cubicBezTo>
                <a:lnTo>
                  <a:pt x="4814" y="21"/>
                </a:lnTo>
                <a:cubicBezTo>
                  <a:pt x="4787" y="8"/>
                  <a:pt x="4761" y="0"/>
                  <a:pt x="4735" y="0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229DEC-0A0A-4E1A-DF4A-4D1F3B4E08A0}"/>
              </a:ext>
            </a:extLst>
          </p:cNvPr>
          <p:cNvGrpSpPr/>
          <p:nvPr/>
        </p:nvGrpSpPr>
        <p:grpSpPr>
          <a:xfrm>
            <a:off x="8226900" y="1538976"/>
            <a:ext cx="3074577" cy="1804649"/>
            <a:chOff x="8447682" y="1283659"/>
            <a:chExt cx="3074577" cy="1804649"/>
          </a:xfrm>
        </p:grpSpPr>
        <p:sp>
          <p:nvSpPr>
            <p:cNvPr id="1044" name="Google Shape;1044;p38"/>
            <p:cNvSpPr txBox="1"/>
            <p:nvPr/>
          </p:nvSpPr>
          <p:spPr>
            <a:xfrm>
              <a:off x="9008910" y="2284700"/>
              <a:ext cx="1863389" cy="330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 dirty="0">
                  <a:solidFill>
                    <a:srgbClr val="F9CB9C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PERFECT</a:t>
              </a:r>
            </a:p>
            <a:p>
              <a:pPr algn="ctr"/>
              <a:r>
                <a:rPr lang="en" sz="3200" dirty="0">
                  <a:solidFill>
                    <a:srgbClr val="F9CB9C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MATCH</a:t>
              </a:r>
              <a:endParaRPr sz="3200" dirty="0">
                <a:solidFill>
                  <a:srgbClr val="F9CB9C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56CD63-69B0-4D25-FFC1-331962B653D7}"/>
                </a:ext>
              </a:extLst>
            </p:cNvPr>
            <p:cNvGrpSpPr/>
            <p:nvPr/>
          </p:nvGrpSpPr>
          <p:grpSpPr>
            <a:xfrm>
              <a:off x="8447682" y="1283659"/>
              <a:ext cx="3074577" cy="1804649"/>
              <a:chOff x="8271771" y="1083603"/>
              <a:chExt cx="3074577" cy="1804649"/>
            </a:xfrm>
          </p:grpSpPr>
          <p:sp>
            <p:nvSpPr>
              <p:cNvPr id="1041" name="Google Shape;1041;p38"/>
              <p:cNvSpPr/>
              <p:nvPr/>
            </p:nvSpPr>
            <p:spPr>
              <a:xfrm flipH="1">
                <a:off x="8271771" y="1083603"/>
                <a:ext cx="3074577" cy="1804649"/>
              </a:xfrm>
              <a:custGeom>
                <a:avLst/>
                <a:gdLst/>
                <a:ahLst/>
                <a:cxnLst/>
                <a:rect l="l" t="t" r="r" b="b"/>
                <a:pathLst>
                  <a:path w="76387" h="44836" extrusionOk="0">
                    <a:moveTo>
                      <a:pt x="12757" y="914"/>
                    </a:moveTo>
                    <a:cubicBezTo>
                      <a:pt x="12834" y="914"/>
                      <a:pt x="12910" y="918"/>
                      <a:pt x="12985" y="925"/>
                    </a:cubicBezTo>
                    <a:cubicBezTo>
                      <a:pt x="14600" y="1115"/>
                      <a:pt x="16057" y="1780"/>
                      <a:pt x="17292" y="2857"/>
                    </a:cubicBezTo>
                    <a:cubicBezTo>
                      <a:pt x="17957" y="3459"/>
                      <a:pt x="18147" y="4250"/>
                      <a:pt x="18179" y="5074"/>
                    </a:cubicBezTo>
                    <a:cubicBezTo>
                      <a:pt x="18210" y="6214"/>
                      <a:pt x="18115" y="7291"/>
                      <a:pt x="17609" y="8336"/>
                    </a:cubicBezTo>
                    <a:cubicBezTo>
                      <a:pt x="17514" y="8494"/>
                      <a:pt x="17450" y="8652"/>
                      <a:pt x="17355" y="8811"/>
                    </a:cubicBezTo>
                    <a:cubicBezTo>
                      <a:pt x="17007" y="9349"/>
                      <a:pt x="16564" y="9634"/>
                      <a:pt x="15867" y="9666"/>
                    </a:cubicBezTo>
                    <a:cubicBezTo>
                      <a:pt x="13618" y="9792"/>
                      <a:pt x="11338" y="9982"/>
                      <a:pt x="9090" y="10141"/>
                    </a:cubicBezTo>
                    <a:cubicBezTo>
                      <a:pt x="8979" y="10149"/>
                      <a:pt x="8869" y="10153"/>
                      <a:pt x="8759" y="10153"/>
                    </a:cubicBezTo>
                    <a:cubicBezTo>
                      <a:pt x="8460" y="10153"/>
                      <a:pt x="8165" y="10124"/>
                      <a:pt x="7886" y="10077"/>
                    </a:cubicBezTo>
                    <a:cubicBezTo>
                      <a:pt x="7601" y="10046"/>
                      <a:pt x="7475" y="9824"/>
                      <a:pt x="7380" y="9571"/>
                    </a:cubicBezTo>
                    <a:cubicBezTo>
                      <a:pt x="7158" y="8906"/>
                      <a:pt x="7095" y="8241"/>
                      <a:pt x="7063" y="7512"/>
                    </a:cubicBezTo>
                    <a:cubicBezTo>
                      <a:pt x="7126" y="5865"/>
                      <a:pt x="7665" y="4314"/>
                      <a:pt x="8710" y="2952"/>
                    </a:cubicBezTo>
                    <a:cubicBezTo>
                      <a:pt x="8963" y="2572"/>
                      <a:pt x="9311" y="2382"/>
                      <a:pt x="9691" y="2192"/>
                    </a:cubicBezTo>
                    <a:cubicBezTo>
                      <a:pt x="10452" y="1780"/>
                      <a:pt x="11243" y="1400"/>
                      <a:pt x="12067" y="1052"/>
                    </a:cubicBezTo>
                    <a:cubicBezTo>
                      <a:pt x="12260" y="955"/>
                      <a:pt x="12509" y="914"/>
                      <a:pt x="12757" y="914"/>
                    </a:cubicBezTo>
                    <a:close/>
                    <a:moveTo>
                      <a:pt x="71829" y="9370"/>
                    </a:moveTo>
                    <a:cubicBezTo>
                      <a:pt x="72427" y="9370"/>
                      <a:pt x="72884" y="9373"/>
                      <a:pt x="73156" y="9381"/>
                    </a:cubicBezTo>
                    <a:cubicBezTo>
                      <a:pt x="73916" y="9412"/>
                      <a:pt x="74360" y="9761"/>
                      <a:pt x="74645" y="10394"/>
                    </a:cubicBezTo>
                    <a:cubicBezTo>
                      <a:pt x="74961" y="11154"/>
                      <a:pt x="75025" y="11946"/>
                      <a:pt x="75088" y="12769"/>
                    </a:cubicBezTo>
                    <a:cubicBezTo>
                      <a:pt x="75183" y="14194"/>
                      <a:pt x="75341" y="15619"/>
                      <a:pt x="75436" y="17045"/>
                    </a:cubicBezTo>
                    <a:cubicBezTo>
                      <a:pt x="75468" y="17678"/>
                      <a:pt x="75468" y="18343"/>
                      <a:pt x="75468" y="19008"/>
                    </a:cubicBezTo>
                    <a:cubicBezTo>
                      <a:pt x="75405" y="20528"/>
                      <a:pt x="75215" y="38801"/>
                      <a:pt x="74993" y="40321"/>
                    </a:cubicBezTo>
                    <a:cubicBezTo>
                      <a:pt x="74898" y="40955"/>
                      <a:pt x="74613" y="41525"/>
                      <a:pt x="74201" y="42031"/>
                    </a:cubicBezTo>
                    <a:cubicBezTo>
                      <a:pt x="73885" y="42411"/>
                      <a:pt x="73473" y="42665"/>
                      <a:pt x="72998" y="42760"/>
                    </a:cubicBezTo>
                    <a:cubicBezTo>
                      <a:pt x="72491" y="42855"/>
                      <a:pt x="71985" y="42918"/>
                      <a:pt x="71446" y="42950"/>
                    </a:cubicBezTo>
                    <a:lnTo>
                      <a:pt x="65239" y="42950"/>
                    </a:lnTo>
                    <a:lnTo>
                      <a:pt x="65239" y="43013"/>
                    </a:lnTo>
                    <a:cubicBezTo>
                      <a:pt x="64310" y="43013"/>
                      <a:pt x="45703" y="43027"/>
                      <a:pt x="32979" y="43027"/>
                    </a:cubicBezTo>
                    <a:cubicBezTo>
                      <a:pt x="26617" y="43027"/>
                      <a:pt x="21726" y="43024"/>
                      <a:pt x="21251" y="43013"/>
                    </a:cubicBezTo>
                    <a:cubicBezTo>
                      <a:pt x="21115" y="43010"/>
                      <a:pt x="20980" y="43009"/>
                      <a:pt x="20845" y="43009"/>
                    </a:cubicBezTo>
                    <a:cubicBezTo>
                      <a:pt x="19428" y="43009"/>
                      <a:pt x="18009" y="43154"/>
                      <a:pt x="16564" y="43298"/>
                    </a:cubicBezTo>
                    <a:cubicBezTo>
                      <a:pt x="15424" y="43393"/>
                      <a:pt x="14252" y="43488"/>
                      <a:pt x="13112" y="43583"/>
                    </a:cubicBezTo>
                    <a:cubicBezTo>
                      <a:pt x="11813" y="43678"/>
                      <a:pt x="10483" y="43773"/>
                      <a:pt x="9185" y="43900"/>
                    </a:cubicBezTo>
                    <a:cubicBezTo>
                      <a:pt x="8564" y="43950"/>
                      <a:pt x="7938" y="43981"/>
                      <a:pt x="7311" y="43981"/>
                    </a:cubicBezTo>
                    <a:cubicBezTo>
                      <a:pt x="6371" y="43981"/>
                      <a:pt x="5429" y="43912"/>
                      <a:pt x="4498" y="43741"/>
                    </a:cubicBezTo>
                    <a:cubicBezTo>
                      <a:pt x="3801" y="43583"/>
                      <a:pt x="3104" y="43456"/>
                      <a:pt x="2408" y="43266"/>
                    </a:cubicBezTo>
                    <a:cubicBezTo>
                      <a:pt x="2154" y="43203"/>
                      <a:pt x="1901" y="43045"/>
                      <a:pt x="1711" y="42886"/>
                    </a:cubicBezTo>
                    <a:cubicBezTo>
                      <a:pt x="1616" y="42791"/>
                      <a:pt x="1553" y="42633"/>
                      <a:pt x="1553" y="42475"/>
                    </a:cubicBezTo>
                    <a:cubicBezTo>
                      <a:pt x="1521" y="41778"/>
                      <a:pt x="1553" y="41081"/>
                      <a:pt x="1521" y="40385"/>
                    </a:cubicBezTo>
                    <a:cubicBezTo>
                      <a:pt x="1458" y="39308"/>
                      <a:pt x="1331" y="38231"/>
                      <a:pt x="1299" y="37154"/>
                    </a:cubicBezTo>
                    <a:cubicBezTo>
                      <a:pt x="1268" y="36046"/>
                      <a:pt x="1236" y="18185"/>
                      <a:pt x="1268" y="17076"/>
                    </a:cubicBezTo>
                    <a:cubicBezTo>
                      <a:pt x="1268" y="16221"/>
                      <a:pt x="1331" y="15366"/>
                      <a:pt x="1426" y="14511"/>
                    </a:cubicBezTo>
                    <a:cubicBezTo>
                      <a:pt x="1458" y="14131"/>
                      <a:pt x="1553" y="13783"/>
                      <a:pt x="1648" y="13434"/>
                    </a:cubicBezTo>
                    <a:cubicBezTo>
                      <a:pt x="1806" y="12833"/>
                      <a:pt x="2154" y="12421"/>
                      <a:pt x="2724" y="12168"/>
                    </a:cubicBezTo>
                    <a:cubicBezTo>
                      <a:pt x="3643" y="11756"/>
                      <a:pt x="4593" y="11502"/>
                      <a:pt x="5606" y="11439"/>
                    </a:cubicBezTo>
                    <a:cubicBezTo>
                      <a:pt x="7000" y="11344"/>
                      <a:pt x="8361" y="11154"/>
                      <a:pt x="9755" y="11059"/>
                    </a:cubicBezTo>
                    <a:cubicBezTo>
                      <a:pt x="11718" y="10901"/>
                      <a:pt x="13650" y="10774"/>
                      <a:pt x="15614" y="10647"/>
                    </a:cubicBezTo>
                    <a:cubicBezTo>
                      <a:pt x="16722" y="10584"/>
                      <a:pt x="17830" y="10521"/>
                      <a:pt x="18939" y="10426"/>
                    </a:cubicBezTo>
                    <a:cubicBezTo>
                      <a:pt x="20332" y="10331"/>
                      <a:pt x="21726" y="10267"/>
                      <a:pt x="23119" y="10141"/>
                    </a:cubicBezTo>
                    <a:cubicBezTo>
                      <a:pt x="24196" y="10046"/>
                      <a:pt x="51463" y="9951"/>
                      <a:pt x="52540" y="9824"/>
                    </a:cubicBezTo>
                    <a:cubicBezTo>
                      <a:pt x="54611" y="9572"/>
                      <a:pt x="67289" y="9370"/>
                      <a:pt x="71829" y="9370"/>
                    </a:cubicBezTo>
                    <a:close/>
                    <a:moveTo>
                      <a:pt x="12696" y="0"/>
                    </a:moveTo>
                    <a:cubicBezTo>
                      <a:pt x="12407" y="0"/>
                      <a:pt x="12126" y="45"/>
                      <a:pt x="11845" y="165"/>
                    </a:cubicBezTo>
                    <a:cubicBezTo>
                      <a:pt x="10705" y="703"/>
                      <a:pt x="9533" y="1178"/>
                      <a:pt x="8488" y="1907"/>
                    </a:cubicBezTo>
                    <a:cubicBezTo>
                      <a:pt x="8393" y="1970"/>
                      <a:pt x="8298" y="2033"/>
                      <a:pt x="8235" y="2128"/>
                    </a:cubicBezTo>
                    <a:cubicBezTo>
                      <a:pt x="7285" y="3174"/>
                      <a:pt x="6746" y="4440"/>
                      <a:pt x="6398" y="5802"/>
                    </a:cubicBezTo>
                    <a:cubicBezTo>
                      <a:pt x="6176" y="6720"/>
                      <a:pt x="6113" y="7671"/>
                      <a:pt x="6240" y="8621"/>
                    </a:cubicBezTo>
                    <a:cubicBezTo>
                      <a:pt x="6335" y="9191"/>
                      <a:pt x="6493" y="9792"/>
                      <a:pt x="6588" y="10394"/>
                    </a:cubicBezTo>
                    <a:cubicBezTo>
                      <a:pt x="6493" y="10426"/>
                      <a:pt x="6366" y="10426"/>
                      <a:pt x="6240" y="10457"/>
                    </a:cubicBezTo>
                    <a:cubicBezTo>
                      <a:pt x="5353" y="10584"/>
                      <a:pt x="4434" y="10679"/>
                      <a:pt x="3548" y="10869"/>
                    </a:cubicBezTo>
                    <a:cubicBezTo>
                      <a:pt x="2756" y="11091"/>
                      <a:pt x="1933" y="11344"/>
                      <a:pt x="1299" y="11946"/>
                    </a:cubicBezTo>
                    <a:cubicBezTo>
                      <a:pt x="476" y="12706"/>
                      <a:pt x="1" y="13624"/>
                      <a:pt x="191" y="14764"/>
                    </a:cubicBezTo>
                    <a:cubicBezTo>
                      <a:pt x="222" y="14954"/>
                      <a:pt x="222" y="15144"/>
                      <a:pt x="222" y="15334"/>
                    </a:cubicBezTo>
                    <a:cubicBezTo>
                      <a:pt x="254" y="16601"/>
                      <a:pt x="254" y="17900"/>
                      <a:pt x="317" y="19198"/>
                    </a:cubicBezTo>
                    <a:cubicBezTo>
                      <a:pt x="317" y="20021"/>
                      <a:pt x="317" y="37629"/>
                      <a:pt x="444" y="38421"/>
                    </a:cubicBezTo>
                    <a:cubicBezTo>
                      <a:pt x="507" y="38959"/>
                      <a:pt x="507" y="39498"/>
                      <a:pt x="412" y="40036"/>
                    </a:cubicBezTo>
                    <a:cubicBezTo>
                      <a:pt x="349" y="40258"/>
                      <a:pt x="349" y="40543"/>
                      <a:pt x="412" y="40765"/>
                    </a:cubicBezTo>
                    <a:cubicBezTo>
                      <a:pt x="539" y="41271"/>
                      <a:pt x="507" y="41746"/>
                      <a:pt x="444" y="42221"/>
                    </a:cubicBezTo>
                    <a:cubicBezTo>
                      <a:pt x="412" y="42601"/>
                      <a:pt x="476" y="42950"/>
                      <a:pt x="729" y="43203"/>
                    </a:cubicBezTo>
                    <a:cubicBezTo>
                      <a:pt x="1173" y="43646"/>
                      <a:pt x="1648" y="43995"/>
                      <a:pt x="2249" y="44153"/>
                    </a:cubicBezTo>
                    <a:cubicBezTo>
                      <a:pt x="3548" y="44501"/>
                      <a:pt x="4878" y="44755"/>
                      <a:pt x="6240" y="44786"/>
                    </a:cubicBezTo>
                    <a:cubicBezTo>
                      <a:pt x="6776" y="44814"/>
                      <a:pt x="7306" y="44836"/>
                      <a:pt x="7836" y="44836"/>
                    </a:cubicBezTo>
                    <a:cubicBezTo>
                      <a:pt x="8526" y="44836"/>
                      <a:pt x="9214" y="44799"/>
                      <a:pt x="9913" y="44691"/>
                    </a:cubicBezTo>
                    <a:cubicBezTo>
                      <a:pt x="10388" y="44628"/>
                      <a:pt x="10863" y="44596"/>
                      <a:pt x="11338" y="44565"/>
                    </a:cubicBezTo>
                    <a:cubicBezTo>
                      <a:pt x="12890" y="44438"/>
                      <a:pt x="14474" y="44343"/>
                      <a:pt x="16057" y="44216"/>
                    </a:cubicBezTo>
                    <a:cubicBezTo>
                      <a:pt x="17419" y="44121"/>
                      <a:pt x="18781" y="43900"/>
                      <a:pt x="20142" y="43900"/>
                    </a:cubicBezTo>
                    <a:cubicBezTo>
                      <a:pt x="23879" y="43836"/>
                      <a:pt x="67424" y="43836"/>
                      <a:pt x="71193" y="43805"/>
                    </a:cubicBezTo>
                    <a:cubicBezTo>
                      <a:pt x="71605" y="43805"/>
                      <a:pt x="72016" y="43805"/>
                      <a:pt x="72396" y="43741"/>
                    </a:cubicBezTo>
                    <a:cubicBezTo>
                      <a:pt x="73315" y="43646"/>
                      <a:pt x="74138" y="43393"/>
                      <a:pt x="74771" y="42696"/>
                    </a:cubicBezTo>
                    <a:cubicBezTo>
                      <a:pt x="75341" y="42063"/>
                      <a:pt x="75721" y="41335"/>
                      <a:pt x="75848" y="40511"/>
                    </a:cubicBezTo>
                    <a:cubicBezTo>
                      <a:pt x="76133" y="38706"/>
                      <a:pt x="76323" y="20180"/>
                      <a:pt x="76355" y="18375"/>
                    </a:cubicBezTo>
                    <a:cubicBezTo>
                      <a:pt x="76387" y="17963"/>
                      <a:pt x="76355" y="17520"/>
                      <a:pt x="76323" y="17108"/>
                    </a:cubicBezTo>
                    <a:cubicBezTo>
                      <a:pt x="76228" y="15588"/>
                      <a:pt x="76070" y="14068"/>
                      <a:pt x="75975" y="12548"/>
                    </a:cubicBezTo>
                    <a:cubicBezTo>
                      <a:pt x="75912" y="11629"/>
                      <a:pt x="75785" y="10711"/>
                      <a:pt x="75373" y="9887"/>
                    </a:cubicBezTo>
                    <a:cubicBezTo>
                      <a:pt x="74993" y="9127"/>
                      <a:pt x="74423" y="8557"/>
                      <a:pt x="73505" y="8526"/>
                    </a:cubicBezTo>
                    <a:cubicBezTo>
                      <a:pt x="73408" y="8524"/>
                      <a:pt x="73241" y="8523"/>
                      <a:pt x="73011" y="8523"/>
                    </a:cubicBezTo>
                    <a:cubicBezTo>
                      <a:pt x="69236" y="8523"/>
                      <a:pt x="48546" y="8760"/>
                      <a:pt x="46934" y="8969"/>
                    </a:cubicBezTo>
                    <a:cubicBezTo>
                      <a:pt x="45778" y="9127"/>
                      <a:pt x="40038" y="9159"/>
                      <a:pt x="34294" y="9159"/>
                    </a:cubicBezTo>
                    <a:cubicBezTo>
                      <a:pt x="30465" y="9159"/>
                      <a:pt x="26634" y="9145"/>
                      <a:pt x="24158" y="9145"/>
                    </a:cubicBezTo>
                    <a:cubicBezTo>
                      <a:pt x="22920" y="9145"/>
                      <a:pt x="22021" y="9148"/>
                      <a:pt x="21631" y="9159"/>
                    </a:cubicBezTo>
                    <a:cubicBezTo>
                      <a:pt x="21409" y="9159"/>
                      <a:pt x="21156" y="9159"/>
                      <a:pt x="20934" y="9191"/>
                    </a:cubicBezTo>
                    <a:cubicBezTo>
                      <a:pt x="20016" y="9286"/>
                      <a:pt x="19129" y="9349"/>
                      <a:pt x="18210" y="9444"/>
                    </a:cubicBezTo>
                    <a:lnTo>
                      <a:pt x="17830" y="9444"/>
                    </a:lnTo>
                    <a:cubicBezTo>
                      <a:pt x="18052" y="9096"/>
                      <a:pt x="18242" y="8779"/>
                      <a:pt x="18400" y="8431"/>
                    </a:cubicBezTo>
                    <a:cubicBezTo>
                      <a:pt x="19034" y="7259"/>
                      <a:pt x="19034" y="5960"/>
                      <a:pt x="18971" y="4662"/>
                    </a:cubicBezTo>
                    <a:cubicBezTo>
                      <a:pt x="18939" y="3712"/>
                      <a:pt x="18590" y="2889"/>
                      <a:pt x="17862" y="2223"/>
                    </a:cubicBezTo>
                    <a:cubicBezTo>
                      <a:pt x="16532" y="1020"/>
                      <a:pt x="14949" y="323"/>
                      <a:pt x="13207" y="38"/>
                    </a:cubicBezTo>
                    <a:cubicBezTo>
                      <a:pt x="13033" y="15"/>
                      <a:pt x="12863" y="0"/>
                      <a:pt x="12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200">
                  <a:latin typeface="Sue Ellen Francisco " panose="02000000000000000000" pitchFamily="2" charset="0"/>
                </a:endParaRPr>
              </a:p>
            </p:txBody>
          </p:sp>
          <p:sp>
            <p:nvSpPr>
              <p:cNvPr id="1052" name="Google Shape;1052;p38"/>
              <p:cNvSpPr/>
              <p:nvPr/>
            </p:nvSpPr>
            <p:spPr>
              <a:xfrm>
                <a:off x="10696388" y="1183191"/>
                <a:ext cx="331052" cy="283105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4568" extrusionOk="0">
                    <a:moveTo>
                      <a:pt x="11560" y="1489"/>
                    </a:moveTo>
                    <a:cubicBezTo>
                      <a:pt x="11592" y="1552"/>
                      <a:pt x="11592" y="1584"/>
                      <a:pt x="11592" y="1647"/>
                    </a:cubicBezTo>
                    <a:cubicBezTo>
                      <a:pt x="11592" y="1679"/>
                      <a:pt x="11560" y="1710"/>
                      <a:pt x="11560" y="1742"/>
                    </a:cubicBezTo>
                    <a:cubicBezTo>
                      <a:pt x="11560" y="1710"/>
                      <a:pt x="11528" y="1710"/>
                      <a:pt x="11528" y="1710"/>
                    </a:cubicBezTo>
                    <a:cubicBezTo>
                      <a:pt x="11497" y="1647"/>
                      <a:pt x="11465" y="1647"/>
                      <a:pt x="11433" y="1615"/>
                    </a:cubicBezTo>
                    <a:cubicBezTo>
                      <a:pt x="11497" y="1552"/>
                      <a:pt x="11528" y="1520"/>
                      <a:pt x="11560" y="1489"/>
                    </a:cubicBezTo>
                    <a:close/>
                    <a:moveTo>
                      <a:pt x="10768" y="1552"/>
                    </a:moveTo>
                    <a:cubicBezTo>
                      <a:pt x="10737" y="1615"/>
                      <a:pt x="10705" y="1679"/>
                      <a:pt x="10642" y="1774"/>
                    </a:cubicBezTo>
                    <a:cubicBezTo>
                      <a:pt x="10515" y="1837"/>
                      <a:pt x="10388" y="1900"/>
                      <a:pt x="10230" y="1995"/>
                    </a:cubicBezTo>
                    <a:cubicBezTo>
                      <a:pt x="10483" y="1805"/>
                      <a:pt x="10642" y="1647"/>
                      <a:pt x="10768" y="1552"/>
                    </a:cubicBezTo>
                    <a:close/>
                    <a:moveTo>
                      <a:pt x="10927" y="1805"/>
                    </a:moveTo>
                    <a:cubicBezTo>
                      <a:pt x="10895" y="1837"/>
                      <a:pt x="10832" y="1900"/>
                      <a:pt x="10768" y="1932"/>
                    </a:cubicBezTo>
                    <a:cubicBezTo>
                      <a:pt x="10610" y="2090"/>
                      <a:pt x="10483" y="2217"/>
                      <a:pt x="10325" y="2344"/>
                    </a:cubicBezTo>
                    <a:cubicBezTo>
                      <a:pt x="10483" y="2185"/>
                      <a:pt x="10642" y="2027"/>
                      <a:pt x="10737" y="1900"/>
                    </a:cubicBezTo>
                    <a:cubicBezTo>
                      <a:pt x="10831" y="1869"/>
                      <a:pt x="10895" y="1837"/>
                      <a:pt x="10927" y="1805"/>
                    </a:cubicBezTo>
                    <a:close/>
                    <a:moveTo>
                      <a:pt x="8488" y="222"/>
                    </a:moveTo>
                    <a:cubicBezTo>
                      <a:pt x="8456" y="254"/>
                      <a:pt x="8456" y="254"/>
                      <a:pt x="8425" y="285"/>
                    </a:cubicBezTo>
                    <a:cubicBezTo>
                      <a:pt x="8298" y="317"/>
                      <a:pt x="8203" y="380"/>
                      <a:pt x="8076" y="444"/>
                    </a:cubicBezTo>
                    <a:cubicBezTo>
                      <a:pt x="8076" y="412"/>
                      <a:pt x="8076" y="380"/>
                      <a:pt x="8045" y="380"/>
                    </a:cubicBezTo>
                    <a:cubicBezTo>
                      <a:pt x="8022" y="358"/>
                      <a:pt x="8000" y="335"/>
                      <a:pt x="7966" y="335"/>
                    </a:cubicBezTo>
                    <a:cubicBezTo>
                      <a:pt x="7952" y="335"/>
                      <a:pt x="7937" y="339"/>
                      <a:pt x="7918" y="349"/>
                    </a:cubicBezTo>
                    <a:cubicBezTo>
                      <a:pt x="7570" y="634"/>
                      <a:pt x="5859" y="1964"/>
                      <a:pt x="4149" y="3389"/>
                    </a:cubicBezTo>
                    <a:cubicBezTo>
                      <a:pt x="5859" y="1742"/>
                      <a:pt x="7633" y="222"/>
                      <a:pt x="8361" y="222"/>
                    </a:cubicBezTo>
                    <a:close/>
                    <a:moveTo>
                      <a:pt x="10325" y="2122"/>
                    </a:moveTo>
                    <a:lnTo>
                      <a:pt x="10325" y="2122"/>
                    </a:lnTo>
                    <a:cubicBezTo>
                      <a:pt x="9881" y="2534"/>
                      <a:pt x="9185" y="3040"/>
                      <a:pt x="8393" y="3611"/>
                    </a:cubicBezTo>
                    <a:cubicBezTo>
                      <a:pt x="8488" y="3516"/>
                      <a:pt x="8583" y="3420"/>
                      <a:pt x="8678" y="3357"/>
                    </a:cubicBezTo>
                    <a:cubicBezTo>
                      <a:pt x="9343" y="2819"/>
                      <a:pt x="9881" y="2407"/>
                      <a:pt x="10325" y="2122"/>
                    </a:cubicBezTo>
                    <a:close/>
                    <a:moveTo>
                      <a:pt x="3548" y="2090"/>
                    </a:moveTo>
                    <a:cubicBezTo>
                      <a:pt x="2756" y="2819"/>
                      <a:pt x="2059" y="3452"/>
                      <a:pt x="1553" y="3801"/>
                    </a:cubicBezTo>
                    <a:cubicBezTo>
                      <a:pt x="1838" y="3547"/>
                      <a:pt x="2186" y="3262"/>
                      <a:pt x="2503" y="2945"/>
                    </a:cubicBezTo>
                    <a:cubicBezTo>
                      <a:pt x="2851" y="2660"/>
                      <a:pt x="3231" y="2344"/>
                      <a:pt x="3548" y="2090"/>
                    </a:cubicBezTo>
                    <a:close/>
                    <a:moveTo>
                      <a:pt x="1014" y="4339"/>
                    </a:moveTo>
                    <a:lnTo>
                      <a:pt x="919" y="4402"/>
                    </a:lnTo>
                    <a:cubicBezTo>
                      <a:pt x="951" y="4371"/>
                      <a:pt x="951" y="4371"/>
                      <a:pt x="982" y="4339"/>
                    </a:cubicBezTo>
                    <a:close/>
                    <a:moveTo>
                      <a:pt x="13808" y="4086"/>
                    </a:moveTo>
                    <a:cubicBezTo>
                      <a:pt x="13808" y="4117"/>
                      <a:pt x="13808" y="4149"/>
                      <a:pt x="13808" y="4181"/>
                    </a:cubicBezTo>
                    <a:cubicBezTo>
                      <a:pt x="13713" y="4244"/>
                      <a:pt x="13587" y="4307"/>
                      <a:pt x="13428" y="4402"/>
                    </a:cubicBezTo>
                    <a:lnTo>
                      <a:pt x="13808" y="4086"/>
                    </a:lnTo>
                    <a:close/>
                    <a:moveTo>
                      <a:pt x="13967" y="4307"/>
                    </a:moveTo>
                    <a:cubicBezTo>
                      <a:pt x="13967" y="4339"/>
                      <a:pt x="13967" y="4371"/>
                      <a:pt x="13903" y="4434"/>
                    </a:cubicBezTo>
                    <a:cubicBezTo>
                      <a:pt x="13935" y="4371"/>
                      <a:pt x="13967" y="4339"/>
                      <a:pt x="13967" y="4307"/>
                    </a:cubicBezTo>
                    <a:close/>
                    <a:moveTo>
                      <a:pt x="7475" y="4181"/>
                    </a:moveTo>
                    <a:cubicBezTo>
                      <a:pt x="7380" y="4244"/>
                      <a:pt x="7316" y="4307"/>
                      <a:pt x="7221" y="4371"/>
                    </a:cubicBezTo>
                    <a:cubicBezTo>
                      <a:pt x="7158" y="4434"/>
                      <a:pt x="7126" y="4466"/>
                      <a:pt x="7063" y="4497"/>
                    </a:cubicBezTo>
                    <a:cubicBezTo>
                      <a:pt x="7190" y="4371"/>
                      <a:pt x="7316" y="4276"/>
                      <a:pt x="7475" y="4181"/>
                    </a:cubicBezTo>
                    <a:close/>
                    <a:moveTo>
                      <a:pt x="13777" y="4371"/>
                    </a:moveTo>
                    <a:cubicBezTo>
                      <a:pt x="13745" y="4466"/>
                      <a:pt x="13682" y="4592"/>
                      <a:pt x="13587" y="4687"/>
                    </a:cubicBezTo>
                    <a:cubicBezTo>
                      <a:pt x="13365" y="4751"/>
                      <a:pt x="13048" y="4877"/>
                      <a:pt x="12732" y="5067"/>
                    </a:cubicBezTo>
                    <a:cubicBezTo>
                      <a:pt x="13175" y="4719"/>
                      <a:pt x="13555" y="4466"/>
                      <a:pt x="13777" y="4371"/>
                    </a:cubicBezTo>
                    <a:close/>
                    <a:moveTo>
                      <a:pt x="13777" y="4846"/>
                    </a:moveTo>
                    <a:cubicBezTo>
                      <a:pt x="13872" y="4846"/>
                      <a:pt x="13935" y="4877"/>
                      <a:pt x="13967" y="4909"/>
                    </a:cubicBezTo>
                    <a:cubicBezTo>
                      <a:pt x="13808" y="5004"/>
                      <a:pt x="13492" y="5226"/>
                      <a:pt x="13080" y="5574"/>
                    </a:cubicBezTo>
                    <a:cubicBezTo>
                      <a:pt x="13365" y="5289"/>
                      <a:pt x="13618" y="5036"/>
                      <a:pt x="13777" y="4846"/>
                    </a:cubicBezTo>
                    <a:close/>
                    <a:moveTo>
                      <a:pt x="11275" y="1742"/>
                    </a:moveTo>
                    <a:cubicBezTo>
                      <a:pt x="11338" y="1742"/>
                      <a:pt x="11370" y="1774"/>
                      <a:pt x="11402" y="1805"/>
                    </a:cubicBezTo>
                    <a:cubicBezTo>
                      <a:pt x="11433" y="1837"/>
                      <a:pt x="11465" y="1900"/>
                      <a:pt x="11433" y="1964"/>
                    </a:cubicBezTo>
                    <a:cubicBezTo>
                      <a:pt x="11433" y="1995"/>
                      <a:pt x="11433" y="1995"/>
                      <a:pt x="11433" y="2027"/>
                    </a:cubicBezTo>
                    <a:cubicBezTo>
                      <a:pt x="11338" y="2217"/>
                      <a:pt x="11180" y="2407"/>
                      <a:pt x="10958" y="2660"/>
                    </a:cubicBezTo>
                    <a:cubicBezTo>
                      <a:pt x="10737" y="2819"/>
                      <a:pt x="10483" y="3009"/>
                      <a:pt x="10230" y="3199"/>
                    </a:cubicBezTo>
                    <a:cubicBezTo>
                      <a:pt x="9058" y="4022"/>
                      <a:pt x="7506" y="5099"/>
                      <a:pt x="6018" y="6239"/>
                    </a:cubicBezTo>
                    <a:cubicBezTo>
                      <a:pt x="7285" y="5162"/>
                      <a:pt x="8900" y="3769"/>
                      <a:pt x="10895" y="2059"/>
                    </a:cubicBezTo>
                    <a:cubicBezTo>
                      <a:pt x="11022" y="1932"/>
                      <a:pt x="11148" y="1837"/>
                      <a:pt x="11275" y="1742"/>
                    </a:cubicBezTo>
                    <a:close/>
                    <a:moveTo>
                      <a:pt x="10357" y="1140"/>
                    </a:moveTo>
                    <a:lnTo>
                      <a:pt x="10357" y="1140"/>
                    </a:lnTo>
                    <a:cubicBezTo>
                      <a:pt x="10325" y="1267"/>
                      <a:pt x="10230" y="1425"/>
                      <a:pt x="10071" y="1647"/>
                    </a:cubicBezTo>
                    <a:cubicBezTo>
                      <a:pt x="9026" y="2439"/>
                      <a:pt x="7126" y="4022"/>
                      <a:pt x="5321" y="5606"/>
                    </a:cubicBezTo>
                    <a:cubicBezTo>
                      <a:pt x="4814" y="5954"/>
                      <a:pt x="4308" y="6271"/>
                      <a:pt x="3833" y="6587"/>
                    </a:cubicBezTo>
                    <a:lnTo>
                      <a:pt x="10357" y="1140"/>
                    </a:lnTo>
                    <a:close/>
                    <a:moveTo>
                      <a:pt x="11592" y="2850"/>
                    </a:moveTo>
                    <a:lnTo>
                      <a:pt x="11592" y="2850"/>
                    </a:lnTo>
                    <a:cubicBezTo>
                      <a:pt x="11275" y="3135"/>
                      <a:pt x="10958" y="3452"/>
                      <a:pt x="10610" y="3769"/>
                    </a:cubicBezTo>
                    <a:lnTo>
                      <a:pt x="7031" y="6777"/>
                    </a:lnTo>
                    <a:cubicBezTo>
                      <a:pt x="8171" y="5732"/>
                      <a:pt x="9280" y="4719"/>
                      <a:pt x="10166" y="3864"/>
                    </a:cubicBezTo>
                    <a:cubicBezTo>
                      <a:pt x="10705" y="3452"/>
                      <a:pt x="11212" y="3104"/>
                      <a:pt x="11592" y="2850"/>
                    </a:cubicBezTo>
                    <a:close/>
                    <a:moveTo>
                      <a:pt x="11896" y="6648"/>
                    </a:moveTo>
                    <a:lnTo>
                      <a:pt x="11896" y="6648"/>
                    </a:lnTo>
                    <a:cubicBezTo>
                      <a:pt x="11847" y="6691"/>
                      <a:pt x="11798" y="6735"/>
                      <a:pt x="11748" y="6779"/>
                    </a:cubicBezTo>
                    <a:lnTo>
                      <a:pt x="11748" y="6779"/>
                    </a:lnTo>
                    <a:lnTo>
                      <a:pt x="11782" y="6746"/>
                    </a:lnTo>
                    <a:cubicBezTo>
                      <a:pt x="11814" y="6713"/>
                      <a:pt x="11855" y="6680"/>
                      <a:pt x="11896" y="6648"/>
                    </a:cubicBezTo>
                    <a:close/>
                    <a:moveTo>
                      <a:pt x="11477" y="7007"/>
                    </a:moveTo>
                    <a:lnTo>
                      <a:pt x="11477" y="7007"/>
                    </a:lnTo>
                    <a:cubicBezTo>
                      <a:pt x="11452" y="7026"/>
                      <a:pt x="11427" y="7044"/>
                      <a:pt x="11402" y="7062"/>
                    </a:cubicBezTo>
                    <a:cubicBezTo>
                      <a:pt x="11428" y="7043"/>
                      <a:pt x="11453" y="7024"/>
                      <a:pt x="11477" y="7007"/>
                    </a:cubicBezTo>
                    <a:close/>
                    <a:moveTo>
                      <a:pt x="6366" y="5131"/>
                    </a:moveTo>
                    <a:cubicBezTo>
                      <a:pt x="5511" y="5859"/>
                      <a:pt x="4561" y="6619"/>
                      <a:pt x="3643" y="7316"/>
                    </a:cubicBezTo>
                    <a:lnTo>
                      <a:pt x="5891" y="5447"/>
                    </a:lnTo>
                    <a:cubicBezTo>
                      <a:pt x="5923" y="5416"/>
                      <a:pt x="5955" y="5384"/>
                      <a:pt x="6018" y="5352"/>
                    </a:cubicBezTo>
                    <a:cubicBezTo>
                      <a:pt x="6145" y="5289"/>
                      <a:pt x="6271" y="5194"/>
                      <a:pt x="6366" y="5131"/>
                    </a:cubicBezTo>
                    <a:close/>
                    <a:moveTo>
                      <a:pt x="3041" y="4751"/>
                    </a:moveTo>
                    <a:lnTo>
                      <a:pt x="3041" y="4751"/>
                    </a:lnTo>
                    <a:cubicBezTo>
                      <a:pt x="1838" y="5986"/>
                      <a:pt x="856" y="7031"/>
                      <a:pt x="571" y="7379"/>
                    </a:cubicBezTo>
                    <a:cubicBezTo>
                      <a:pt x="539" y="7347"/>
                      <a:pt x="539" y="7316"/>
                      <a:pt x="571" y="7284"/>
                    </a:cubicBezTo>
                    <a:cubicBezTo>
                      <a:pt x="571" y="7157"/>
                      <a:pt x="634" y="7031"/>
                      <a:pt x="729" y="6872"/>
                    </a:cubicBezTo>
                    <a:cubicBezTo>
                      <a:pt x="919" y="6651"/>
                      <a:pt x="1172" y="6397"/>
                      <a:pt x="1489" y="6081"/>
                    </a:cubicBezTo>
                    <a:cubicBezTo>
                      <a:pt x="1933" y="5701"/>
                      <a:pt x="2471" y="5257"/>
                      <a:pt x="3041" y="4751"/>
                    </a:cubicBezTo>
                    <a:close/>
                    <a:moveTo>
                      <a:pt x="9881" y="2724"/>
                    </a:moveTo>
                    <a:cubicBezTo>
                      <a:pt x="7095" y="5131"/>
                      <a:pt x="4941" y="6967"/>
                      <a:pt x="3421" y="8234"/>
                    </a:cubicBezTo>
                    <a:cubicBezTo>
                      <a:pt x="4719" y="6936"/>
                      <a:pt x="5859" y="5859"/>
                      <a:pt x="6841" y="4941"/>
                    </a:cubicBezTo>
                    <a:cubicBezTo>
                      <a:pt x="7063" y="4782"/>
                      <a:pt x="7253" y="4592"/>
                      <a:pt x="7475" y="4434"/>
                    </a:cubicBezTo>
                    <a:cubicBezTo>
                      <a:pt x="8393" y="3801"/>
                      <a:pt x="9248" y="3230"/>
                      <a:pt x="9881" y="2724"/>
                    </a:cubicBezTo>
                    <a:close/>
                    <a:moveTo>
                      <a:pt x="5258" y="7664"/>
                    </a:moveTo>
                    <a:cubicBezTo>
                      <a:pt x="4878" y="7949"/>
                      <a:pt x="4466" y="8266"/>
                      <a:pt x="4118" y="8519"/>
                    </a:cubicBezTo>
                    <a:cubicBezTo>
                      <a:pt x="4244" y="8424"/>
                      <a:pt x="4371" y="8329"/>
                      <a:pt x="4498" y="8202"/>
                    </a:cubicBezTo>
                    <a:cubicBezTo>
                      <a:pt x="4751" y="8012"/>
                      <a:pt x="5004" y="7822"/>
                      <a:pt x="5258" y="7664"/>
                    </a:cubicBezTo>
                    <a:close/>
                    <a:moveTo>
                      <a:pt x="13428" y="4909"/>
                    </a:moveTo>
                    <a:lnTo>
                      <a:pt x="13428" y="4909"/>
                    </a:lnTo>
                    <a:cubicBezTo>
                      <a:pt x="13302" y="5099"/>
                      <a:pt x="13112" y="5289"/>
                      <a:pt x="12890" y="5511"/>
                    </a:cubicBezTo>
                    <a:cubicBezTo>
                      <a:pt x="12542" y="5859"/>
                      <a:pt x="12130" y="6207"/>
                      <a:pt x="11687" y="6619"/>
                    </a:cubicBezTo>
                    <a:cubicBezTo>
                      <a:pt x="10642" y="7411"/>
                      <a:pt x="9406" y="8393"/>
                      <a:pt x="8235" y="9311"/>
                    </a:cubicBezTo>
                    <a:cubicBezTo>
                      <a:pt x="8203" y="9343"/>
                      <a:pt x="8171" y="9374"/>
                      <a:pt x="8140" y="9374"/>
                    </a:cubicBezTo>
                    <a:cubicBezTo>
                      <a:pt x="9216" y="8393"/>
                      <a:pt x="10261" y="7347"/>
                      <a:pt x="11117" y="6461"/>
                    </a:cubicBezTo>
                    <a:cubicBezTo>
                      <a:pt x="12067" y="5669"/>
                      <a:pt x="12858" y="5099"/>
                      <a:pt x="13428" y="4909"/>
                    </a:cubicBezTo>
                    <a:close/>
                    <a:moveTo>
                      <a:pt x="10325" y="3326"/>
                    </a:moveTo>
                    <a:lnTo>
                      <a:pt x="10325" y="3326"/>
                    </a:lnTo>
                    <a:cubicBezTo>
                      <a:pt x="9994" y="3656"/>
                      <a:pt x="9633" y="4013"/>
                      <a:pt x="9216" y="4371"/>
                    </a:cubicBezTo>
                    <a:cubicBezTo>
                      <a:pt x="7728" y="5447"/>
                      <a:pt x="5955" y="6777"/>
                      <a:pt x="4466" y="8012"/>
                    </a:cubicBezTo>
                    <a:cubicBezTo>
                      <a:pt x="3738" y="8551"/>
                      <a:pt x="3073" y="9026"/>
                      <a:pt x="2503" y="9406"/>
                    </a:cubicBezTo>
                    <a:cubicBezTo>
                      <a:pt x="4434" y="7474"/>
                      <a:pt x="8203" y="4814"/>
                      <a:pt x="10325" y="3326"/>
                    </a:cubicBezTo>
                    <a:close/>
                    <a:moveTo>
                      <a:pt x="4466" y="6366"/>
                    </a:moveTo>
                    <a:cubicBezTo>
                      <a:pt x="4371" y="6429"/>
                      <a:pt x="4308" y="6524"/>
                      <a:pt x="4213" y="6587"/>
                    </a:cubicBezTo>
                    <a:cubicBezTo>
                      <a:pt x="3611" y="7094"/>
                      <a:pt x="3073" y="7537"/>
                      <a:pt x="2598" y="7981"/>
                    </a:cubicBezTo>
                    <a:lnTo>
                      <a:pt x="824" y="9469"/>
                    </a:lnTo>
                    <a:cubicBezTo>
                      <a:pt x="792" y="9501"/>
                      <a:pt x="792" y="9533"/>
                      <a:pt x="824" y="9596"/>
                    </a:cubicBezTo>
                    <a:lnTo>
                      <a:pt x="856" y="9596"/>
                    </a:lnTo>
                    <a:cubicBezTo>
                      <a:pt x="824" y="9628"/>
                      <a:pt x="792" y="9628"/>
                      <a:pt x="792" y="9659"/>
                    </a:cubicBezTo>
                    <a:cubicBezTo>
                      <a:pt x="761" y="9628"/>
                      <a:pt x="761" y="9564"/>
                      <a:pt x="761" y="9501"/>
                    </a:cubicBezTo>
                    <a:cubicBezTo>
                      <a:pt x="792" y="9279"/>
                      <a:pt x="1014" y="8994"/>
                      <a:pt x="1331" y="8678"/>
                    </a:cubicBezTo>
                    <a:lnTo>
                      <a:pt x="2281" y="7854"/>
                    </a:lnTo>
                    <a:cubicBezTo>
                      <a:pt x="2914" y="7411"/>
                      <a:pt x="3674" y="6872"/>
                      <a:pt x="4466" y="6366"/>
                    </a:cubicBezTo>
                    <a:close/>
                    <a:moveTo>
                      <a:pt x="14505" y="6872"/>
                    </a:moveTo>
                    <a:lnTo>
                      <a:pt x="14505" y="6872"/>
                    </a:lnTo>
                    <a:cubicBezTo>
                      <a:pt x="14315" y="7347"/>
                      <a:pt x="13143" y="8488"/>
                      <a:pt x="11687" y="9754"/>
                    </a:cubicBezTo>
                    <a:cubicBezTo>
                      <a:pt x="12985" y="8456"/>
                      <a:pt x="14125" y="7284"/>
                      <a:pt x="14505" y="6872"/>
                    </a:cubicBezTo>
                    <a:close/>
                    <a:moveTo>
                      <a:pt x="11307" y="5099"/>
                    </a:moveTo>
                    <a:lnTo>
                      <a:pt x="11307" y="5099"/>
                    </a:lnTo>
                    <a:cubicBezTo>
                      <a:pt x="9881" y="6461"/>
                      <a:pt x="7665" y="8266"/>
                      <a:pt x="5574" y="9913"/>
                    </a:cubicBezTo>
                    <a:lnTo>
                      <a:pt x="11307" y="5099"/>
                    </a:lnTo>
                    <a:close/>
                    <a:moveTo>
                      <a:pt x="2376" y="9311"/>
                    </a:moveTo>
                    <a:lnTo>
                      <a:pt x="2376" y="9311"/>
                    </a:lnTo>
                    <a:cubicBezTo>
                      <a:pt x="2186" y="9501"/>
                      <a:pt x="2028" y="9659"/>
                      <a:pt x="1869" y="9849"/>
                    </a:cubicBezTo>
                    <a:cubicBezTo>
                      <a:pt x="1806" y="9913"/>
                      <a:pt x="1711" y="9944"/>
                      <a:pt x="1648" y="10008"/>
                    </a:cubicBezTo>
                    <a:cubicBezTo>
                      <a:pt x="1806" y="9818"/>
                      <a:pt x="1996" y="9659"/>
                      <a:pt x="2154" y="9469"/>
                    </a:cubicBezTo>
                    <a:cubicBezTo>
                      <a:pt x="2218" y="9406"/>
                      <a:pt x="2312" y="9374"/>
                      <a:pt x="2376" y="9311"/>
                    </a:cubicBezTo>
                    <a:close/>
                    <a:moveTo>
                      <a:pt x="4973" y="6492"/>
                    </a:moveTo>
                    <a:lnTo>
                      <a:pt x="4973" y="6492"/>
                    </a:lnTo>
                    <a:cubicBezTo>
                      <a:pt x="4086" y="7347"/>
                      <a:pt x="3104" y="8298"/>
                      <a:pt x="2028" y="9374"/>
                    </a:cubicBezTo>
                    <a:cubicBezTo>
                      <a:pt x="1426" y="9881"/>
                      <a:pt x="1046" y="10166"/>
                      <a:pt x="887" y="10261"/>
                    </a:cubicBezTo>
                    <a:lnTo>
                      <a:pt x="887" y="10198"/>
                    </a:lnTo>
                    <a:cubicBezTo>
                      <a:pt x="919" y="9944"/>
                      <a:pt x="1299" y="9469"/>
                      <a:pt x="1901" y="8868"/>
                    </a:cubicBezTo>
                    <a:cubicBezTo>
                      <a:pt x="2661" y="8298"/>
                      <a:pt x="3801" y="7442"/>
                      <a:pt x="4973" y="6492"/>
                    </a:cubicBezTo>
                    <a:close/>
                    <a:moveTo>
                      <a:pt x="3136" y="9184"/>
                    </a:moveTo>
                    <a:cubicBezTo>
                      <a:pt x="2914" y="9374"/>
                      <a:pt x="2724" y="9564"/>
                      <a:pt x="2534" y="9723"/>
                    </a:cubicBezTo>
                    <a:cubicBezTo>
                      <a:pt x="2091" y="10071"/>
                      <a:pt x="1774" y="10324"/>
                      <a:pt x="1553" y="10546"/>
                    </a:cubicBezTo>
                    <a:cubicBezTo>
                      <a:pt x="1648" y="10356"/>
                      <a:pt x="1806" y="10198"/>
                      <a:pt x="1964" y="9976"/>
                    </a:cubicBezTo>
                    <a:cubicBezTo>
                      <a:pt x="2281" y="9754"/>
                      <a:pt x="2693" y="9501"/>
                      <a:pt x="3136" y="9184"/>
                    </a:cubicBezTo>
                    <a:close/>
                    <a:moveTo>
                      <a:pt x="13998" y="8931"/>
                    </a:moveTo>
                    <a:lnTo>
                      <a:pt x="13998" y="8931"/>
                    </a:lnTo>
                    <a:cubicBezTo>
                      <a:pt x="13903" y="9121"/>
                      <a:pt x="13555" y="9501"/>
                      <a:pt x="13017" y="9976"/>
                    </a:cubicBezTo>
                    <a:cubicBezTo>
                      <a:pt x="12700" y="10198"/>
                      <a:pt x="12352" y="10483"/>
                      <a:pt x="11940" y="10799"/>
                    </a:cubicBezTo>
                    <a:cubicBezTo>
                      <a:pt x="12795" y="9976"/>
                      <a:pt x="13713" y="9121"/>
                      <a:pt x="13998" y="8931"/>
                    </a:cubicBezTo>
                    <a:close/>
                    <a:moveTo>
                      <a:pt x="7570" y="6081"/>
                    </a:moveTo>
                    <a:lnTo>
                      <a:pt x="7570" y="6081"/>
                    </a:lnTo>
                    <a:cubicBezTo>
                      <a:pt x="5226" y="8202"/>
                      <a:pt x="2819" y="10293"/>
                      <a:pt x="1743" y="10863"/>
                    </a:cubicBezTo>
                    <a:cubicBezTo>
                      <a:pt x="1933" y="10609"/>
                      <a:pt x="2218" y="10261"/>
                      <a:pt x="2598" y="9913"/>
                    </a:cubicBezTo>
                    <a:cubicBezTo>
                      <a:pt x="3073" y="9533"/>
                      <a:pt x="3611" y="9121"/>
                      <a:pt x="4181" y="8678"/>
                    </a:cubicBezTo>
                    <a:cubicBezTo>
                      <a:pt x="5258" y="7886"/>
                      <a:pt x="6430" y="6967"/>
                      <a:pt x="7570" y="6081"/>
                    </a:cubicBezTo>
                    <a:close/>
                    <a:moveTo>
                      <a:pt x="1806" y="10546"/>
                    </a:moveTo>
                    <a:lnTo>
                      <a:pt x="1806" y="10546"/>
                    </a:lnTo>
                    <a:cubicBezTo>
                      <a:pt x="1679" y="10704"/>
                      <a:pt x="1553" y="10831"/>
                      <a:pt x="1489" y="10989"/>
                    </a:cubicBezTo>
                    <a:cubicBezTo>
                      <a:pt x="1426" y="10989"/>
                      <a:pt x="1362" y="11021"/>
                      <a:pt x="1331" y="11021"/>
                    </a:cubicBezTo>
                    <a:cubicBezTo>
                      <a:pt x="1331" y="10989"/>
                      <a:pt x="1331" y="10958"/>
                      <a:pt x="1331" y="10958"/>
                    </a:cubicBezTo>
                    <a:cubicBezTo>
                      <a:pt x="1426" y="10863"/>
                      <a:pt x="1584" y="10704"/>
                      <a:pt x="1806" y="10546"/>
                    </a:cubicBezTo>
                    <a:close/>
                    <a:moveTo>
                      <a:pt x="7981" y="9121"/>
                    </a:moveTo>
                    <a:lnTo>
                      <a:pt x="7981" y="9121"/>
                    </a:lnTo>
                    <a:cubicBezTo>
                      <a:pt x="7506" y="9596"/>
                      <a:pt x="7031" y="10103"/>
                      <a:pt x="6556" y="10546"/>
                    </a:cubicBezTo>
                    <a:lnTo>
                      <a:pt x="6430" y="10641"/>
                    </a:lnTo>
                    <a:cubicBezTo>
                      <a:pt x="6176" y="10831"/>
                      <a:pt x="5955" y="10989"/>
                      <a:pt x="5733" y="11148"/>
                    </a:cubicBezTo>
                    <a:cubicBezTo>
                      <a:pt x="6461" y="10483"/>
                      <a:pt x="7221" y="9786"/>
                      <a:pt x="7981" y="9121"/>
                    </a:cubicBezTo>
                    <a:close/>
                    <a:moveTo>
                      <a:pt x="7728" y="6397"/>
                    </a:moveTo>
                    <a:cubicBezTo>
                      <a:pt x="6905" y="7157"/>
                      <a:pt x="6050" y="7917"/>
                      <a:pt x="5258" y="8646"/>
                    </a:cubicBezTo>
                    <a:cubicBezTo>
                      <a:pt x="3928" y="9786"/>
                      <a:pt x="2756" y="10736"/>
                      <a:pt x="2059" y="11179"/>
                    </a:cubicBezTo>
                    <a:lnTo>
                      <a:pt x="7728" y="6397"/>
                    </a:lnTo>
                    <a:close/>
                    <a:moveTo>
                      <a:pt x="2566" y="10546"/>
                    </a:moveTo>
                    <a:lnTo>
                      <a:pt x="1521" y="11401"/>
                    </a:lnTo>
                    <a:cubicBezTo>
                      <a:pt x="1521" y="11369"/>
                      <a:pt x="1521" y="11369"/>
                      <a:pt x="1521" y="11338"/>
                    </a:cubicBezTo>
                    <a:cubicBezTo>
                      <a:pt x="1553" y="11274"/>
                      <a:pt x="1553" y="11179"/>
                      <a:pt x="1616" y="11116"/>
                    </a:cubicBezTo>
                    <a:cubicBezTo>
                      <a:pt x="1838" y="10989"/>
                      <a:pt x="2186" y="10799"/>
                      <a:pt x="2566" y="10546"/>
                    </a:cubicBezTo>
                    <a:close/>
                    <a:moveTo>
                      <a:pt x="1394" y="11179"/>
                    </a:moveTo>
                    <a:cubicBezTo>
                      <a:pt x="1394" y="11211"/>
                      <a:pt x="1362" y="11274"/>
                      <a:pt x="1362" y="11306"/>
                    </a:cubicBezTo>
                    <a:cubicBezTo>
                      <a:pt x="1362" y="11338"/>
                      <a:pt x="1362" y="11401"/>
                      <a:pt x="1362" y="11433"/>
                    </a:cubicBezTo>
                    <a:cubicBezTo>
                      <a:pt x="1299" y="11369"/>
                      <a:pt x="1299" y="11274"/>
                      <a:pt x="1299" y="11179"/>
                    </a:cubicBezTo>
                    <a:close/>
                    <a:moveTo>
                      <a:pt x="8900" y="9026"/>
                    </a:moveTo>
                    <a:cubicBezTo>
                      <a:pt x="8235" y="9596"/>
                      <a:pt x="7601" y="10134"/>
                      <a:pt x="7031" y="10609"/>
                    </a:cubicBezTo>
                    <a:cubicBezTo>
                      <a:pt x="6428" y="11122"/>
                      <a:pt x="5940" y="11520"/>
                      <a:pt x="5539" y="11858"/>
                    </a:cubicBezTo>
                    <a:lnTo>
                      <a:pt x="5539" y="11858"/>
                    </a:lnTo>
                    <a:cubicBezTo>
                      <a:pt x="5671" y="11741"/>
                      <a:pt x="5785" y="11602"/>
                      <a:pt x="5923" y="11464"/>
                    </a:cubicBezTo>
                    <a:cubicBezTo>
                      <a:pt x="6620" y="10863"/>
                      <a:pt x="7443" y="10166"/>
                      <a:pt x="8330" y="9438"/>
                    </a:cubicBezTo>
                    <a:cubicBezTo>
                      <a:pt x="8520" y="9311"/>
                      <a:pt x="8710" y="9153"/>
                      <a:pt x="8900" y="9026"/>
                    </a:cubicBezTo>
                    <a:close/>
                    <a:moveTo>
                      <a:pt x="6841" y="9913"/>
                    </a:moveTo>
                    <a:cubicBezTo>
                      <a:pt x="5891" y="10768"/>
                      <a:pt x="5036" y="11559"/>
                      <a:pt x="4434" y="12129"/>
                    </a:cubicBezTo>
                    <a:cubicBezTo>
                      <a:pt x="4149" y="12351"/>
                      <a:pt x="3928" y="12509"/>
                      <a:pt x="3801" y="12636"/>
                    </a:cubicBezTo>
                    <a:cubicBezTo>
                      <a:pt x="3674" y="12699"/>
                      <a:pt x="3548" y="12763"/>
                      <a:pt x="3421" y="12794"/>
                    </a:cubicBezTo>
                    <a:lnTo>
                      <a:pt x="6841" y="9913"/>
                    </a:lnTo>
                    <a:close/>
                    <a:moveTo>
                      <a:pt x="5448" y="10863"/>
                    </a:moveTo>
                    <a:lnTo>
                      <a:pt x="5448" y="10863"/>
                    </a:lnTo>
                    <a:cubicBezTo>
                      <a:pt x="4656" y="11528"/>
                      <a:pt x="3864" y="12224"/>
                      <a:pt x="3136" y="12826"/>
                    </a:cubicBezTo>
                    <a:cubicBezTo>
                      <a:pt x="3104" y="12826"/>
                      <a:pt x="3073" y="12794"/>
                      <a:pt x="3041" y="12794"/>
                    </a:cubicBezTo>
                    <a:cubicBezTo>
                      <a:pt x="3326" y="12573"/>
                      <a:pt x="4244" y="11813"/>
                      <a:pt x="5448" y="10863"/>
                    </a:cubicBezTo>
                    <a:close/>
                    <a:moveTo>
                      <a:pt x="9850" y="10451"/>
                    </a:moveTo>
                    <a:lnTo>
                      <a:pt x="9850" y="10451"/>
                    </a:lnTo>
                    <a:cubicBezTo>
                      <a:pt x="8583" y="11623"/>
                      <a:pt x="7348" y="12763"/>
                      <a:pt x="6398" y="13365"/>
                    </a:cubicBezTo>
                    <a:cubicBezTo>
                      <a:pt x="6430" y="13301"/>
                      <a:pt x="6493" y="13238"/>
                      <a:pt x="6556" y="13206"/>
                    </a:cubicBezTo>
                    <a:lnTo>
                      <a:pt x="9850" y="10451"/>
                    </a:lnTo>
                    <a:close/>
                    <a:moveTo>
                      <a:pt x="12605" y="9691"/>
                    </a:moveTo>
                    <a:lnTo>
                      <a:pt x="12605" y="9691"/>
                    </a:lnTo>
                    <a:cubicBezTo>
                      <a:pt x="11370" y="10989"/>
                      <a:pt x="9691" y="12699"/>
                      <a:pt x="8425" y="13618"/>
                    </a:cubicBezTo>
                    <a:lnTo>
                      <a:pt x="12605" y="9691"/>
                    </a:lnTo>
                    <a:close/>
                    <a:moveTo>
                      <a:pt x="5194" y="13650"/>
                    </a:moveTo>
                    <a:lnTo>
                      <a:pt x="5194" y="13650"/>
                    </a:lnTo>
                    <a:cubicBezTo>
                      <a:pt x="5163" y="13681"/>
                      <a:pt x="5163" y="13745"/>
                      <a:pt x="5131" y="13776"/>
                    </a:cubicBezTo>
                    <a:cubicBezTo>
                      <a:pt x="5131" y="13776"/>
                      <a:pt x="5099" y="13776"/>
                      <a:pt x="5099" y="13745"/>
                    </a:cubicBezTo>
                    <a:lnTo>
                      <a:pt x="5194" y="13650"/>
                    </a:lnTo>
                    <a:close/>
                    <a:moveTo>
                      <a:pt x="13650" y="6492"/>
                    </a:moveTo>
                    <a:lnTo>
                      <a:pt x="13650" y="6492"/>
                    </a:lnTo>
                    <a:cubicBezTo>
                      <a:pt x="13207" y="6967"/>
                      <a:pt x="12510" y="7727"/>
                      <a:pt x="11687" y="8583"/>
                    </a:cubicBezTo>
                    <a:cubicBezTo>
                      <a:pt x="9945" y="10008"/>
                      <a:pt x="7728" y="11844"/>
                      <a:pt x="6525" y="13016"/>
                    </a:cubicBezTo>
                    <a:lnTo>
                      <a:pt x="5669" y="13745"/>
                    </a:lnTo>
                    <a:cubicBezTo>
                      <a:pt x="5511" y="13776"/>
                      <a:pt x="5416" y="13808"/>
                      <a:pt x="5289" y="13808"/>
                    </a:cubicBezTo>
                    <a:cubicBezTo>
                      <a:pt x="5353" y="13650"/>
                      <a:pt x="5479" y="13460"/>
                      <a:pt x="5638" y="13238"/>
                    </a:cubicBezTo>
                    <a:lnTo>
                      <a:pt x="10578" y="8836"/>
                    </a:lnTo>
                    <a:cubicBezTo>
                      <a:pt x="11813" y="7854"/>
                      <a:pt x="12985" y="6999"/>
                      <a:pt x="13650" y="6492"/>
                    </a:cubicBezTo>
                    <a:close/>
                    <a:moveTo>
                      <a:pt x="5384" y="13966"/>
                    </a:moveTo>
                    <a:lnTo>
                      <a:pt x="5258" y="14061"/>
                    </a:lnTo>
                    <a:cubicBezTo>
                      <a:pt x="5258" y="14030"/>
                      <a:pt x="5258" y="13998"/>
                      <a:pt x="5258" y="13966"/>
                    </a:cubicBezTo>
                    <a:close/>
                    <a:moveTo>
                      <a:pt x="13302" y="10673"/>
                    </a:moveTo>
                    <a:cubicBezTo>
                      <a:pt x="12922" y="11084"/>
                      <a:pt x="12605" y="11433"/>
                      <a:pt x="12352" y="11718"/>
                    </a:cubicBezTo>
                    <a:cubicBezTo>
                      <a:pt x="11243" y="12826"/>
                      <a:pt x="9881" y="14061"/>
                      <a:pt x="9438" y="14061"/>
                    </a:cubicBezTo>
                    <a:lnTo>
                      <a:pt x="9375" y="14061"/>
                    </a:lnTo>
                    <a:cubicBezTo>
                      <a:pt x="9343" y="13808"/>
                      <a:pt x="10832" y="12668"/>
                      <a:pt x="11813" y="11876"/>
                    </a:cubicBezTo>
                    <a:cubicBezTo>
                      <a:pt x="12415" y="11401"/>
                      <a:pt x="12922" y="11021"/>
                      <a:pt x="13302" y="10673"/>
                    </a:cubicBezTo>
                    <a:close/>
                    <a:moveTo>
                      <a:pt x="7506" y="0"/>
                    </a:moveTo>
                    <a:cubicBezTo>
                      <a:pt x="7380" y="0"/>
                      <a:pt x="6905" y="412"/>
                      <a:pt x="5099" y="2090"/>
                    </a:cubicBezTo>
                    <a:cubicBezTo>
                      <a:pt x="3801" y="3294"/>
                      <a:pt x="1743" y="5194"/>
                      <a:pt x="951" y="5701"/>
                    </a:cubicBezTo>
                    <a:lnTo>
                      <a:pt x="6905" y="159"/>
                    </a:lnTo>
                    <a:cubicBezTo>
                      <a:pt x="6936" y="127"/>
                      <a:pt x="6936" y="95"/>
                      <a:pt x="6905" y="64"/>
                    </a:cubicBezTo>
                    <a:cubicBezTo>
                      <a:pt x="6905" y="32"/>
                      <a:pt x="6873" y="32"/>
                      <a:pt x="6873" y="32"/>
                    </a:cubicBezTo>
                    <a:cubicBezTo>
                      <a:pt x="6810" y="32"/>
                      <a:pt x="6778" y="32"/>
                      <a:pt x="4276" y="2185"/>
                    </a:cubicBezTo>
                    <a:cubicBezTo>
                      <a:pt x="3548" y="2819"/>
                      <a:pt x="2693" y="3547"/>
                      <a:pt x="1964" y="4149"/>
                    </a:cubicBezTo>
                    <a:lnTo>
                      <a:pt x="6113" y="285"/>
                    </a:lnTo>
                    <a:cubicBezTo>
                      <a:pt x="6145" y="254"/>
                      <a:pt x="6145" y="190"/>
                      <a:pt x="6113" y="159"/>
                    </a:cubicBezTo>
                    <a:cubicBezTo>
                      <a:pt x="6097" y="143"/>
                      <a:pt x="6081" y="135"/>
                      <a:pt x="6065" y="135"/>
                    </a:cubicBezTo>
                    <a:cubicBezTo>
                      <a:pt x="6050" y="135"/>
                      <a:pt x="6034" y="143"/>
                      <a:pt x="6018" y="159"/>
                    </a:cubicBezTo>
                    <a:lnTo>
                      <a:pt x="5068" y="950"/>
                    </a:lnTo>
                    <a:cubicBezTo>
                      <a:pt x="5068" y="950"/>
                      <a:pt x="5068" y="919"/>
                      <a:pt x="5099" y="919"/>
                    </a:cubicBezTo>
                    <a:cubicBezTo>
                      <a:pt x="5416" y="665"/>
                      <a:pt x="5479" y="570"/>
                      <a:pt x="5479" y="539"/>
                    </a:cubicBezTo>
                    <a:cubicBezTo>
                      <a:pt x="5479" y="507"/>
                      <a:pt x="5479" y="475"/>
                      <a:pt x="5448" y="475"/>
                    </a:cubicBezTo>
                    <a:cubicBezTo>
                      <a:pt x="5448" y="444"/>
                      <a:pt x="5416" y="444"/>
                      <a:pt x="5416" y="444"/>
                    </a:cubicBezTo>
                    <a:lnTo>
                      <a:pt x="5353" y="444"/>
                    </a:lnTo>
                    <a:cubicBezTo>
                      <a:pt x="5226" y="570"/>
                      <a:pt x="5099" y="697"/>
                      <a:pt x="4973" y="792"/>
                    </a:cubicBezTo>
                    <a:cubicBezTo>
                      <a:pt x="4719" y="1014"/>
                      <a:pt x="4371" y="1267"/>
                      <a:pt x="4023" y="1552"/>
                    </a:cubicBezTo>
                    <a:cubicBezTo>
                      <a:pt x="3769" y="1742"/>
                      <a:pt x="3484" y="1964"/>
                      <a:pt x="3231" y="2154"/>
                    </a:cubicBezTo>
                    <a:cubicBezTo>
                      <a:pt x="3421" y="1900"/>
                      <a:pt x="3579" y="1679"/>
                      <a:pt x="3579" y="1552"/>
                    </a:cubicBezTo>
                    <a:cubicBezTo>
                      <a:pt x="3579" y="1457"/>
                      <a:pt x="3579" y="1394"/>
                      <a:pt x="3516" y="1362"/>
                    </a:cubicBezTo>
                    <a:cubicBezTo>
                      <a:pt x="3516" y="1330"/>
                      <a:pt x="3484" y="1330"/>
                      <a:pt x="3453" y="1330"/>
                    </a:cubicBezTo>
                    <a:cubicBezTo>
                      <a:pt x="3453" y="1330"/>
                      <a:pt x="3421" y="1330"/>
                      <a:pt x="3389" y="1362"/>
                    </a:cubicBezTo>
                    <a:cubicBezTo>
                      <a:pt x="3009" y="1774"/>
                      <a:pt x="2503" y="2217"/>
                      <a:pt x="2376" y="2280"/>
                    </a:cubicBezTo>
                    <a:cubicBezTo>
                      <a:pt x="2365" y="2270"/>
                      <a:pt x="2355" y="2266"/>
                      <a:pt x="2344" y="2266"/>
                    </a:cubicBezTo>
                    <a:cubicBezTo>
                      <a:pt x="2323" y="2266"/>
                      <a:pt x="2302" y="2280"/>
                      <a:pt x="2281" y="2280"/>
                    </a:cubicBezTo>
                    <a:cubicBezTo>
                      <a:pt x="2249" y="2312"/>
                      <a:pt x="2249" y="2375"/>
                      <a:pt x="2281" y="2407"/>
                    </a:cubicBezTo>
                    <a:cubicBezTo>
                      <a:pt x="2281" y="2407"/>
                      <a:pt x="2313" y="2439"/>
                      <a:pt x="2344" y="2439"/>
                    </a:cubicBezTo>
                    <a:cubicBezTo>
                      <a:pt x="2503" y="2439"/>
                      <a:pt x="3041" y="1964"/>
                      <a:pt x="3389" y="1584"/>
                    </a:cubicBezTo>
                    <a:lnTo>
                      <a:pt x="3389" y="1584"/>
                    </a:lnTo>
                    <a:cubicBezTo>
                      <a:pt x="3294" y="1869"/>
                      <a:pt x="2883" y="2344"/>
                      <a:pt x="2376" y="2850"/>
                    </a:cubicBezTo>
                    <a:cubicBezTo>
                      <a:pt x="1743" y="3357"/>
                      <a:pt x="1236" y="3801"/>
                      <a:pt x="951" y="4117"/>
                    </a:cubicBezTo>
                    <a:cubicBezTo>
                      <a:pt x="919" y="4149"/>
                      <a:pt x="919" y="4181"/>
                      <a:pt x="887" y="4181"/>
                    </a:cubicBezTo>
                    <a:cubicBezTo>
                      <a:pt x="856" y="4212"/>
                      <a:pt x="856" y="4212"/>
                      <a:pt x="856" y="4244"/>
                    </a:cubicBezTo>
                    <a:cubicBezTo>
                      <a:pt x="761" y="4371"/>
                      <a:pt x="729" y="4466"/>
                      <a:pt x="729" y="4529"/>
                    </a:cubicBezTo>
                    <a:cubicBezTo>
                      <a:pt x="729" y="4592"/>
                      <a:pt x="729" y="4624"/>
                      <a:pt x="761" y="4656"/>
                    </a:cubicBezTo>
                    <a:cubicBezTo>
                      <a:pt x="761" y="4687"/>
                      <a:pt x="792" y="4687"/>
                      <a:pt x="824" y="4687"/>
                    </a:cubicBezTo>
                    <a:cubicBezTo>
                      <a:pt x="824" y="4687"/>
                      <a:pt x="856" y="4687"/>
                      <a:pt x="887" y="4656"/>
                    </a:cubicBezTo>
                    <a:lnTo>
                      <a:pt x="3833" y="2185"/>
                    </a:lnTo>
                    <a:lnTo>
                      <a:pt x="254" y="5542"/>
                    </a:lnTo>
                    <a:cubicBezTo>
                      <a:pt x="222" y="5574"/>
                      <a:pt x="222" y="5637"/>
                      <a:pt x="254" y="5669"/>
                    </a:cubicBezTo>
                    <a:cubicBezTo>
                      <a:pt x="254" y="5669"/>
                      <a:pt x="286" y="5701"/>
                      <a:pt x="317" y="5701"/>
                    </a:cubicBezTo>
                    <a:cubicBezTo>
                      <a:pt x="412" y="5701"/>
                      <a:pt x="951" y="5257"/>
                      <a:pt x="4054" y="2597"/>
                    </a:cubicBezTo>
                    <a:lnTo>
                      <a:pt x="4054" y="2597"/>
                    </a:lnTo>
                    <a:lnTo>
                      <a:pt x="571" y="5827"/>
                    </a:lnTo>
                    <a:cubicBezTo>
                      <a:pt x="539" y="5859"/>
                      <a:pt x="539" y="5891"/>
                      <a:pt x="571" y="5922"/>
                    </a:cubicBezTo>
                    <a:cubicBezTo>
                      <a:pt x="571" y="5954"/>
                      <a:pt x="602" y="5986"/>
                      <a:pt x="666" y="5986"/>
                    </a:cubicBezTo>
                    <a:cubicBezTo>
                      <a:pt x="824" y="5986"/>
                      <a:pt x="1331" y="5669"/>
                      <a:pt x="2028" y="5067"/>
                    </a:cubicBezTo>
                    <a:lnTo>
                      <a:pt x="2028" y="5067"/>
                    </a:lnTo>
                    <a:cubicBezTo>
                      <a:pt x="1" y="6967"/>
                      <a:pt x="1" y="6999"/>
                      <a:pt x="64" y="7062"/>
                    </a:cubicBezTo>
                    <a:cubicBezTo>
                      <a:pt x="96" y="7094"/>
                      <a:pt x="96" y="7094"/>
                      <a:pt x="127" y="7094"/>
                    </a:cubicBezTo>
                    <a:cubicBezTo>
                      <a:pt x="127" y="7105"/>
                      <a:pt x="131" y="7108"/>
                      <a:pt x="136" y="7108"/>
                    </a:cubicBezTo>
                    <a:cubicBezTo>
                      <a:pt x="145" y="7108"/>
                      <a:pt x="159" y="7094"/>
                      <a:pt x="159" y="7094"/>
                    </a:cubicBezTo>
                    <a:lnTo>
                      <a:pt x="159" y="7094"/>
                    </a:lnTo>
                    <a:cubicBezTo>
                      <a:pt x="127" y="7157"/>
                      <a:pt x="127" y="7189"/>
                      <a:pt x="127" y="7252"/>
                    </a:cubicBezTo>
                    <a:cubicBezTo>
                      <a:pt x="96" y="7316"/>
                      <a:pt x="127" y="7347"/>
                      <a:pt x="159" y="7379"/>
                    </a:cubicBezTo>
                    <a:cubicBezTo>
                      <a:pt x="159" y="7379"/>
                      <a:pt x="191" y="7411"/>
                      <a:pt x="222" y="7411"/>
                    </a:cubicBezTo>
                    <a:cubicBezTo>
                      <a:pt x="254" y="7411"/>
                      <a:pt x="254" y="7379"/>
                      <a:pt x="286" y="7379"/>
                    </a:cubicBezTo>
                    <a:cubicBezTo>
                      <a:pt x="286" y="7379"/>
                      <a:pt x="317" y="7316"/>
                      <a:pt x="381" y="7252"/>
                    </a:cubicBezTo>
                    <a:cubicBezTo>
                      <a:pt x="381" y="7252"/>
                      <a:pt x="381" y="7252"/>
                      <a:pt x="381" y="7284"/>
                    </a:cubicBezTo>
                    <a:cubicBezTo>
                      <a:pt x="381" y="7411"/>
                      <a:pt x="412" y="7506"/>
                      <a:pt x="476" y="7601"/>
                    </a:cubicBezTo>
                    <a:lnTo>
                      <a:pt x="602" y="7601"/>
                    </a:lnTo>
                    <a:cubicBezTo>
                      <a:pt x="634" y="7537"/>
                      <a:pt x="2788" y="5194"/>
                      <a:pt x="4909" y="3199"/>
                    </a:cubicBezTo>
                    <a:cubicBezTo>
                      <a:pt x="5321" y="2850"/>
                      <a:pt x="5701" y="2502"/>
                      <a:pt x="6113" y="2154"/>
                    </a:cubicBezTo>
                    <a:cubicBezTo>
                      <a:pt x="7221" y="1362"/>
                      <a:pt x="8140" y="697"/>
                      <a:pt x="8488" y="444"/>
                    </a:cubicBezTo>
                    <a:cubicBezTo>
                      <a:pt x="8583" y="412"/>
                      <a:pt x="8678" y="412"/>
                      <a:pt x="8741" y="412"/>
                    </a:cubicBezTo>
                    <a:cubicBezTo>
                      <a:pt x="8805" y="412"/>
                      <a:pt x="8836" y="412"/>
                      <a:pt x="8868" y="444"/>
                    </a:cubicBezTo>
                    <a:cubicBezTo>
                      <a:pt x="7696" y="1362"/>
                      <a:pt x="571" y="7221"/>
                      <a:pt x="476" y="8044"/>
                    </a:cubicBezTo>
                    <a:cubicBezTo>
                      <a:pt x="476" y="8076"/>
                      <a:pt x="507" y="8139"/>
                      <a:pt x="507" y="8139"/>
                    </a:cubicBezTo>
                    <a:lnTo>
                      <a:pt x="539" y="8171"/>
                    </a:lnTo>
                    <a:cubicBezTo>
                      <a:pt x="476" y="8202"/>
                      <a:pt x="412" y="8234"/>
                      <a:pt x="381" y="8298"/>
                    </a:cubicBezTo>
                    <a:cubicBezTo>
                      <a:pt x="349" y="8329"/>
                      <a:pt x="349" y="8361"/>
                      <a:pt x="381" y="8393"/>
                    </a:cubicBezTo>
                    <a:cubicBezTo>
                      <a:pt x="381" y="8415"/>
                      <a:pt x="412" y="8437"/>
                      <a:pt x="442" y="8437"/>
                    </a:cubicBezTo>
                    <a:cubicBezTo>
                      <a:pt x="454" y="8437"/>
                      <a:pt x="466" y="8433"/>
                      <a:pt x="476" y="8424"/>
                    </a:cubicBezTo>
                    <a:lnTo>
                      <a:pt x="729" y="8202"/>
                    </a:lnTo>
                    <a:cubicBezTo>
                      <a:pt x="761" y="8202"/>
                      <a:pt x="792" y="8202"/>
                      <a:pt x="824" y="8171"/>
                    </a:cubicBezTo>
                    <a:lnTo>
                      <a:pt x="824" y="8171"/>
                    </a:lnTo>
                    <a:cubicBezTo>
                      <a:pt x="507" y="8519"/>
                      <a:pt x="317" y="8773"/>
                      <a:pt x="317" y="8931"/>
                    </a:cubicBezTo>
                    <a:cubicBezTo>
                      <a:pt x="286" y="8994"/>
                      <a:pt x="317" y="9058"/>
                      <a:pt x="349" y="9058"/>
                    </a:cubicBezTo>
                    <a:cubicBezTo>
                      <a:pt x="349" y="9089"/>
                      <a:pt x="381" y="9089"/>
                      <a:pt x="412" y="9089"/>
                    </a:cubicBezTo>
                    <a:cubicBezTo>
                      <a:pt x="412" y="9089"/>
                      <a:pt x="444" y="9089"/>
                      <a:pt x="476" y="9058"/>
                    </a:cubicBezTo>
                    <a:cubicBezTo>
                      <a:pt x="3833" y="5922"/>
                      <a:pt x="9311" y="1014"/>
                      <a:pt x="10103" y="824"/>
                    </a:cubicBezTo>
                    <a:lnTo>
                      <a:pt x="10103" y="824"/>
                    </a:lnTo>
                    <a:cubicBezTo>
                      <a:pt x="9596" y="1425"/>
                      <a:pt x="5543" y="4909"/>
                      <a:pt x="2091" y="7822"/>
                    </a:cubicBezTo>
                    <a:cubicBezTo>
                      <a:pt x="1774" y="8076"/>
                      <a:pt x="1457" y="8329"/>
                      <a:pt x="1236" y="8551"/>
                    </a:cubicBezTo>
                    <a:cubicBezTo>
                      <a:pt x="982" y="8773"/>
                      <a:pt x="761" y="8963"/>
                      <a:pt x="539" y="9153"/>
                    </a:cubicBezTo>
                    <a:cubicBezTo>
                      <a:pt x="507" y="9184"/>
                      <a:pt x="507" y="9216"/>
                      <a:pt x="539" y="9279"/>
                    </a:cubicBezTo>
                    <a:cubicBezTo>
                      <a:pt x="555" y="9295"/>
                      <a:pt x="571" y="9303"/>
                      <a:pt x="587" y="9303"/>
                    </a:cubicBezTo>
                    <a:cubicBezTo>
                      <a:pt x="602" y="9303"/>
                      <a:pt x="618" y="9295"/>
                      <a:pt x="634" y="9279"/>
                    </a:cubicBezTo>
                    <a:lnTo>
                      <a:pt x="666" y="9248"/>
                    </a:lnTo>
                    <a:lnTo>
                      <a:pt x="666" y="9248"/>
                    </a:lnTo>
                    <a:cubicBezTo>
                      <a:pt x="634" y="9343"/>
                      <a:pt x="602" y="9406"/>
                      <a:pt x="602" y="9501"/>
                    </a:cubicBezTo>
                    <a:cubicBezTo>
                      <a:pt x="571" y="9628"/>
                      <a:pt x="602" y="9754"/>
                      <a:pt x="697" y="9849"/>
                    </a:cubicBezTo>
                    <a:cubicBezTo>
                      <a:pt x="697" y="9881"/>
                      <a:pt x="729" y="9881"/>
                      <a:pt x="729" y="9881"/>
                    </a:cubicBezTo>
                    <a:cubicBezTo>
                      <a:pt x="761" y="9881"/>
                      <a:pt x="792" y="9881"/>
                      <a:pt x="792" y="9849"/>
                    </a:cubicBezTo>
                    <a:cubicBezTo>
                      <a:pt x="856" y="9818"/>
                      <a:pt x="887" y="9786"/>
                      <a:pt x="919" y="9754"/>
                    </a:cubicBezTo>
                    <a:lnTo>
                      <a:pt x="919" y="9754"/>
                    </a:lnTo>
                    <a:cubicBezTo>
                      <a:pt x="792" y="9944"/>
                      <a:pt x="729" y="10103"/>
                      <a:pt x="729" y="10198"/>
                    </a:cubicBezTo>
                    <a:cubicBezTo>
                      <a:pt x="697" y="10293"/>
                      <a:pt x="729" y="10388"/>
                      <a:pt x="792" y="10419"/>
                    </a:cubicBezTo>
                    <a:cubicBezTo>
                      <a:pt x="792" y="10451"/>
                      <a:pt x="824" y="10451"/>
                      <a:pt x="824" y="10451"/>
                    </a:cubicBezTo>
                    <a:cubicBezTo>
                      <a:pt x="830" y="10456"/>
                      <a:pt x="837" y="10459"/>
                      <a:pt x="846" y="10459"/>
                    </a:cubicBezTo>
                    <a:cubicBezTo>
                      <a:pt x="890" y="10459"/>
                      <a:pt x="978" y="10398"/>
                      <a:pt x="1109" y="10293"/>
                    </a:cubicBezTo>
                    <a:lnTo>
                      <a:pt x="1109" y="10293"/>
                    </a:lnTo>
                    <a:cubicBezTo>
                      <a:pt x="1014" y="10419"/>
                      <a:pt x="951" y="10483"/>
                      <a:pt x="919" y="10514"/>
                    </a:cubicBezTo>
                    <a:cubicBezTo>
                      <a:pt x="887" y="10514"/>
                      <a:pt x="856" y="10578"/>
                      <a:pt x="887" y="10609"/>
                    </a:cubicBezTo>
                    <a:cubicBezTo>
                      <a:pt x="887" y="10641"/>
                      <a:pt x="919" y="10673"/>
                      <a:pt x="951" y="10673"/>
                    </a:cubicBezTo>
                    <a:cubicBezTo>
                      <a:pt x="982" y="10673"/>
                      <a:pt x="982" y="10673"/>
                      <a:pt x="1014" y="10641"/>
                    </a:cubicBezTo>
                    <a:cubicBezTo>
                      <a:pt x="1046" y="10609"/>
                      <a:pt x="1236" y="10483"/>
                      <a:pt x="1489" y="10324"/>
                    </a:cubicBezTo>
                    <a:lnTo>
                      <a:pt x="1489" y="10324"/>
                    </a:lnTo>
                    <a:cubicBezTo>
                      <a:pt x="1362" y="10514"/>
                      <a:pt x="1236" y="10736"/>
                      <a:pt x="1172" y="10894"/>
                    </a:cubicBezTo>
                    <a:cubicBezTo>
                      <a:pt x="1109" y="10958"/>
                      <a:pt x="1109" y="10989"/>
                      <a:pt x="1109" y="11021"/>
                    </a:cubicBezTo>
                    <a:cubicBezTo>
                      <a:pt x="1109" y="11053"/>
                      <a:pt x="1109" y="11084"/>
                      <a:pt x="1109" y="11116"/>
                    </a:cubicBezTo>
                    <a:cubicBezTo>
                      <a:pt x="1109" y="11306"/>
                      <a:pt x="1141" y="11433"/>
                      <a:pt x="1236" y="11559"/>
                    </a:cubicBezTo>
                    <a:cubicBezTo>
                      <a:pt x="1267" y="11591"/>
                      <a:pt x="1299" y="11623"/>
                      <a:pt x="1394" y="11623"/>
                    </a:cubicBezTo>
                    <a:lnTo>
                      <a:pt x="1489" y="11623"/>
                    </a:lnTo>
                    <a:cubicBezTo>
                      <a:pt x="1489" y="11623"/>
                      <a:pt x="1521" y="11623"/>
                      <a:pt x="1553" y="11591"/>
                    </a:cubicBezTo>
                    <a:cubicBezTo>
                      <a:pt x="1901" y="11496"/>
                      <a:pt x="2471" y="11116"/>
                      <a:pt x="3231" y="10546"/>
                    </a:cubicBezTo>
                    <a:lnTo>
                      <a:pt x="3231" y="10546"/>
                    </a:lnTo>
                    <a:cubicBezTo>
                      <a:pt x="2408" y="11306"/>
                      <a:pt x="1838" y="11844"/>
                      <a:pt x="1743" y="11939"/>
                    </a:cubicBezTo>
                    <a:cubicBezTo>
                      <a:pt x="1711" y="11971"/>
                      <a:pt x="1711" y="12034"/>
                      <a:pt x="1743" y="12066"/>
                    </a:cubicBezTo>
                    <a:cubicBezTo>
                      <a:pt x="1758" y="12082"/>
                      <a:pt x="1782" y="12090"/>
                      <a:pt x="1806" y="12090"/>
                    </a:cubicBezTo>
                    <a:cubicBezTo>
                      <a:pt x="1830" y="12090"/>
                      <a:pt x="1853" y="12082"/>
                      <a:pt x="1869" y="12066"/>
                    </a:cubicBezTo>
                    <a:lnTo>
                      <a:pt x="10008" y="4687"/>
                    </a:lnTo>
                    <a:cubicBezTo>
                      <a:pt x="11338" y="3547"/>
                      <a:pt x="12415" y="2755"/>
                      <a:pt x="12858" y="2629"/>
                    </a:cubicBezTo>
                    <a:lnTo>
                      <a:pt x="12858" y="2629"/>
                    </a:lnTo>
                    <a:lnTo>
                      <a:pt x="1996" y="12224"/>
                    </a:lnTo>
                    <a:cubicBezTo>
                      <a:pt x="1933" y="12256"/>
                      <a:pt x="1933" y="12288"/>
                      <a:pt x="1964" y="12351"/>
                    </a:cubicBezTo>
                    <a:cubicBezTo>
                      <a:pt x="1980" y="12367"/>
                      <a:pt x="2004" y="12375"/>
                      <a:pt x="2028" y="12375"/>
                    </a:cubicBezTo>
                    <a:cubicBezTo>
                      <a:pt x="2051" y="12375"/>
                      <a:pt x="2075" y="12367"/>
                      <a:pt x="2091" y="12351"/>
                    </a:cubicBezTo>
                    <a:lnTo>
                      <a:pt x="12827" y="3325"/>
                    </a:lnTo>
                    <a:lnTo>
                      <a:pt x="12827" y="3325"/>
                    </a:lnTo>
                    <a:cubicBezTo>
                      <a:pt x="12795" y="3484"/>
                      <a:pt x="12668" y="3674"/>
                      <a:pt x="12447" y="3927"/>
                    </a:cubicBezTo>
                    <a:lnTo>
                      <a:pt x="2344" y="12414"/>
                    </a:lnTo>
                    <a:cubicBezTo>
                      <a:pt x="2313" y="12446"/>
                      <a:pt x="2313" y="12478"/>
                      <a:pt x="2344" y="12509"/>
                    </a:cubicBezTo>
                    <a:cubicBezTo>
                      <a:pt x="2363" y="12547"/>
                      <a:pt x="2381" y="12562"/>
                      <a:pt x="2400" y="12562"/>
                    </a:cubicBezTo>
                    <a:cubicBezTo>
                      <a:pt x="2413" y="12562"/>
                      <a:pt x="2426" y="12554"/>
                      <a:pt x="2439" y="12541"/>
                    </a:cubicBezTo>
                    <a:cubicBezTo>
                      <a:pt x="2819" y="12256"/>
                      <a:pt x="10483" y="6461"/>
                      <a:pt x="12510" y="4086"/>
                    </a:cubicBezTo>
                    <a:lnTo>
                      <a:pt x="13333" y="3389"/>
                    </a:lnTo>
                    <a:lnTo>
                      <a:pt x="13333" y="3389"/>
                    </a:lnTo>
                    <a:cubicBezTo>
                      <a:pt x="12953" y="4592"/>
                      <a:pt x="5669" y="10514"/>
                      <a:pt x="2851" y="12731"/>
                    </a:cubicBezTo>
                    <a:cubicBezTo>
                      <a:pt x="2819" y="12731"/>
                      <a:pt x="2819" y="12763"/>
                      <a:pt x="2819" y="12794"/>
                    </a:cubicBezTo>
                    <a:cubicBezTo>
                      <a:pt x="2819" y="12826"/>
                      <a:pt x="2819" y="12826"/>
                      <a:pt x="2851" y="12858"/>
                    </a:cubicBezTo>
                    <a:cubicBezTo>
                      <a:pt x="2914" y="12921"/>
                      <a:pt x="2978" y="12985"/>
                      <a:pt x="3104" y="12985"/>
                    </a:cubicBezTo>
                    <a:cubicBezTo>
                      <a:pt x="3104" y="13000"/>
                      <a:pt x="3120" y="13008"/>
                      <a:pt x="3140" y="13008"/>
                    </a:cubicBezTo>
                    <a:cubicBezTo>
                      <a:pt x="3160" y="13008"/>
                      <a:pt x="3183" y="13000"/>
                      <a:pt x="3199" y="12985"/>
                    </a:cubicBezTo>
                    <a:cubicBezTo>
                      <a:pt x="3294" y="12985"/>
                      <a:pt x="3389" y="12985"/>
                      <a:pt x="3516" y="12953"/>
                    </a:cubicBezTo>
                    <a:lnTo>
                      <a:pt x="3516" y="12953"/>
                    </a:lnTo>
                    <a:cubicBezTo>
                      <a:pt x="3516" y="12985"/>
                      <a:pt x="3484" y="12985"/>
                      <a:pt x="3484" y="13016"/>
                    </a:cubicBezTo>
                    <a:cubicBezTo>
                      <a:pt x="3484" y="13048"/>
                      <a:pt x="3484" y="13080"/>
                      <a:pt x="3516" y="13111"/>
                    </a:cubicBezTo>
                    <a:lnTo>
                      <a:pt x="3643" y="13111"/>
                    </a:lnTo>
                    <a:cubicBezTo>
                      <a:pt x="3769" y="12953"/>
                      <a:pt x="3928" y="12826"/>
                      <a:pt x="4086" y="12668"/>
                    </a:cubicBezTo>
                    <a:cubicBezTo>
                      <a:pt x="4371" y="12509"/>
                      <a:pt x="4719" y="12288"/>
                      <a:pt x="5068" y="12034"/>
                    </a:cubicBezTo>
                    <a:lnTo>
                      <a:pt x="5068" y="12034"/>
                    </a:lnTo>
                    <a:cubicBezTo>
                      <a:pt x="4498" y="12573"/>
                      <a:pt x="4149" y="12985"/>
                      <a:pt x="4054" y="13206"/>
                    </a:cubicBezTo>
                    <a:cubicBezTo>
                      <a:pt x="3959" y="13301"/>
                      <a:pt x="3991" y="13333"/>
                      <a:pt x="4023" y="13365"/>
                    </a:cubicBezTo>
                    <a:cubicBezTo>
                      <a:pt x="4054" y="13396"/>
                      <a:pt x="4054" y="13428"/>
                      <a:pt x="4054" y="13428"/>
                    </a:cubicBezTo>
                    <a:cubicBezTo>
                      <a:pt x="4086" y="13460"/>
                      <a:pt x="4086" y="13460"/>
                      <a:pt x="4118" y="13460"/>
                    </a:cubicBezTo>
                    <a:lnTo>
                      <a:pt x="4181" y="13460"/>
                    </a:lnTo>
                    <a:cubicBezTo>
                      <a:pt x="7633" y="10483"/>
                      <a:pt x="12732" y="6144"/>
                      <a:pt x="13713" y="5416"/>
                    </a:cubicBezTo>
                    <a:lnTo>
                      <a:pt x="13713" y="5416"/>
                    </a:lnTo>
                    <a:cubicBezTo>
                      <a:pt x="13365" y="5891"/>
                      <a:pt x="11845" y="7316"/>
                      <a:pt x="9945" y="8931"/>
                    </a:cubicBezTo>
                    <a:lnTo>
                      <a:pt x="4149" y="13808"/>
                    </a:lnTo>
                    <a:cubicBezTo>
                      <a:pt x="4118" y="13840"/>
                      <a:pt x="4118" y="13903"/>
                      <a:pt x="4149" y="13935"/>
                    </a:cubicBezTo>
                    <a:cubicBezTo>
                      <a:pt x="4149" y="13950"/>
                      <a:pt x="4165" y="13958"/>
                      <a:pt x="4185" y="13958"/>
                    </a:cubicBezTo>
                    <a:cubicBezTo>
                      <a:pt x="4205" y="13958"/>
                      <a:pt x="4229" y="13950"/>
                      <a:pt x="4244" y="13935"/>
                    </a:cubicBezTo>
                    <a:cubicBezTo>
                      <a:pt x="4529" y="13713"/>
                      <a:pt x="5416" y="12985"/>
                      <a:pt x="6525" y="12066"/>
                    </a:cubicBezTo>
                    <a:lnTo>
                      <a:pt x="6525" y="12066"/>
                    </a:lnTo>
                    <a:cubicBezTo>
                      <a:pt x="6145" y="12446"/>
                      <a:pt x="5796" y="12794"/>
                      <a:pt x="5543" y="13111"/>
                    </a:cubicBezTo>
                    <a:lnTo>
                      <a:pt x="4909" y="13713"/>
                    </a:lnTo>
                    <a:cubicBezTo>
                      <a:pt x="4878" y="13745"/>
                      <a:pt x="4878" y="13776"/>
                      <a:pt x="4909" y="13808"/>
                    </a:cubicBezTo>
                    <a:cubicBezTo>
                      <a:pt x="4941" y="13871"/>
                      <a:pt x="5004" y="13935"/>
                      <a:pt x="5099" y="13935"/>
                    </a:cubicBezTo>
                    <a:lnTo>
                      <a:pt x="5099" y="13966"/>
                    </a:lnTo>
                    <a:cubicBezTo>
                      <a:pt x="5068" y="14061"/>
                      <a:pt x="5099" y="14188"/>
                      <a:pt x="5163" y="14251"/>
                    </a:cubicBezTo>
                    <a:cubicBezTo>
                      <a:pt x="5194" y="14283"/>
                      <a:pt x="5194" y="14283"/>
                      <a:pt x="5226" y="14283"/>
                    </a:cubicBezTo>
                    <a:cubicBezTo>
                      <a:pt x="5258" y="14283"/>
                      <a:pt x="5258" y="14283"/>
                      <a:pt x="5289" y="14251"/>
                    </a:cubicBezTo>
                    <a:lnTo>
                      <a:pt x="5669" y="13935"/>
                    </a:lnTo>
                    <a:lnTo>
                      <a:pt x="5669" y="13935"/>
                    </a:lnTo>
                    <a:cubicBezTo>
                      <a:pt x="5638" y="13966"/>
                      <a:pt x="5638" y="14030"/>
                      <a:pt x="5638" y="14061"/>
                    </a:cubicBezTo>
                    <a:cubicBezTo>
                      <a:pt x="5638" y="14093"/>
                      <a:pt x="5638" y="14125"/>
                      <a:pt x="5669" y="14156"/>
                    </a:cubicBezTo>
                    <a:cubicBezTo>
                      <a:pt x="5733" y="14220"/>
                      <a:pt x="5796" y="14251"/>
                      <a:pt x="5923" y="14283"/>
                    </a:cubicBezTo>
                    <a:cubicBezTo>
                      <a:pt x="6018" y="14283"/>
                      <a:pt x="6081" y="14251"/>
                      <a:pt x="6208" y="14220"/>
                    </a:cubicBezTo>
                    <a:lnTo>
                      <a:pt x="6208" y="14220"/>
                    </a:lnTo>
                    <a:cubicBezTo>
                      <a:pt x="6145" y="14283"/>
                      <a:pt x="6081" y="14315"/>
                      <a:pt x="6018" y="14378"/>
                    </a:cubicBezTo>
                    <a:cubicBezTo>
                      <a:pt x="5986" y="14378"/>
                      <a:pt x="5986" y="14410"/>
                      <a:pt x="5986" y="14410"/>
                    </a:cubicBezTo>
                    <a:cubicBezTo>
                      <a:pt x="5986" y="14441"/>
                      <a:pt x="5986" y="14473"/>
                      <a:pt x="6018" y="14473"/>
                    </a:cubicBezTo>
                    <a:cubicBezTo>
                      <a:pt x="6018" y="14505"/>
                      <a:pt x="6050" y="14505"/>
                      <a:pt x="6081" y="14505"/>
                    </a:cubicBezTo>
                    <a:cubicBezTo>
                      <a:pt x="6240" y="14505"/>
                      <a:pt x="6841" y="14061"/>
                      <a:pt x="7696" y="13396"/>
                    </a:cubicBezTo>
                    <a:lnTo>
                      <a:pt x="7696" y="13396"/>
                    </a:lnTo>
                    <a:lnTo>
                      <a:pt x="6715" y="14251"/>
                    </a:lnTo>
                    <a:cubicBezTo>
                      <a:pt x="6683" y="14283"/>
                      <a:pt x="6683" y="14346"/>
                      <a:pt x="6715" y="14378"/>
                    </a:cubicBezTo>
                    <a:cubicBezTo>
                      <a:pt x="6778" y="14473"/>
                      <a:pt x="6905" y="14505"/>
                      <a:pt x="7031" y="14505"/>
                    </a:cubicBezTo>
                    <a:cubicBezTo>
                      <a:pt x="7158" y="14505"/>
                      <a:pt x="7348" y="14473"/>
                      <a:pt x="7538" y="14378"/>
                    </a:cubicBezTo>
                    <a:cubicBezTo>
                      <a:pt x="7570" y="14378"/>
                      <a:pt x="7601" y="14410"/>
                      <a:pt x="7665" y="14410"/>
                    </a:cubicBezTo>
                    <a:cubicBezTo>
                      <a:pt x="7760" y="14410"/>
                      <a:pt x="7886" y="14346"/>
                      <a:pt x="8045" y="14251"/>
                    </a:cubicBezTo>
                    <a:lnTo>
                      <a:pt x="8045" y="14251"/>
                    </a:lnTo>
                    <a:cubicBezTo>
                      <a:pt x="7981" y="14315"/>
                      <a:pt x="7918" y="14378"/>
                      <a:pt x="7855" y="14441"/>
                    </a:cubicBezTo>
                    <a:cubicBezTo>
                      <a:pt x="7823" y="14473"/>
                      <a:pt x="7823" y="14505"/>
                      <a:pt x="7823" y="14536"/>
                    </a:cubicBezTo>
                    <a:cubicBezTo>
                      <a:pt x="7855" y="14568"/>
                      <a:pt x="7886" y="14568"/>
                      <a:pt x="7886" y="14568"/>
                    </a:cubicBezTo>
                    <a:cubicBezTo>
                      <a:pt x="7918" y="14568"/>
                      <a:pt x="7950" y="14568"/>
                      <a:pt x="7918" y="14536"/>
                    </a:cubicBezTo>
                    <a:cubicBezTo>
                      <a:pt x="8045" y="14441"/>
                      <a:pt x="8361" y="14188"/>
                      <a:pt x="8773" y="13871"/>
                    </a:cubicBezTo>
                    <a:lnTo>
                      <a:pt x="8773" y="13871"/>
                    </a:lnTo>
                    <a:cubicBezTo>
                      <a:pt x="8741" y="13966"/>
                      <a:pt x="8773" y="14030"/>
                      <a:pt x="8805" y="14093"/>
                    </a:cubicBezTo>
                    <a:cubicBezTo>
                      <a:pt x="8836" y="14125"/>
                      <a:pt x="8868" y="14125"/>
                      <a:pt x="8868" y="14125"/>
                    </a:cubicBezTo>
                    <a:lnTo>
                      <a:pt x="8931" y="14125"/>
                    </a:lnTo>
                    <a:lnTo>
                      <a:pt x="9280" y="13840"/>
                    </a:lnTo>
                    <a:lnTo>
                      <a:pt x="9280" y="13840"/>
                    </a:lnTo>
                    <a:cubicBezTo>
                      <a:pt x="9216" y="13903"/>
                      <a:pt x="9185" y="13966"/>
                      <a:pt x="9185" y="14030"/>
                    </a:cubicBezTo>
                    <a:cubicBezTo>
                      <a:pt x="9185" y="14093"/>
                      <a:pt x="9185" y="14125"/>
                      <a:pt x="9216" y="14125"/>
                    </a:cubicBezTo>
                    <a:cubicBezTo>
                      <a:pt x="9248" y="14188"/>
                      <a:pt x="9311" y="14220"/>
                      <a:pt x="9406" y="14220"/>
                    </a:cubicBezTo>
                    <a:cubicBezTo>
                      <a:pt x="9818" y="14220"/>
                      <a:pt x="10673" y="13523"/>
                      <a:pt x="11497" y="12731"/>
                    </a:cubicBezTo>
                    <a:lnTo>
                      <a:pt x="11497" y="12731"/>
                    </a:lnTo>
                    <a:cubicBezTo>
                      <a:pt x="11402" y="12921"/>
                      <a:pt x="11433" y="12953"/>
                      <a:pt x="11465" y="12985"/>
                    </a:cubicBezTo>
                    <a:cubicBezTo>
                      <a:pt x="11497" y="13016"/>
                      <a:pt x="11528" y="13016"/>
                      <a:pt x="11560" y="13016"/>
                    </a:cubicBezTo>
                    <a:cubicBezTo>
                      <a:pt x="11687" y="13016"/>
                      <a:pt x="12098" y="12604"/>
                      <a:pt x="12415" y="12288"/>
                    </a:cubicBezTo>
                    <a:cubicBezTo>
                      <a:pt x="12447" y="12256"/>
                      <a:pt x="12447" y="12193"/>
                      <a:pt x="12415" y="12161"/>
                    </a:cubicBezTo>
                    <a:cubicBezTo>
                      <a:pt x="12399" y="12145"/>
                      <a:pt x="12383" y="12137"/>
                      <a:pt x="12367" y="12137"/>
                    </a:cubicBezTo>
                    <a:cubicBezTo>
                      <a:pt x="12352" y="12137"/>
                      <a:pt x="12336" y="12145"/>
                      <a:pt x="12320" y="12161"/>
                    </a:cubicBezTo>
                    <a:cubicBezTo>
                      <a:pt x="12098" y="12414"/>
                      <a:pt x="11813" y="12668"/>
                      <a:pt x="11655" y="12794"/>
                    </a:cubicBezTo>
                    <a:cubicBezTo>
                      <a:pt x="11782" y="12604"/>
                      <a:pt x="12098" y="12224"/>
                      <a:pt x="12478" y="11781"/>
                    </a:cubicBezTo>
                    <a:cubicBezTo>
                      <a:pt x="13112" y="11148"/>
                      <a:pt x="13587" y="10609"/>
                      <a:pt x="13745" y="10451"/>
                    </a:cubicBezTo>
                    <a:cubicBezTo>
                      <a:pt x="13777" y="10419"/>
                      <a:pt x="13745" y="10388"/>
                      <a:pt x="13713" y="10356"/>
                    </a:cubicBezTo>
                    <a:cubicBezTo>
                      <a:pt x="13713" y="10324"/>
                      <a:pt x="13713" y="10324"/>
                      <a:pt x="13682" y="10324"/>
                    </a:cubicBezTo>
                    <a:cubicBezTo>
                      <a:pt x="13935" y="10103"/>
                      <a:pt x="14062" y="9944"/>
                      <a:pt x="14093" y="9818"/>
                    </a:cubicBezTo>
                    <a:cubicBezTo>
                      <a:pt x="14093" y="9786"/>
                      <a:pt x="14062" y="9723"/>
                      <a:pt x="14062" y="9723"/>
                    </a:cubicBezTo>
                    <a:cubicBezTo>
                      <a:pt x="14030" y="9691"/>
                      <a:pt x="13967" y="9691"/>
                      <a:pt x="13935" y="9691"/>
                    </a:cubicBezTo>
                    <a:lnTo>
                      <a:pt x="8931" y="13903"/>
                    </a:lnTo>
                    <a:cubicBezTo>
                      <a:pt x="8931" y="13840"/>
                      <a:pt x="8995" y="13745"/>
                      <a:pt x="9058" y="13618"/>
                    </a:cubicBezTo>
                    <a:cubicBezTo>
                      <a:pt x="9913" y="12921"/>
                      <a:pt x="11085" y="11939"/>
                      <a:pt x="12098" y="11021"/>
                    </a:cubicBezTo>
                    <a:cubicBezTo>
                      <a:pt x="12953" y="10293"/>
                      <a:pt x="13682" y="9691"/>
                      <a:pt x="13935" y="9501"/>
                    </a:cubicBezTo>
                    <a:cubicBezTo>
                      <a:pt x="13967" y="9469"/>
                      <a:pt x="14030" y="9438"/>
                      <a:pt x="14062" y="9406"/>
                    </a:cubicBezTo>
                    <a:cubicBezTo>
                      <a:pt x="14062" y="9406"/>
                      <a:pt x="14093" y="9374"/>
                      <a:pt x="14093" y="9343"/>
                    </a:cubicBezTo>
                    <a:cubicBezTo>
                      <a:pt x="14093" y="9311"/>
                      <a:pt x="14093" y="9311"/>
                      <a:pt x="14062" y="9279"/>
                    </a:cubicBezTo>
                    <a:cubicBezTo>
                      <a:pt x="14062" y="9279"/>
                      <a:pt x="14030" y="9248"/>
                      <a:pt x="14030" y="9248"/>
                    </a:cubicBezTo>
                    <a:cubicBezTo>
                      <a:pt x="13998" y="9248"/>
                      <a:pt x="13998" y="9248"/>
                      <a:pt x="13967" y="9279"/>
                    </a:cubicBezTo>
                    <a:cubicBezTo>
                      <a:pt x="13935" y="9279"/>
                      <a:pt x="13903" y="9311"/>
                      <a:pt x="13808" y="9374"/>
                    </a:cubicBezTo>
                    <a:cubicBezTo>
                      <a:pt x="14030" y="9121"/>
                      <a:pt x="14157" y="8963"/>
                      <a:pt x="14188" y="8868"/>
                    </a:cubicBezTo>
                    <a:cubicBezTo>
                      <a:pt x="14188" y="8804"/>
                      <a:pt x="14157" y="8773"/>
                      <a:pt x="14157" y="8741"/>
                    </a:cubicBezTo>
                    <a:cubicBezTo>
                      <a:pt x="14125" y="8741"/>
                      <a:pt x="14093" y="8709"/>
                      <a:pt x="14062" y="8709"/>
                    </a:cubicBezTo>
                    <a:cubicBezTo>
                      <a:pt x="13903" y="8709"/>
                      <a:pt x="13492" y="9058"/>
                      <a:pt x="12573" y="9944"/>
                    </a:cubicBezTo>
                    <a:cubicBezTo>
                      <a:pt x="13555" y="8931"/>
                      <a:pt x="14283" y="8107"/>
                      <a:pt x="14347" y="8044"/>
                    </a:cubicBezTo>
                    <a:cubicBezTo>
                      <a:pt x="14378" y="7981"/>
                      <a:pt x="14378" y="7949"/>
                      <a:pt x="14347" y="7917"/>
                    </a:cubicBezTo>
                    <a:cubicBezTo>
                      <a:pt x="14331" y="7902"/>
                      <a:pt x="14307" y="7894"/>
                      <a:pt x="14283" y="7894"/>
                    </a:cubicBezTo>
                    <a:cubicBezTo>
                      <a:pt x="14260" y="7894"/>
                      <a:pt x="14236" y="7902"/>
                      <a:pt x="14220" y="7917"/>
                    </a:cubicBezTo>
                    <a:lnTo>
                      <a:pt x="7601" y="14125"/>
                    </a:lnTo>
                    <a:cubicBezTo>
                      <a:pt x="7380" y="14251"/>
                      <a:pt x="7158" y="14315"/>
                      <a:pt x="7000" y="14315"/>
                    </a:cubicBezTo>
                    <a:cubicBezTo>
                      <a:pt x="6968" y="14315"/>
                      <a:pt x="6905" y="14315"/>
                      <a:pt x="6873" y="14283"/>
                    </a:cubicBezTo>
                    <a:lnTo>
                      <a:pt x="14410" y="7506"/>
                    </a:lnTo>
                    <a:cubicBezTo>
                      <a:pt x="14442" y="7474"/>
                      <a:pt x="14442" y="7411"/>
                      <a:pt x="14410" y="7379"/>
                    </a:cubicBezTo>
                    <a:cubicBezTo>
                      <a:pt x="14410" y="7347"/>
                      <a:pt x="14378" y="7347"/>
                      <a:pt x="14347" y="7347"/>
                    </a:cubicBezTo>
                    <a:cubicBezTo>
                      <a:pt x="14568" y="7094"/>
                      <a:pt x="14695" y="6904"/>
                      <a:pt x="14695" y="6746"/>
                    </a:cubicBezTo>
                    <a:cubicBezTo>
                      <a:pt x="14695" y="6682"/>
                      <a:pt x="14695" y="6619"/>
                      <a:pt x="14664" y="6587"/>
                    </a:cubicBezTo>
                    <a:cubicBezTo>
                      <a:pt x="14632" y="6556"/>
                      <a:pt x="14632" y="6556"/>
                      <a:pt x="14600" y="6556"/>
                    </a:cubicBezTo>
                    <a:cubicBezTo>
                      <a:pt x="14568" y="6556"/>
                      <a:pt x="14537" y="6556"/>
                      <a:pt x="14537" y="6587"/>
                    </a:cubicBezTo>
                    <a:cubicBezTo>
                      <a:pt x="13207" y="7981"/>
                      <a:pt x="11180" y="10039"/>
                      <a:pt x="9375" y="11654"/>
                    </a:cubicBezTo>
                    <a:cubicBezTo>
                      <a:pt x="8456" y="12414"/>
                      <a:pt x="7570" y="13111"/>
                      <a:pt x="6841" y="13713"/>
                    </a:cubicBezTo>
                    <a:cubicBezTo>
                      <a:pt x="6430" y="13966"/>
                      <a:pt x="6113" y="14093"/>
                      <a:pt x="5923" y="14093"/>
                    </a:cubicBezTo>
                    <a:cubicBezTo>
                      <a:pt x="5859" y="14093"/>
                      <a:pt x="5828" y="14093"/>
                      <a:pt x="5796" y="14061"/>
                    </a:cubicBezTo>
                    <a:cubicBezTo>
                      <a:pt x="5796" y="13998"/>
                      <a:pt x="5859" y="13903"/>
                      <a:pt x="5986" y="13745"/>
                    </a:cubicBezTo>
                    <a:cubicBezTo>
                      <a:pt x="7316" y="13080"/>
                      <a:pt x="9533" y="10989"/>
                      <a:pt x="11338" y="9153"/>
                    </a:cubicBezTo>
                    <a:lnTo>
                      <a:pt x="14378" y="6619"/>
                    </a:lnTo>
                    <a:cubicBezTo>
                      <a:pt x="14410" y="6587"/>
                      <a:pt x="14410" y="6524"/>
                      <a:pt x="14378" y="6492"/>
                    </a:cubicBezTo>
                    <a:cubicBezTo>
                      <a:pt x="14363" y="6477"/>
                      <a:pt x="14339" y="6469"/>
                      <a:pt x="14315" y="6469"/>
                    </a:cubicBezTo>
                    <a:cubicBezTo>
                      <a:pt x="14291" y="6469"/>
                      <a:pt x="14268" y="6477"/>
                      <a:pt x="14252" y="6492"/>
                    </a:cubicBezTo>
                    <a:cubicBezTo>
                      <a:pt x="14062" y="6651"/>
                      <a:pt x="13492" y="7126"/>
                      <a:pt x="12700" y="7727"/>
                    </a:cubicBezTo>
                    <a:cubicBezTo>
                      <a:pt x="13618" y="6777"/>
                      <a:pt x="14220" y="6081"/>
                      <a:pt x="14315" y="5986"/>
                    </a:cubicBezTo>
                    <a:cubicBezTo>
                      <a:pt x="14347" y="5954"/>
                      <a:pt x="14347" y="5891"/>
                      <a:pt x="14315" y="5859"/>
                    </a:cubicBezTo>
                    <a:cubicBezTo>
                      <a:pt x="14299" y="5843"/>
                      <a:pt x="14283" y="5835"/>
                      <a:pt x="14268" y="5835"/>
                    </a:cubicBezTo>
                    <a:cubicBezTo>
                      <a:pt x="14252" y="5835"/>
                      <a:pt x="14236" y="5843"/>
                      <a:pt x="14220" y="5859"/>
                    </a:cubicBezTo>
                    <a:cubicBezTo>
                      <a:pt x="14093" y="5954"/>
                      <a:pt x="13302" y="6524"/>
                      <a:pt x="12225" y="7347"/>
                    </a:cubicBezTo>
                    <a:lnTo>
                      <a:pt x="14030" y="5701"/>
                    </a:lnTo>
                    <a:cubicBezTo>
                      <a:pt x="14093" y="5669"/>
                      <a:pt x="14093" y="5606"/>
                      <a:pt x="14062" y="5574"/>
                    </a:cubicBezTo>
                    <a:cubicBezTo>
                      <a:pt x="14046" y="5558"/>
                      <a:pt x="14022" y="5550"/>
                      <a:pt x="13998" y="5550"/>
                    </a:cubicBezTo>
                    <a:cubicBezTo>
                      <a:pt x="13975" y="5550"/>
                      <a:pt x="13951" y="5558"/>
                      <a:pt x="13935" y="5574"/>
                    </a:cubicBezTo>
                    <a:lnTo>
                      <a:pt x="13143" y="6239"/>
                    </a:lnTo>
                    <a:cubicBezTo>
                      <a:pt x="13618" y="5732"/>
                      <a:pt x="13935" y="5384"/>
                      <a:pt x="13935" y="5257"/>
                    </a:cubicBezTo>
                    <a:cubicBezTo>
                      <a:pt x="13935" y="5194"/>
                      <a:pt x="13935" y="5162"/>
                      <a:pt x="13903" y="5162"/>
                    </a:cubicBezTo>
                    <a:cubicBezTo>
                      <a:pt x="13903" y="5131"/>
                      <a:pt x="13903" y="5131"/>
                      <a:pt x="13903" y="5131"/>
                    </a:cubicBezTo>
                    <a:cubicBezTo>
                      <a:pt x="13967" y="5067"/>
                      <a:pt x="14062" y="5004"/>
                      <a:pt x="14125" y="4941"/>
                    </a:cubicBezTo>
                    <a:cubicBezTo>
                      <a:pt x="14157" y="4941"/>
                      <a:pt x="14157" y="4909"/>
                      <a:pt x="14157" y="4909"/>
                    </a:cubicBezTo>
                    <a:cubicBezTo>
                      <a:pt x="14157" y="4877"/>
                      <a:pt x="14157" y="4846"/>
                      <a:pt x="14157" y="4846"/>
                    </a:cubicBezTo>
                    <a:cubicBezTo>
                      <a:pt x="14093" y="4751"/>
                      <a:pt x="13998" y="4719"/>
                      <a:pt x="13872" y="4687"/>
                    </a:cubicBezTo>
                    <a:cubicBezTo>
                      <a:pt x="14093" y="4402"/>
                      <a:pt x="14157" y="4276"/>
                      <a:pt x="14093" y="4181"/>
                    </a:cubicBezTo>
                    <a:cubicBezTo>
                      <a:pt x="14093" y="4181"/>
                      <a:pt x="14030" y="4149"/>
                      <a:pt x="13998" y="4149"/>
                    </a:cubicBezTo>
                    <a:lnTo>
                      <a:pt x="13967" y="4149"/>
                    </a:lnTo>
                    <a:cubicBezTo>
                      <a:pt x="13935" y="4054"/>
                      <a:pt x="13935" y="3959"/>
                      <a:pt x="13872" y="3896"/>
                    </a:cubicBezTo>
                    <a:cubicBezTo>
                      <a:pt x="13840" y="3896"/>
                      <a:pt x="13840" y="3864"/>
                      <a:pt x="13808" y="3864"/>
                    </a:cubicBezTo>
                    <a:cubicBezTo>
                      <a:pt x="13777" y="3864"/>
                      <a:pt x="13777" y="3864"/>
                      <a:pt x="13745" y="3896"/>
                    </a:cubicBezTo>
                    <a:lnTo>
                      <a:pt x="12795" y="4687"/>
                    </a:lnTo>
                    <a:cubicBezTo>
                      <a:pt x="12890" y="4592"/>
                      <a:pt x="12985" y="4497"/>
                      <a:pt x="13048" y="4434"/>
                    </a:cubicBezTo>
                    <a:cubicBezTo>
                      <a:pt x="13175" y="4307"/>
                      <a:pt x="13270" y="4212"/>
                      <a:pt x="13302" y="4149"/>
                    </a:cubicBezTo>
                    <a:cubicBezTo>
                      <a:pt x="13333" y="4149"/>
                      <a:pt x="13333" y="4117"/>
                      <a:pt x="13333" y="4117"/>
                    </a:cubicBezTo>
                    <a:cubicBezTo>
                      <a:pt x="13397" y="4054"/>
                      <a:pt x="13365" y="4022"/>
                      <a:pt x="13333" y="4022"/>
                    </a:cubicBezTo>
                    <a:cubicBezTo>
                      <a:pt x="13333" y="3991"/>
                      <a:pt x="13302" y="3991"/>
                      <a:pt x="13302" y="3991"/>
                    </a:cubicBezTo>
                    <a:cubicBezTo>
                      <a:pt x="13270" y="3991"/>
                      <a:pt x="13238" y="3991"/>
                      <a:pt x="13238" y="4022"/>
                    </a:cubicBezTo>
                    <a:cubicBezTo>
                      <a:pt x="13207" y="4022"/>
                      <a:pt x="13080" y="4149"/>
                      <a:pt x="12858" y="4402"/>
                    </a:cubicBezTo>
                    <a:cubicBezTo>
                      <a:pt x="12700" y="4561"/>
                      <a:pt x="12447" y="4782"/>
                      <a:pt x="12130" y="5067"/>
                    </a:cubicBezTo>
                    <a:cubicBezTo>
                      <a:pt x="12953" y="4244"/>
                      <a:pt x="13492" y="3642"/>
                      <a:pt x="13523" y="3357"/>
                    </a:cubicBezTo>
                    <a:cubicBezTo>
                      <a:pt x="13523" y="3262"/>
                      <a:pt x="13492" y="3230"/>
                      <a:pt x="13460" y="3167"/>
                    </a:cubicBezTo>
                    <a:cubicBezTo>
                      <a:pt x="13460" y="3167"/>
                      <a:pt x="13428" y="3135"/>
                      <a:pt x="13397" y="3135"/>
                    </a:cubicBezTo>
                    <a:cubicBezTo>
                      <a:pt x="13397" y="3135"/>
                      <a:pt x="13365" y="3135"/>
                      <a:pt x="13365" y="3167"/>
                    </a:cubicBezTo>
                    <a:lnTo>
                      <a:pt x="12922" y="3547"/>
                    </a:lnTo>
                    <a:cubicBezTo>
                      <a:pt x="12953" y="3452"/>
                      <a:pt x="12985" y="3389"/>
                      <a:pt x="12985" y="3325"/>
                    </a:cubicBezTo>
                    <a:cubicBezTo>
                      <a:pt x="12985" y="3230"/>
                      <a:pt x="12985" y="3167"/>
                      <a:pt x="12953" y="3135"/>
                    </a:cubicBezTo>
                    <a:cubicBezTo>
                      <a:pt x="12922" y="3104"/>
                      <a:pt x="12890" y="3104"/>
                      <a:pt x="12890" y="3104"/>
                    </a:cubicBezTo>
                    <a:lnTo>
                      <a:pt x="12827" y="3104"/>
                    </a:lnTo>
                    <a:lnTo>
                      <a:pt x="7063" y="7949"/>
                    </a:lnTo>
                    <a:lnTo>
                      <a:pt x="13080" y="2629"/>
                    </a:lnTo>
                    <a:cubicBezTo>
                      <a:pt x="13112" y="2597"/>
                      <a:pt x="13112" y="2565"/>
                      <a:pt x="13080" y="2534"/>
                    </a:cubicBezTo>
                    <a:cubicBezTo>
                      <a:pt x="13080" y="2502"/>
                      <a:pt x="13017" y="2470"/>
                      <a:pt x="12953" y="2470"/>
                    </a:cubicBezTo>
                    <a:cubicBezTo>
                      <a:pt x="12941" y="2469"/>
                      <a:pt x="12928" y="2468"/>
                      <a:pt x="12914" y="2468"/>
                    </a:cubicBezTo>
                    <a:cubicBezTo>
                      <a:pt x="12681" y="2468"/>
                      <a:pt x="12254" y="2715"/>
                      <a:pt x="11687" y="3104"/>
                    </a:cubicBezTo>
                    <a:lnTo>
                      <a:pt x="12352" y="2534"/>
                    </a:lnTo>
                    <a:cubicBezTo>
                      <a:pt x="12383" y="2502"/>
                      <a:pt x="12383" y="2470"/>
                      <a:pt x="12352" y="2407"/>
                    </a:cubicBezTo>
                    <a:lnTo>
                      <a:pt x="12288" y="2407"/>
                    </a:lnTo>
                    <a:cubicBezTo>
                      <a:pt x="12383" y="2312"/>
                      <a:pt x="12447" y="2249"/>
                      <a:pt x="12478" y="2217"/>
                    </a:cubicBezTo>
                    <a:cubicBezTo>
                      <a:pt x="12510" y="2185"/>
                      <a:pt x="12510" y="2122"/>
                      <a:pt x="12478" y="2090"/>
                    </a:cubicBezTo>
                    <a:cubicBezTo>
                      <a:pt x="12478" y="2075"/>
                      <a:pt x="12463" y="2067"/>
                      <a:pt x="12443" y="2067"/>
                    </a:cubicBezTo>
                    <a:cubicBezTo>
                      <a:pt x="12423" y="2067"/>
                      <a:pt x="12399" y="2075"/>
                      <a:pt x="12383" y="2090"/>
                    </a:cubicBezTo>
                    <a:cubicBezTo>
                      <a:pt x="12288" y="2154"/>
                      <a:pt x="11782" y="2502"/>
                      <a:pt x="11022" y="3040"/>
                    </a:cubicBezTo>
                    <a:cubicBezTo>
                      <a:pt x="11433" y="2629"/>
                      <a:pt x="11782" y="2344"/>
                      <a:pt x="11940" y="2154"/>
                    </a:cubicBezTo>
                    <a:cubicBezTo>
                      <a:pt x="12098" y="2027"/>
                      <a:pt x="12162" y="1964"/>
                      <a:pt x="12162" y="1932"/>
                    </a:cubicBezTo>
                    <a:cubicBezTo>
                      <a:pt x="12162" y="1932"/>
                      <a:pt x="12162" y="1900"/>
                      <a:pt x="12130" y="1869"/>
                    </a:cubicBezTo>
                    <a:cubicBezTo>
                      <a:pt x="12130" y="1869"/>
                      <a:pt x="12098" y="1837"/>
                      <a:pt x="12067" y="1837"/>
                    </a:cubicBezTo>
                    <a:cubicBezTo>
                      <a:pt x="12035" y="1837"/>
                      <a:pt x="12035" y="1837"/>
                      <a:pt x="12003" y="1869"/>
                    </a:cubicBezTo>
                    <a:cubicBezTo>
                      <a:pt x="11940" y="1932"/>
                      <a:pt x="11908" y="1964"/>
                      <a:pt x="11845" y="2027"/>
                    </a:cubicBezTo>
                    <a:cubicBezTo>
                      <a:pt x="11750" y="2090"/>
                      <a:pt x="11655" y="2185"/>
                      <a:pt x="11528" y="2280"/>
                    </a:cubicBezTo>
                    <a:cubicBezTo>
                      <a:pt x="11560" y="2217"/>
                      <a:pt x="11592" y="2122"/>
                      <a:pt x="11592" y="2059"/>
                    </a:cubicBezTo>
                    <a:cubicBezTo>
                      <a:pt x="11687" y="1932"/>
                      <a:pt x="11718" y="1805"/>
                      <a:pt x="11718" y="1679"/>
                    </a:cubicBezTo>
                    <a:cubicBezTo>
                      <a:pt x="11750" y="1552"/>
                      <a:pt x="11718" y="1425"/>
                      <a:pt x="11655" y="1330"/>
                    </a:cubicBezTo>
                    <a:cubicBezTo>
                      <a:pt x="11623" y="1299"/>
                      <a:pt x="11623" y="1299"/>
                      <a:pt x="11592" y="1299"/>
                    </a:cubicBezTo>
                    <a:cubicBezTo>
                      <a:pt x="11560" y="1299"/>
                      <a:pt x="11560" y="1299"/>
                      <a:pt x="11212" y="1584"/>
                    </a:cubicBezTo>
                    <a:cubicBezTo>
                      <a:pt x="11117" y="1584"/>
                      <a:pt x="11022" y="1615"/>
                      <a:pt x="10895" y="1647"/>
                    </a:cubicBezTo>
                    <a:cubicBezTo>
                      <a:pt x="10927" y="1584"/>
                      <a:pt x="10958" y="1520"/>
                      <a:pt x="10958" y="1457"/>
                    </a:cubicBezTo>
                    <a:cubicBezTo>
                      <a:pt x="10958" y="1425"/>
                      <a:pt x="10958" y="1394"/>
                      <a:pt x="10958" y="1362"/>
                    </a:cubicBezTo>
                    <a:cubicBezTo>
                      <a:pt x="10990" y="1330"/>
                      <a:pt x="10990" y="1299"/>
                      <a:pt x="10990" y="1267"/>
                    </a:cubicBezTo>
                    <a:cubicBezTo>
                      <a:pt x="11022" y="1267"/>
                      <a:pt x="10990" y="1235"/>
                      <a:pt x="10990" y="1204"/>
                    </a:cubicBezTo>
                    <a:cubicBezTo>
                      <a:pt x="10958" y="1204"/>
                      <a:pt x="10958" y="1172"/>
                      <a:pt x="10895" y="1172"/>
                    </a:cubicBezTo>
                    <a:lnTo>
                      <a:pt x="10863" y="1172"/>
                    </a:lnTo>
                    <a:cubicBezTo>
                      <a:pt x="10863" y="1150"/>
                      <a:pt x="10832" y="1127"/>
                      <a:pt x="10802" y="1127"/>
                    </a:cubicBezTo>
                    <a:cubicBezTo>
                      <a:pt x="10789" y="1127"/>
                      <a:pt x="10777" y="1131"/>
                      <a:pt x="10768" y="1140"/>
                    </a:cubicBezTo>
                    <a:lnTo>
                      <a:pt x="10515" y="1362"/>
                    </a:lnTo>
                    <a:cubicBezTo>
                      <a:pt x="10483" y="1362"/>
                      <a:pt x="10452" y="1394"/>
                      <a:pt x="10420" y="1425"/>
                    </a:cubicBezTo>
                    <a:cubicBezTo>
                      <a:pt x="10483" y="1330"/>
                      <a:pt x="10515" y="1235"/>
                      <a:pt x="10515" y="1172"/>
                    </a:cubicBezTo>
                    <a:cubicBezTo>
                      <a:pt x="10515" y="1077"/>
                      <a:pt x="10483" y="1014"/>
                      <a:pt x="10452" y="950"/>
                    </a:cubicBezTo>
                    <a:cubicBezTo>
                      <a:pt x="10452" y="919"/>
                      <a:pt x="10420" y="919"/>
                      <a:pt x="10388" y="919"/>
                    </a:cubicBezTo>
                    <a:lnTo>
                      <a:pt x="10325" y="919"/>
                    </a:lnTo>
                    <a:lnTo>
                      <a:pt x="9501" y="1647"/>
                    </a:lnTo>
                    <a:cubicBezTo>
                      <a:pt x="10388" y="824"/>
                      <a:pt x="10357" y="760"/>
                      <a:pt x="10293" y="697"/>
                    </a:cubicBezTo>
                    <a:cubicBezTo>
                      <a:pt x="10293" y="697"/>
                      <a:pt x="10230" y="665"/>
                      <a:pt x="10198" y="665"/>
                    </a:cubicBezTo>
                    <a:lnTo>
                      <a:pt x="10166" y="665"/>
                    </a:lnTo>
                    <a:cubicBezTo>
                      <a:pt x="9280" y="665"/>
                      <a:pt x="1964" y="7442"/>
                      <a:pt x="507" y="8804"/>
                    </a:cubicBezTo>
                    <a:cubicBezTo>
                      <a:pt x="634" y="8614"/>
                      <a:pt x="887" y="8329"/>
                      <a:pt x="1267" y="7917"/>
                    </a:cubicBezTo>
                    <a:cubicBezTo>
                      <a:pt x="2154" y="7316"/>
                      <a:pt x="3801" y="5796"/>
                      <a:pt x="5891" y="3801"/>
                    </a:cubicBezTo>
                    <a:cubicBezTo>
                      <a:pt x="5955" y="3737"/>
                      <a:pt x="6018" y="3706"/>
                      <a:pt x="6081" y="3642"/>
                    </a:cubicBezTo>
                    <a:cubicBezTo>
                      <a:pt x="7253" y="2660"/>
                      <a:pt x="8520" y="1615"/>
                      <a:pt x="9786" y="602"/>
                    </a:cubicBezTo>
                    <a:cubicBezTo>
                      <a:pt x="9818" y="602"/>
                      <a:pt x="9818" y="570"/>
                      <a:pt x="9818" y="539"/>
                    </a:cubicBezTo>
                    <a:cubicBezTo>
                      <a:pt x="9818" y="539"/>
                      <a:pt x="9818" y="507"/>
                      <a:pt x="9786" y="475"/>
                    </a:cubicBezTo>
                    <a:cubicBezTo>
                      <a:pt x="9786" y="475"/>
                      <a:pt x="9755" y="444"/>
                      <a:pt x="9723" y="444"/>
                    </a:cubicBezTo>
                    <a:cubicBezTo>
                      <a:pt x="9723" y="444"/>
                      <a:pt x="9723" y="475"/>
                      <a:pt x="9691" y="475"/>
                    </a:cubicBezTo>
                    <a:lnTo>
                      <a:pt x="9660" y="475"/>
                    </a:lnTo>
                    <a:cubicBezTo>
                      <a:pt x="9628" y="507"/>
                      <a:pt x="9565" y="570"/>
                      <a:pt x="9470" y="634"/>
                    </a:cubicBezTo>
                    <a:cubicBezTo>
                      <a:pt x="9470" y="602"/>
                      <a:pt x="9438" y="570"/>
                      <a:pt x="9375" y="570"/>
                    </a:cubicBezTo>
                    <a:cubicBezTo>
                      <a:pt x="9121" y="570"/>
                      <a:pt x="8203" y="1425"/>
                      <a:pt x="6145" y="3357"/>
                    </a:cubicBezTo>
                    <a:cubicBezTo>
                      <a:pt x="4403" y="4846"/>
                      <a:pt x="2313" y="6619"/>
                      <a:pt x="666" y="8044"/>
                    </a:cubicBezTo>
                    <a:cubicBezTo>
                      <a:pt x="602" y="7537"/>
                      <a:pt x="5764" y="3135"/>
                      <a:pt x="9058" y="475"/>
                    </a:cubicBezTo>
                    <a:cubicBezTo>
                      <a:pt x="9090" y="475"/>
                      <a:pt x="9090" y="444"/>
                      <a:pt x="9090" y="412"/>
                    </a:cubicBezTo>
                    <a:cubicBezTo>
                      <a:pt x="9090" y="412"/>
                      <a:pt x="9090" y="380"/>
                      <a:pt x="9058" y="380"/>
                    </a:cubicBezTo>
                    <a:cubicBezTo>
                      <a:pt x="8995" y="285"/>
                      <a:pt x="8900" y="222"/>
                      <a:pt x="8773" y="222"/>
                    </a:cubicBezTo>
                    <a:lnTo>
                      <a:pt x="8710" y="222"/>
                    </a:lnTo>
                    <a:cubicBezTo>
                      <a:pt x="8710" y="222"/>
                      <a:pt x="8710" y="190"/>
                      <a:pt x="8710" y="190"/>
                    </a:cubicBezTo>
                    <a:cubicBezTo>
                      <a:pt x="8615" y="95"/>
                      <a:pt x="8520" y="64"/>
                      <a:pt x="8393" y="64"/>
                    </a:cubicBezTo>
                    <a:lnTo>
                      <a:pt x="8361" y="64"/>
                    </a:lnTo>
                    <a:cubicBezTo>
                      <a:pt x="8013" y="64"/>
                      <a:pt x="7475" y="380"/>
                      <a:pt x="6810" y="855"/>
                    </a:cubicBezTo>
                    <a:cubicBezTo>
                      <a:pt x="7063" y="602"/>
                      <a:pt x="7316" y="380"/>
                      <a:pt x="7570" y="159"/>
                    </a:cubicBezTo>
                    <a:cubicBezTo>
                      <a:pt x="7601" y="127"/>
                      <a:pt x="7601" y="64"/>
                      <a:pt x="7570" y="32"/>
                    </a:cubicBezTo>
                    <a:cubicBezTo>
                      <a:pt x="7570" y="32"/>
                      <a:pt x="7538" y="0"/>
                      <a:pt x="7506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200">
                  <a:solidFill>
                    <a:srgbClr val="F9CB9C"/>
                  </a:solidFill>
                  <a:latin typeface="Sue Ellen Francisco " panose="02000000000000000000" pitchFamily="2" charset="0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AB11D-DA72-AAEA-5A46-61BEAD7E82C4}"/>
              </a:ext>
            </a:extLst>
          </p:cNvPr>
          <p:cNvGrpSpPr/>
          <p:nvPr/>
        </p:nvGrpSpPr>
        <p:grpSpPr>
          <a:xfrm>
            <a:off x="8404310" y="4034945"/>
            <a:ext cx="3074577" cy="1804649"/>
            <a:chOff x="8816945" y="4717073"/>
            <a:chExt cx="3074577" cy="1804649"/>
          </a:xfrm>
        </p:grpSpPr>
        <p:sp>
          <p:nvSpPr>
            <p:cNvPr id="1040" name="Google Shape;1040;p38"/>
            <p:cNvSpPr/>
            <p:nvPr/>
          </p:nvSpPr>
          <p:spPr>
            <a:xfrm flipH="1">
              <a:off x="8816945" y="4717073"/>
              <a:ext cx="3074577" cy="1804649"/>
            </a:xfrm>
            <a:custGeom>
              <a:avLst/>
              <a:gdLst/>
              <a:ahLst/>
              <a:cxnLst/>
              <a:rect l="l" t="t" r="r" b="b"/>
              <a:pathLst>
                <a:path w="76387" h="44836" extrusionOk="0">
                  <a:moveTo>
                    <a:pt x="12757" y="914"/>
                  </a:moveTo>
                  <a:cubicBezTo>
                    <a:pt x="12834" y="914"/>
                    <a:pt x="12910" y="918"/>
                    <a:pt x="12985" y="925"/>
                  </a:cubicBezTo>
                  <a:cubicBezTo>
                    <a:pt x="14600" y="1115"/>
                    <a:pt x="16057" y="1780"/>
                    <a:pt x="17292" y="2857"/>
                  </a:cubicBezTo>
                  <a:cubicBezTo>
                    <a:pt x="17957" y="3459"/>
                    <a:pt x="18147" y="4250"/>
                    <a:pt x="18179" y="5074"/>
                  </a:cubicBezTo>
                  <a:cubicBezTo>
                    <a:pt x="18210" y="6214"/>
                    <a:pt x="18115" y="7291"/>
                    <a:pt x="17609" y="8336"/>
                  </a:cubicBezTo>
                  <a:cubicBezTo>
                    <a:pt x="17514" y="8494"/>
                    <a:pt x="17450" y="8652"/>
                    <a:pt x="17355" y="8811"/>
                  </a:cubicBezTo>
                  <a:cubicBezTo>
                    <a:pt x="17007" y="9349"/>
                    <a:pt x="16564" y="9634"/>
                    <a:pt x="15867" y="9666"/>
                  </a:cubicBezTo>
                  <a:cubicBezTo>
                    <a:pt x="13618" y="9792"/>
                    <a:pt x="11338" y="9982"/>
                    <a:pt x="9090" y="10141"/>
                  </a:cubicBezTo>
                  <a:cubicBezTo>
                    <a:pt x="8979" y="10149"/>
                    <a:pt x="8869" y="10153"/>
                    <a:pt x="8759" y="10153"/>
                  </a:cubicBezTo>
                  <a:cubicBezTo>
                    <a:pt x="8460" y="10153"/>
                    <a:pt x="8165" y="10124"/>
                    <a:pt x="7886" y="10077"/>
                  </a:cubicBezTo>
                  <a:cubicBezTo>
                    <a:pt x="7601" y="10046"/>
                    <a:pt x="7475" y="9824"/>
                    <a:pt x="7380" y="9571"/>
                  </a:cubicBezTo>
                  <a:cubicBezTo>
                    <a:pt x="7158" y="8906"/>
                    <a:pt x="7095" y="8241"/>
                    <a:pt x="7063" y="7512"/>
                  </a:cubicBezTo>
                  <a:cubicBezTo>
                    <a:pt x="7126" y="5865"/>
                    <a:pt x="7665" y="4314"/>
                    <a:pt x="8710" y="2952"/>
                  </a:cubicBezTo>
                  <a:cubicBezTo>
                    <a:pt x="8963" y="2572"/>
                    <a:pt x="9311" y="2382"/>
                    <a:pt x="9691" y="2192"/>
                  </a:cubicBezTo>
                  <a:cubicBezTo>
                    <a:pt x="10452" y="1780"/>
                    <a:pt x="11243" y="1400"/>
                    <a:pt x="12067" y="1052"/>
                  </a:cubicBezTo>
                  <a:cubicBezTo>
                    <a:pt x="12260" y="955"/>
                    <a:pt x="12509" y="914"/>
                    <a:pt x="12757" y="914"/>
                  </a:cubicBezTo>
                  <a:close/>
                  <a:moveTo>
                    <a:pt x="71829" y="9370"/>
                  </a:moveTo>
                  <a:cubicBezTo>
                    <a:pt x="72427" y="9370"/>
                    <a:pt x="72884" y="9373"/>
                    <a:pt x="73156" y="9381"/>
                  </a:cubicBezTo>
                  <a:cubicBezTo>
                    <a:pt x="73916" y="9412"/>
                    <a:pt x="74360" y="9761"/>
                    <a:pt x="74645" y="10394"/>
                  </a:cubicBezTo>
                  <a:cubicBezTo>
                    <a:pt x="74961" y="11154"/>
                    <a:pt x="75025" y="11946"/>
                    <a:pt x="75088" y="12769"/>
                  </a:cubicBezTo>
                  <a:cubicBezTo>
                    <a:pt x="75183" y="14194"/>
                    <a:pt x="75341" y="15619"/>
                    <a:pt x="75436" y="17045"/>
                  </a:cubicBezTo>
                  <a:cubicBezTo>
                    <a:pt x="75468" y="17678"/>
                    <a:pt x="75468" y="18343"/>
                    <a:pt x="75468" y="19008"/>
                  </a:cubicBezTo>
                  <a:cubicBezTo>
                    <a:pt x="75405" y="20528"/>
                    <a:pt x="75215" y="38801"/>
                    <a:pt x="74993" y="40321"/>
                  </a:cubicBezTo>
                  <a:cubicBezTo>
                    <a:pt x="74898" y="40955"/>
                    <a:pt x="74613" y="41525"/>
                    <a:pt x="74201" y="42031"/>
                  </a:cubicBezTo>
                  <a:cubicBezTo>
                    <a:pt x="73885" y="42411"/>
                    <a:pt x="73473" y="42665"/>
                    <a:pt x="72998" y="42760"/>
                  </a:cubicBezTo>
                  <a:cubicBezTo>
                    <a:pt x="72491" y="42855"/>
                    <a:pt x="71985" y="42918"/>
                    <a:pt x="71446" y="42950"/>
                  </a:cubicBezTo>
                  <a:lnTo>
                    <a:pt x="65239" y="42950"/>
                  </a:lnTo>
                  <a:lnTo>
                    <a:pt x="65239" y="43013"/>
                  </a:lnTo>
                  <a:cubicBezTo>
                    <a:pt x="64310" y="43013"/>
                    <a:pt x="45703" y="43027"/>
                    <a:pt x="32979" y="43027"/>
                  </a:cubicBezTo>
                  <a:cubicBezTo>
                    <a:pt x="26617" y="43027"/>
                    <a:pt x="21726" y="43024"/>
                    <a:pt x="21251" y="43013"/>
                  </a:cubicBezTo>
                  <a:cubicBezTo>
                    <a:pt x="21115" y="43010"/>
                    <a:pt x="20980" y="43009"/>
                    <a:pt x="20845" y="43009"/>
                  </a:cubicBezTo>
                  <a:cubicBezTo>
                    <a:pt x="19428" y="43009"/>
                    <a:pt x="18009" y="43154"/>
                    <a:pt x="16564" y="43298"/>
                  </a:cubicBezTo>
                  <a:cubicBezTo>
                    <a:pt x="15424" y="43393"/>
                    <a:pt x="14252" y="43488"/>
                    <a:pt x="13112" y="43583"/>
                  </a:cubicBezTo>
                  <a:cubicBezTo>
                    <a:pt x="11813" y="43678"/>
                    <a:pt x="10483" y="43773"/>
                    <a:pt x="9185" y="43900"/>
                  </a:cubicBezTo>
                  <a:cubicBezTo>
                    <a:pt x="8564" y="43950"/>
                    <a:pt x="7938" y="43981"/>
                    <a:pt x="7311" y="43981"/>
                  </a:cubicBezTo>
                  <a:cubicBezTo>
                    <a:pt x="6371" y="43981"/>
                    <a:pt x="5429" y="43912"/>
                    <a:pt x="4498" y="43741"/>
                  </a:cubicBezTo>
                  <a:cubicBezTo>
                    <a:pt x="3801" y="43583"/>
                    <a:pt x="3104" y="43456"/>
                    <a:pt x="2408" y="43266"/>
                  </a:cubicBezTo>
                  <a:cubicBezTo>
                    <a:pt x="2154" y="43203"/>
                    <a:pt x="1901" y="43045"/>
                    <a:pt x="1711" y="42886"/>
                  </a:cubicBezTo>
                  <a:cubicBezTo>
                    <a:pt x="1616" y="42791"/>
                    <a:pt x="1553" y="42633"/>
                    <a:pt x="1553" y="42475"/>
                  </a:cubicBezTo>
                  <a:cubicBezTo>
                    <a:pt x="1521" y="41778"/>
                    <a:pt x="1553" y="41081"/>
                    <a:pt x="1521" y="40385"/>
                  </a:cubicBezTo>
                  <a:cubicBezTo>
                    <a:pt x="1458" y="39308"/>
                    <a:pt x="1331" y="38231"/>
                    <a:pt x="1299" y="37154"/>
                  </a:cubicBezTo>
                  <a:cubicBezTo>
                    <a:pt x="1268" y="36046"/>
                    <a:pt x="1236" y="18185"/>
                    <a:pt x="1268" y="17076"/>
                  </a:cubicBezTo>
                  <a:cubicBezTo>
                    <a:pt x="1268" y="16221"/>
                    <a:pt x="1331" y="15366"/>
                    <a:pt x="1426" y="14511"/>
                  </a:cubicBezTo>
                  <a:cubicBezTo>
                    <a:pt x="1458" y="14131"/>
                    <a:pt x="1553" y="13783"/>
                    <a:pt x="1648" y="13434"/>
                  </a:cubicBezTo>
                  <a:cubicBezTo>
                    <a:pt x="1806" y="12833"/>
                    <a:pt x="2154" y="12421"/>
                    <a:pt x="2724" y="12168"/>
                  </a:cubicBezTo>
                  <a:cubicBezTo>
                    <a:pt x="3643" y="11756"/>
                    <a:pt x="4593" y="11502"/>
                    <a:pt x="5606" y="11439"/>
                  </a:cubicBezTo>
                  <a:cubicBezTo>
                    <a:pt x="7000" y="11344"/>
                    <a:pt x="8361" y="11154"/>
                    <a:pt x="9755" y="11059"/>
                  </a:cubicBezTo>
                  <a:cubicBezTo>
                    <a:pt x="11718" y="10901"/>
                    <a:pt x="13650" y="10774"/>
                    <a:pt x="15614" y="10647"/>
                  </a:cubicBezTo>
                  <a:cubicBezTo>
                    <a:pt x="16722" y="10584"/>
                    <a:pt x="17830" y="10521"/>
                    <a:pt x="18939" y="10426"/>
                  </a:cubicBezTo>
                  <a:cubicBezTo>
                    <a:pt x="20332" y="10331"/>
                    <a:pt x="21726" y="10267"/>
                    <a:pt x="23119" y="10141"/>
                  </a:cubicBezTo>
                  <a:cubicBezTo>
                    <a:pt x="24196" y="10046"/>
                    <a:pt x="51463" y="9951"/>
                    <a:pt x="52540" y="9824"/>
                  </a:cubicBezTo>
                  <a:cubicBezTo>
                    <a:pt x="54611" y="9572"/>
                    <a:pt x="67289" y="9370"/>
                    <a:pt x="71829" y="9370"/>
                  </a:cubicBezTo>
                  <a:close/>
                  <a:moveTo>
                    <a:pt x="12696" y="0"/>
                  </a:moveTo>
                  <a:cubicBezTo>
                    <a:pt x="12407" y="0"/>
                    <a:pt x="12126" y="45"/>
                    <a:pt x="11845" y="165"/>
                  </a:cubicBezTo>
                  <a:cubicBezTo>
                    <a:pt x="10705" y="703"/>
                    <a:pt x="9533" y="1178"/>
                    <a:pt x="8488" y="1907"/>
                  </a:cubicBezTo>
                  <a:cubicBezTo>
                    <a:pt x="8393" y="1970"/>
                    <a:pt x="8298" y="2033"/>
                    <a:pt x="8235" y="2128"/>
                  </a:cubicBezTo>
                  <a:cubicBezTo>
                    <a:pt x="7285" y="3174"/>
                    <a:pt x="6746" y="4440"/>
                    <a:pt x="6398" y="5802"/>
                  </a:cubicBezTo>
                  <a:cubicBezTo>
                    <a:pt x="6176" y="6720"/>
                    <a:pt x="6113" y="7671"/>
                    <a:pt x="6240" y="8621"/>
                  </a:cubicBezTo>
                  <a:cubicBezTo>
                    <a:pt x="6335" y="9191"/>
                    <a:pt x="6493" y="9792"/>
                    <a:pt x="6588" y="10394"/>
                  </a:cubicBezTo>
                  <a:cubicBezTo>
                    <a:pt x="6493" y="10426"/>
                    <a:pt x="6366" y="10426"/>
                    <a:pt x="6240" y="10457"/>
                  </a:cubicBezTo>
                  <a:cubicBezTo>
                    <a:pt x="5353" y="10584"/>
                    <a:pt x="4434" y="10679"/>
                    <a:pt x="3548" y="10869"/>
                  </a:cubicBezTo>
                  <a:cubicBezTo>
                    <a:pt x="2756" y="11091"/>
                    <a:pt x="1933" y="11344"/>
                    <a:pt x="1299" y="11946"/>
                  </a:cubicBezTo>
                  <a:cubicBezTo>
                    <a:pt x="476" y="12706"/>
                    <a:pt x="1" y="13624"/>
                    <a:pt x="191" y="14764"/>
                  </a:cubicBezTo>
                  <a:cubicBezTo>
                    <a:pt x="222" y="14954"/>
                    <a:pt x="222" y="15144"/>
                    <a:pt x="222" y="15334"/>
                  </a:cubicBezTo>
                  <a:cubicBezTo>
                    <a:pt x="254" y="16601"/>
                    <a:pt x="254" y="17900"/>
                    <a:pt x="317" y="19198"/>
                  </a:cubicBezTo>
                  <a:cubicBezTo>
                    <a:pt x="317" y="20021"/>
                    <a:pt x="317" y="37629"/>
                    <a:pt x="444" y="38421"/>
                  </a:cubicBezTo>
                  <a:cubicBezTo>
                    <a:pt x="507" y="38959"/>
                    <a:pt x="507" y="39498"/>
                    <a:pt x="412" y="40036"/>
                  </a:cubicBezTo>
                  <a:cubicBezTo>
                    <a:pt x="349" y="40258"/>
                    <a:pt x="349" y="40543"/>
                    <a:pt x="412" y="40765"/>
                  </a:cubicBezTo>
                  <a:cubicBezTo>
                    <a:pt x="539" y="41271"/>
                    <a:pt x="507" y="41746"/>
                    <a:pt x="444" y="42221"/>
                  </a:cubicBezTo>
                  <a:cubicBezTo>
                    <a:pt x="412" y="42601"/>
                    <a:pt x="476" y="42950"/>
                    <a:pt x="729" y="43203"/>
                  </a:cubicBezTo>
                  <a:cubicBezTo>
                    <a:pt x="1173" y="43646"/>
                    <a:pt x="1648" y="43995"/>
                    <a:pt x="2249" y="44153"/>
                  </a:cubicBezTo>
                  <a:cubicBezTo>
                    <a:pt x="3548" y="44501"/>
                    <a:pt x="4878" y="44755"/>
                    <a:pt x="6240" y="44786"/>
                  </a:cubicBezTo>
                  <a:cubicBezTo>
                    <a:pt x="6776" y="44814"/>
                    <a:pt x="7306" y="44836"/>
                    <a:pt x="7836" y="44836"/>
                  </a:cubicBezTo>
                  <a:cubicBezTo>
                    <a:pt x="8526" y="44836"/>
                    <a:pt x="9214" y="44799"/>
                    <a:pt x="9913" y="44691"/>
                  </a:cubicBezTo>
                  <a:cubicBezTo>
                    <a:pt x="10388" y="44628"/>
                    <a:pt x="10863" y="44596"/>
                    <a:pt x="11338" y="44565"/>
                  </a:cubicBezTo>
                  <a:cubicBezTo>
                    <a:pt x="12890" y="44438"/>
                    <a:pt x="14474" y="44343"/>
                    <a:pt x="16057" y="44216"/>
                  </a:cubicBezTo>
                  <a:cubicBezTo>
                    <a:pt x="17419" y="44121"/>
                    <a:pt x="18781" y="43900"/>
                    <a:pt x="20142" y="43900"/>
                  </a:cubicBezTo>
                  <a:cubicBezTo>
                    <a:pt x="23879" y="43836"/>
                    <a:pt x="67424" y="43836"/>
                    <a:pt x="71193" y="43805"/>
                  </a:cubicBezTo>
                  <a:cubicBezTo>
                    <a:pt x="71605" y="43805"/>
                    <a:pt x="72016" y="43805"/>
                    <a:pt x="72396" y="43741"/>
                  </a:cubicBezTo>
                  <a:cubicBezTo>
                    <a:pt x="73315" y="43646"/>
                    <a:pt x="74138" y="43393"/>
                    <a:pt x="74771" y="42696"/>
                  </a:cubicBezTo>
                  <a:cubicBezTo>
                    <a:pt x="75341" y="42063"/>
                    <a:pt x="75721" y="41335"/>
                    <a:pt x="75848" y="40511"/>
                  </a:cubicBezTo>
                  <a:cubicBezTo>
                    <a:pt x="76133" y="38706"/>
                    <a:pt x="76323" y="20180"/>
                    <a:pt x="76355" y="18375"/>
                  </a:cubicBezTo>
                  <a:cubicBezTo>
                    <a:pt x="76387" y="17963"/>
                    <a:pt x="76355" y="17520"/>
                    <a:pt x="76323" y="17108"/>
                  </a:cubicBezTo>
                  <a:cubicBezTo>
                    <a:pt x="76228" y="15588"/>
                    <a:pt x="76070" y="14068"/>
                    <a:pt x="75975" y="12548"/>
                  </a:cubicBezTo>
                  <a:cubicBezTo>
                    <a:pt x="75912" y="11629"/>
                    <a:pt x="75785" y="10711"/>
                    <a:pt x="75373" y="9887"/>
                  </a:cubicBezTo>
                  <a:cubicBezTo>
                    <a:pt x="74993" y="9127"/>
                    <a:pt x="74423" y="8557"/>
                    <a:pt x="73505" y="8526"/>
                  </a:cubicBezTo>
                  <a:cubicBezTo>
                    <a:pt x="73408" y="8524"/>
                    <a:pt x="73241" y="8523"/>
                    <a:pt x="73011" y="8523"/>
                  </a:cubicBezTo>
                  <a:cubicBezTo>
                    <a:pt x="69236" y="8523"/>
                    <a:pt x="48546" y="8760"/>
                    <a:pt x="46934" y="8969"/>
                  </a:cubicBezTo>
                  <a:cubicBezTo>
                    <a:pt x="45778" y="9127"/>
                    <a:pt x="40038" y="9159"/>
                    <a:pt x="34294" y="9159"/>
                  </a:cubicBezTo>
                  <a:cubicBezTo>
                    <a:pt x="30465" y="9159"/>
                    <a:pt x="26634" y="9145"/>
                    <a:pt x="24158" y="9145"/>
                  </a:cubicBezTo>
                  <a:cubicBezTo>
                    <a:pt x="22920" y="9145"/>
                    <a:pt x="22021" y="9148"/>
                    <a:pt x="21631" y="9159"/>
                  </a:cubicBezTo>
                  <a:cubicBezTo>
                    <a:pt x="21409" y="9159"/>
                    <a:pt x="21156" y="9159"/>
                    <a:pt x="20934" y="9191"/>
                  </a:cubicBezTo>
                  <a:cubicBezTo>
                    <a:pt x="20016" y="9286"/>
                    <a:pt x="19129" y="9349"/>
                    <a:pt x="18210" y="9444"/>
                  </a:cubicBezTo>
                  <a:lnTo>
                    <a:pt x="17830" y="9444"/>
                  </a:lnTo>
                  <a:cubicBezTo>
                    <a:pt x="18052" y="9096"/>
                    <a:pt x="18242" y="8779"/>
                    <a:pt x="18400" y="8431"/>
                  </a:cubicBezTo>
                  <a:cubicBezTo>
                    <a:pt x="19034" y="7259"/>
                    <a:pt x="19034" y="5960"/>
                    <a:pt x="18971" y="4662"/>
                  </a:cubicBezTo>
                  <a:cubicBezTo>
                    <a:pt x="18939" y="3712"/>
                    <a:pt x="18590" y="2889"/>
                    <a:pt x="17862" y="2223"/>
                  </a:cubicBezTo>
                  <a:cubicBezTo>
                    <a:pt x="16532" y="1020"/>
                    <a:pt x="14949" y="323"/>
                    <a:pt x="13207" y="38"/>
                  </a:cubicBezTo>
                  <a:cubicBezTo>
                    <a:pt x="13033" y="15"/>
                    <a:pt x="12863" y="0"/>
                    <a:pt x="12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Sue Ellen Francisco " panose="02000000000000000000" pitchFamily="2" charset="0"/>
              </a:endParaRPr>
            </a:p>
          </p:txBody>
        </p:sp>
        <p:sp>
          <p:nvSpPr>
            <p:cNvPr id="1046" name="Google Shape;1046;p38"/>
            <p:cNvSpPr txBox="1"/>
            <p:nvPr/>
          </p:nvSpPr>
          <p:spPr>
            <a:xfrm>
              <a:off x="8971312" y="5688035"/>
              <a:ext cx="2742800" cy="3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 dirty="0">
                  <a:solidFill>
                    <a:srgbClr val="DD7E6B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FRIENDLY</a:t>
              </a:r>
            </a:p>
            <a:p>
              <a:pPr algn="ctr"/>
              <a:r>
                <a:rPr lang="en" sz="3200" dirty="0">
                  <a:solidFill>
                    <a:srgbClr val="DD7E6B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APPROACH</a:t>
              </a:r>
              <a:endParaRPr sz="3200" dirty="0">
                <a:solidFill>
                  <a:srgbClr val="DD7E6B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11205120" y="4805699"/>
              <a:ext cx="331052" cy="283105"/>
            </a:xfrm>
            <a:custGeom>
              <a:avLst/>
              <a:gdLst/>
              <a:ahLst/>
              <a:cxnLst/>
              <a:rect l="l" t="t" r="r" b="b"/>
              <a:pathLst>
                <a:path w="14696" h="14568" extrusionOk="0">
                  <a:moveTo>
                    <a:pt x="11560" y="1489"/>
                  </a:moveTo>
                  <a:cubicBezTo>
                    <a:pt x="11592" y="1552"/>
                    <a:pt x="11592" y="1584"/>
                    <a:pt x="11592" y="1647"/>
                  </a:cubicBezTo>
                  <a:cubicBezTo>
                    <a:pt x="11592" y="1679"/>
                    <a:pt x="11560" y="1710"/>
                    <a:pt x="11560" y="1742"/>
                  </a:cubicBezTo>
                  <a:cubicBezTo>
                    <a:pt x="11560" y="1710"/>
                    <a:pt x="11528" y="1710"/>
                    <a:pt x="11528" y="1710"/>
                  </a:cubicBezTo>
                  <a:cubicBezTo>
                    <a:pt x="11497" y="1647"/>
                    <a:pt x="11465" y="1647"/>
                    <a:pt x="11433" y="1615"/>
                  </a:cubicBezTo>
                  <a:cubicBezTo>
                    <a:pt x="11497" y="1552"/>
                    <a:pt x="11528" y="1520"/>
                    <a:pt x="11560" y="1489"/>
                  </a:cubicBezTo>
                  <a:close/>
                  <a:moveTo>
                    <a:pt x="10768" y="1552"/>
                  </a:moveTo>
                  <a:cubicBezTo>
                    <a:pt x="10737" y="1615"/>
                    <a:pt x="10705" y="1679"/>
                    <a:pt x="10642" y="1774"/>
                  </a:cubicBezTo>
                  <a:cubicBezTo>
                    <a:pt x="10515" y="1837"/>
                    <a:pt x="10388" y="1900"/>
                    <a:pt x="10230" y="1995"/>
                  </a:cubicBezTo>
                  <a:cubicBezTo>
                    <a:pt x="10483" y="1805"/>
                    <a:pt x="10642" y="1647"/>
                    <a:pt x="10768" y="1552"/>
                  </a:cubicBezTo>
                  <a:close/>
                  <a:moveTo>
                    <a:pt x="10927" y="1805"/>
                  </a:moveTo>
                  <a:cubicBezTo>
                    <a:pt x="10895" y="1837"/>
                    <a:pt x="10832" y="1900"/>
                    <a:pt x="10768" y="1932"/>
                  </a:cubicBezTo>
                  <a:cubicBezTo>
                    <a:pt x="10610" y="2090"/>
                    <a:pt x="10483" y="2217"/>
                    <a:pt x="10325" y="2344"/>
                  </a:cubicBezTo>
                  <a:cubicBezTo>
                    <a:pt x="10483" y="2185"/>
                    <a:pt x="10642" y="2027"/>
                    <a:pt x="10737" y="1900"/>
                  </a:cubicBezTo>
                  <a:cubicBezTo>
                    <a:pt x="10831" y="1869"/>
                    <a:pt x="10895" y="1837"/>
                    <a:pt x="10927" y="1805"/>
                  </a:cubicBezTo>
                  <a:close/>
                  <a:moveTo>
                    <a:pt x="8488" y="222"/>
                  </a:moveTo>
                  <a:cubicBezTo>
                    <a:pt x="8456" y="254"/>
                    <a:pt x="8456" y="254"/>
                    <a:pt x="8425" y="285"/>
                  </a:cubicBezTo>
                  <a:cubicBezTo>
                    <a:pt x="8298" y="317"/>
                    <a:pt x="8203" y="380"/>
                    <a:pt x="8076" y="444"/>
                  </a:cubicBezTo>
                  <a:cubicBezTo>
                    <a:pt x="8076" y="412"/>
                    <a:pt x="8076" y="380"/>
                    <a:pt x="8045" y="380"/>
                  </a:cubicBezTo>
                  <a:cubicBezTo>
                    <a:pt x="8022" y="358"/>
                    <a:pt x="8000" y="335"/>
                    <a:pt x="7966" y="335"/>
                  </a:cubicBezTo>
                  <a:cubicBezTo>
                    <a:pt x="7952" y="335"/>
                    <a:pt x="7937" y="339"/>
                    <a:pt x="7918" y="349"/>
                  </a:cubicBezTo>
                  <a:cubicBezTo>
                    <a:pt x="7570" y="634"/>
                    <a:pt x="5859" y="1964"/>
                    <a:pt x="4149" y="3389"/>
                  </a:cubicBezTo>
                  <a:cubicBezTo>
                    <a:pt x="5859" y="1742"/>
                    <a:pt x="7633" y="222"/>
                    <a:pt x="8361" y="222"/>
                  </a:cubicBezTo>
                  <a:close/>
                  <a:moveTo>
                    <a:pt x="10325" y="2122"/>
                  </a:moveTo>
                  <a:lnTo>
                    <a:pt x="10325" y="2122"/>
                  </a:lnTo>
                  <a:cubicBezTo>
                    <a:pt x="9881" y="2534"/>
                    <a:pt x="9185" y="3040"/>
                    <a:pt x="8393" y="3611"/>
                  </a:cubicBezTo>
                  <a:cubicBezTo>
                    <a:pt x="8488" y="3516"/>
                    <a:pt x="8583" y="3420"/>
                    <a:pt x="8678" y="3357"/>
                  </a:cubicBezTo>
                  <a:cubicBezTo>
                    <a:pt x="9343" y="2819"/>
                    <a:pt x="9881" y="2407"/>
                    <a:pt x="10325" y="2122"/>
                  </a:cubicBezTo>
                  <a:close/>
                  <a:moveTo>
                    <a:pt x="3548" y="2090"/>
                  </a:moveTo>
                  <a:cubicBezTo>
                    <a:pt x="2756" y="2819"/>
                    <a:pt x="2059" y="3452"/>
                    <a:pt x="1553" y="3801"/>
                  </a:cubicBezTo>
                  <a:cubicBezTo>
                    <a:pt x="1838" y="3547"/>
                    <a:pt x="2186" y="3262"/>
                    <a:pt x="2503" y="2945"/>
                  </a:cubicBezTo>
                  <a:cubicBezTo>
                    <a:pt x="2851" y="2660"/>
                    <a:pt x="3231" y="2344"/>
                    <a:pt x="3548" y="2090"/>
                  </a:cubicBezTo>
                  <a:close/>
                  <a:moveTo>
                    <a:pt x="1014" y="4339"/>
                  </a:moveTo>
                  <a:lnTo>
                    <a:pt x="919" y="4402"/>
                  </a:lnTo>
                  <a:cubicBezTo>
                    <a:pt x="951" y="4371"/>
                    <a:pt x="951" y="4371"/>
                    <a:pt x="982" y="4339"/>
                  </a:cubicBezTo>
                  <a:close/>
                  <a:moveTo>
                    <a:pt x="13808" y="4086"/>
                  </a:moveTo>
                  <a:cubicBezTo>
                    <a:pt x="13808" y="4117"/>
                    <a:pt x="13808" y="4149"/>
                    <a:pt x="13808" y="4181"/>
                  </a:cubicBezTo>
                  <a:cubicBezTo>
                    <a:pt x="13713" y="4244"/>
                    <a:pt x="13587" y="4307"/>
                    <a:pt x="13428" y="4402"/>
                  </a:cubicBezTo>
                  <a:lnTo>
                    <a:pt x="13808" y="4086"/>
                  </a:lnTo>
                  <a:close/>
                  <a:moveTo>
                    <a:pt x="13967" y="4307"/>
                  </a:moveTo>
                  <a:cubicBezTo>
                    <a:pt x="13967" y="4339"/>
                    <a:pt x="13967" y="4371"/>
                    <a:pt x="13903" y="4434"/>
                  </a:cubicBezTo>
                  <a:cubicBezTo>
                    <a:pt x="13935" y="4371"/>
                    <a:pt x="13967" y="4339"/>
                    <a:pt x="13967" y="4307"/>
                  </a:cubicBezTo>
                  <a:close/>
                  <a:moveTo>
                    <a:pt x="7475" y="4181"/>
                  </a:moveTo>
                  <a:cubicBezTo>
                    <a:pt x="7380" y="4244"/>
                    <a:pt x="7316" y="4307"/>
                    <a:pt x="7221" y="4371"/>
                  </a:cubicBezTo>
                  <a:cubicBezTo>
                    <a:pt x="7158" y="4434"/>
                    <a:pt x="7126" y="4466"/>
                    <a:pt x="7063" y="4497"/>
                  </a:cubicBezTo>
                  <a:cubicBezTo>
                    <a:pt x="7190" y="4371"/>
                    <a:pt x="7316" y="4276"/>
                    <a:pt x="7475" y="4181"/>
                  </a:cubicBezTo>
                  <a:close/>
                  <a:moveTo>
                    <a:pt x="13777" y="4371"/>
                  </a:moveTo>
                  <a:cubicBezTo>
                    <a:pt x="13745" y="4466"/>
                    <a:pt x="13682" y="4592"/>
                    <a:pt x="13587" y="4687"/>
                  </a:cubicBezTo>
                  <a:cubicBezTo>
                    <a:pt x="13365" y="4751"/>
                    <a:pt x="13048" y="4877"/>
                    <a:pt x="12732" y="5067"/>
                  </a:cubicBezTo>
                  <a:cubicBezTo>
                    <a:pt x="13175" y="4719"/>
                    <a:pt x="13555" y="4466"/>
                    <a:pt x="13777" y="4371"/>
                  </a:cubicBezTo>
                  <a:close/>
                  <a:moveTo>
                    <a:pt x="13777" y="4846"/>
                  </a:moveTo>
                  <a:cubicBezTo>
                    <a:pt x="13872" y="4846"/>
                    <a:pt x="13935" y="4877"/>
                    <a:pt x="13967" y="4909"/>
                  </a:cubicBezTo>
                  <a:cubicBezTo>
                    <a:pt x="13808" y="5004"/>
                    <a:pt x="13492" y="5226"/>
                    <a:pt x="13080" y="5574"/>
                  </a:cubicBezTo>
                  <a:cubicBezTo>
                    <a:pt x="13365" y="5289"/>
                    <a:pt x="13618" y="5036"/>
                    <a:pt x="13777" y="4846"/>
                  </a:cubicBezTo>
                  <a:close/>
                  <a:moveTo>
                    <a:pt x="11275" y="1742"/>
                  </a:moveTo>
                  <a:cubicBezTo>
                    <a:pt x="11338" y="1742"/>
                    <a:pt x="11370" y="1774"/>
                    <a:pt x="11402" y="1805"/>
                  </a:cubicBezTo>
                  <a:cubicBezTo>
                    <a:pt x="11433" y="1837"/>
                    <a:pt x="11465" y="1900"/>
                    <a:pt x="11433" y="1964"/>
                  </a:cubicBezTo>
                  <a:cubicBezTo>
                    <a:pt x="11433" y="1995"/>
                    <a:pt x="11433" y="1995"/>
                    <a:pt x="11433" y="2027"/>
                  </a:cubicBezTo>
                  <a:cubicBezTo>
                    <a:pt x="11338" y="2217"/>
                    <a:pt x="11180" y="2407"/>
                    <a:pt x="10958" y="2660"/>
                  </a:cubicBezTo>
                  <a:cubicBezTo>
                    <a:pt x="10737" y="2819"/>
                    <a:pt x="10483" y="3009"/>
                    <a:pt x="10230" y="3199"/>
                  </a:cubicBezTo>
                  <a:cubicBezTo>
                    <a:pt x="9058" y="4022"/>
                    <a:pt x="7506" y="5099"/>
                    <a:pt x="6018" y="6239"/>
                  </a:cubicBezTo>
                  <a:cubicBezTo>
                    <a:pt x="7285" y="5162"/>
                    <a:pt x="8900" y="3769"/>
                    <a:pt x="10895" y="2059"/>
                  </a:cubicBezTo>
                  <a:cubicBezTo>
                    <a:pt x="11022" y="1932"/>
                    <a:pt x="11148" y="1837"/>
                    <a:pt x="11275" y="1742"/>
                  </a:cubicBezTo>
                  <a:close/>
                  <a:moveTo>
                    <a:pt x="10357" y="1140"/>
                  </a:moveTo>
                  <a:lnTo>
                    <a:pt x="10357" y="1140"/>
                  </a:lnTo>
                  <a:cubicBezTo>
                    <a:pt x="10325" y="1267"/>
                    <a:pt x="10230" y="1425"/>
                    <a:pt x="10071" y="1647"/>
                  </a:cubicBezTo>
                  <a:cubicBezTo>
                    <a:pt x="9026" y="2439"/>
                    <a:pt x="7126" y="4022"/>
                    <a:pt x="5321" y="5606"/>
                  </a:cubicBezTo>
                  <a:cubicBezTo>
                    <a:pt x="4814" y="5954"/>
                    <a:pt x="4308" y="6271"/>
                    <a:pt x="3833" y="6587"/>
                  </a:cubicBezTo>
                  <a:lnTo>
                    <a:pt x="10357" y="1140"/>
                  </a:lnTo>
                  <a:close/>
                  <a:moveTo>
                    <a:pt x="11592" y="2850"/>
                  </a:moveTo>
                  <a:lnTo>
                    <a:pt x="11592" y="2850"/>
                  </a:lnTo>
                  <a:cubicBezTo>
                    <a:pt x="11275" y="3135"/>
                    <a:pt x="10958" y="3452"/>
                    <a:pt x="10610" y="3769"/>
                  </a:cubicBezTo>
                  <a:lnTo>
                    <a:pt x="7031" y="6777"/>
                  </a:lnTo>
                  <a:cubicBezTo>
                    <a:pt x="8171" y="5732"/>
                    <a:pt x="9280" y="4719"/>
                    <a:pt x="10166" y="3864"/>
                  </a:cubicBezTo>
                  <a:cubicBezTo>
                    <a:pt x="10705" y="3452"/>
                    <a:pt x="11212" y="3104"/>
                    <a:pt x="11592" y="2850"/>
                  </a:cubicBezTo>
                  <a:close/>
                  <a:moveTo>
                    <a:pt x="11896" y="6648"/>
                  </a:moveTo>
                  <a:lnTo>
                    <a:pt x="11896" y="6648"/>
                  </a:lnTo>
                  <a:cubicBezTo>
                    <a:pt x="11847" y="6691"/>
                    <a:pt x="11798" y="6735"/>
                    <a:pt x="11748" y="6779"/>
                  </a:cubicBezTo>
                  <a:lnTo>
                    <a:pt x="11748" y="6779"/>
                  </a:lnTo>
                  <a:lnTo>
                    <a:pt x="11782" y="6746"/>
                  </a:lnTo>
                  <a:cubicBezTo>
                    <a:pt x="11814" y="6713"/>
                    <a:pt x="11855" y="6680"/>
                    <a:pt x="11896" y="6648"/>
                  </a:cubicBezTo>
                  <a:close/>
                  <a:moveTo>
                    <a:pt x="11477" y="7007"/>
                  </a:moveTo>
                  <a:lnTo>
                    <a:pt x="11477" y="7007"/>
                  </a:lnTo>
                  <a:cubicBezTo>
                    <a:pt x="11452" y="7026"/>
                    <a:pt x="11427" y="7044"/>
                    <a:pt x="11402" y="7062"/>
                  </a:cubicBezTo>
                  <a:cubicBezTo>
                    <a:pt x="11428" y="7043"/>
                    <a:pt x="11453" y="7024"/>
                    <a:pt x="11477" y="7007"/>
                  </a:cubicBezTo>
                  <a:close/>
                  <a:moveTo>
                    <a:pt x="6366" y="5131"/>
                  </a:moveTo>
                  <a:cubicBezTo>
                    <a:pt x="5511" y="5859"/>
                    <a:pt x="4561" y="6619"/>
                    <a:pt x="3643" y="7316"/>
                  </a:cubicBezTo>
                  <a:lnTo>
                    <a:pt x="5891" y="5447"/>
                  </a:lnTo>
                  <a:cubicBezTo>
                    <a:pt x="5923" y="5416"/>
                    <a:pt x="5955" y="5384"/>
                    <a:pt x="6018" y="5352"/>
                  </a:cubicBezTo>
                  <a:cubicBezTo>
                    <a:pt x="6145" y="5289"/>
                    <a:pt x="6271" y="5194"/>
                    <a:pt x="6366" y="5131"/>
                  </a:cubicBezTo>
                  <a:close/>
                  <a:moveTo>
                    <a:pt x="3041" y="4751"/>
                  </a:moveTo>
                  <a:lnTo>
                    <a:pt x="3041" y="4751"/>
                  </a:lnTo>
                  <a:cubicBezTo>
                    <a:pt x="1838" y="5986"/>
                    <a:pt x="856" y="7031"/>
                    <a:pt x="571" y="7379"/>
                  </a:cubicBezTo>
                  <a:cubicBezTo>
                    <a:pt x="539" y="7347"/>
                    <a:pt x="539" y="7316"/>
                    <a:pt x="571" y="7284"/>
                  </a:cubicBezTo>
                  <a:cubicBezTo>
                    <a:pt x="571" y="7157"/>
                    <a:pt x="634" y="7031"/>
                    <a:pt x="729" y="6872"/>
                  </a:cubicBezTo>
                  <a:cubicBezTo>
                    <a:pt x="919" y="6651"/>
                    <a:pt x="1172" y="6397"/>
                    <a:pt x="1489" y="6081"/>
                  </a:cubicBezTo>
                  <a:cubicBezTo>
                    <a:pt x="1933" y="5701"/>
                    <a:pt x="2471" y="5257"/>
                    <a:pt x="3041" y="4751"/>
                  </a:cubicBezTo>
                  <a:close/>
                  <a:moveTo>
                    <a:pt x="9881" y="2724"/>
                  </a:moveTo>
                  <a:cubicBezTo>
                    <a:pt x="7095" y="5131"/>
                    <a:pt x="4941" y="6967"/>
                    <a:pt x="3421" y="8234"/>
                  </a:cubicBezTo>
                  <a:cubicBezTo>
                    <a:pt x="4719" y="6936"/>
                    <a:pt x="5859" y="5859"/>
                    <a:pt x="6841" y="4941"/>
                  </a:cubicBezTo>
                  <a:cubicBezTo>
                    <a:pt x="7063" y="4782"/>
                    <a:pt x="7253" y="4592"/>
                    <a:pt x="7475" y="4434"/>
                  </a:cubicBezTo>
                  <a:cubicBezTo>
                    <a:pt x="8393" y="3801"/>
                    <a:pt x="9248" y="3230"/>
                    <a:pt x="9881" y="2724"/>
                  </a:cubicBezTo>
                  <a:close/>
                  <a:moveTo>
                    <a:pt x="5258" y="7664"/>
                  </a:moveTo>
                  <a:cubicBezTo>
                    <a:pt x="4878" y="7949"/>
                    <a:pt x="4466" y="8266"/>
                    <a:pt x="4118" y="8519"/>
                  </a:cubicBezTo>
                  <a:cubicBezTo>
                    <a:pt x="4244" y="8424"/>
                    <a:pt x="4371" y="8329"/>
                    <a:pt x="4498" y="8202"/>
                  </a:cubicBezTo>
                  <a:cubicBezTo>
                    <a:pt x="4751" y="8012"/>
                    <a:pt x="5004" y="7822"/>
                    <a:pt x="5258" y="7664"/>
                  </a:cubicBezTo>
                  <a:close/>
                  <a:moveTo>
                    <a:pt x="13428" y="4909"/>
                  </a:moveTo>
                  <a:lnTo>
                    <a:pt x="13428" y="4909"/>
                  </a:lnTo>
                  <a:cubicBezTo>
                    <a:pt x="13302" y="5099"/>
                    <a:pt x="13112" y="5289"/>
                    <a:pt x="12890" y="5511"/>
                  </a:cubicBezTo>
                  <a:cubicBezTo>
                    <a:pt x="12542" y="5859"/>
                    <a:pt x="12130" y="6207"/>
                    <a:pt x="11687" y="6619"/>
                  </a:cubicBezTo>
                  <a:cubicBezTo>
                    <a:pt x="10642" y="7411"/>
                    <a:pt x="9406" y="8393"/>
                    <a:pt x="8235" y="9311"/>
                  </a:cubicBezTo>
                  <a:cubicBezTo>
                    <a:pt x="8203" y="9343"/>
                    <a:pt x="8171" y="9374"/>
                    <a:pt x="8140" y="9374"/>
                  </a:cubicBezTo>
                  <a:cubicBezTo>
                    <a:pt x="9216" y="8393"/>
                    <a:pt x="10261" y="7347"/>
                    <a:pt x="11117" y="6461"/>
                  </a:cubicBezTo>
                  <a:cubicBezTo>
                    <a:pt x="12067" y="5669"/>
                    <a:pt x="12858" y="5099"/>
                    <a:pt x="13428" y="4909"/>
                  </a:cubicBezTo>
                  <a:close/>
                  <a:moveTo>
                    <a:pt x="10325" y="3326"/>
                  </a:moveTo>
                  <a:lnTo>
                    <a:pt x="10325" y="3326"/>
                  </a:lnTo>
                  <a:cubicBezTo>
                    <a:pt x="9994" y="3656"/>
                    <a:pt x="9633" y="4013"/>
                    <a:pt x="9216" y="4371"/>
                  </a:cubicBezTo>
                  <a:cubicBezTo>
                    <a:pt x="7728" y="5447"/>
                    <a:pt x="5955" y="6777"/>
                    <a:pt x="4466" y="8012"/>
                  </a:cubicBezTo>
                  <a:cubicBezTo>
                    <a:pt x="3738" y="8551"/>
                    <a:pt x="3073" y="9026"/>
                    <a:pt x="2503" y="9406"/>
                  </a:cubicBezTo>
                  <a:cubicBezTo>
                    <a:pt x="4434" y="7474"/>
                    <a:pt x="8203" y="4814"/>
                    <a:pt x="10325" y="3326"/>
                  </a:cubicBezTo>
                  <a:close/>
                  <a:moveTo>
                    <a:pt x="4466" y="6366"/>
                  </a:moveTo>
                  <a:cubicBezTo>
                    <a:pt x="4371" y="6429"/>
                    <a:pt x="4308" y="6524"/>
                    <a:pt x="4213" y="6587"/>
                  </a:cubicBezTo>
                  <a:cubicBezTo>
                    <a:pt x="3611" y="7094"/>
                    <a:pt x="3073" y="7537"/>
                    <a:pt x="2598" y="7981"/>
                  </a:cubicBezTo>
                  <a:lnTo>
                    <a:pt x="824" y="9469"/>
                  </a:lnTo>
                  <a:cubicBezTo>
                    <a:pt x="792" y="9501"/>
                    <a:pt x="792" y="9533"/>
                    <a:pt x="824" y="9596"/>
                  </a:cubicBezTo>
                  <a:lnTo>
                    <a:pt x="856" y="9596"/>
                  </a:lnTo>
                  <a:cubicBezTo>
                    <a:pt x="824" y="9628"/>
                    <a:pt x="792" y="9628"/>
                    <a:pt x="792" y="9659"/>
                  </a:cubicBezTo>
                  <a:cubicBezTo>
                    <a:pt x="761" y="9628"/>
                    <a:pt x="761" y="9564"/>
                    <a:pt x="761" y="9501"/>
                  </a:cubicBezTo>
                  <a:cubicBezTo>
                    <a:pt x="792" y="9279"/>
                    <a:pt x="1014" y="8994"/>
                    <a:pt x="1331" y="8678"/>
                  </a:cubicBezTo>
                  <a:lnTo>
                    <a:pt x="2281" y="7854"/>
                  </a:lnTo>
                  <a:cubicBezTo>
                    <a:pt x="2914" y="7411"/>
                    <a:pt x="3674" y="6872"/>
                    <a:pt x="4466" y="6366"/>
                  </a:cubicBezTo>
                  <a:close/>
                  <a:moveTo>
                    <a:pt x="14505" y="6872"/>
                  </a:moveTo>
                  <a:lnTo>
                    <a:pt x="14505" y="6872"/>
                  </a:lnTo>
                  <a:cubicBezTo>
                    <a:pt x="14315" y="7347"/>
                    <a:pt x="13143" y="8488"/>
                    <a:pt x="11687" y="9754"/>
                  </a:cubicBezTo>
                  <a:cubicBezTo>
                    <a:pt x="12985" y="8456"/>
                    <a:pt x="14125" y="7284"/>
                    <a:pt x="14505" y="6872"/>
                  </a:cubicBezTo>
                  <a:close/>
                  <a:moveTo>
                    <a:pt x="11307" y="5099"/>
                  </a:moveTo>
                  <a:lnTo>
                    <a:pt x="11307" y="5099"/>
                  </a:lnTo>
                  <a:cubicBezTo>
                    <a:pt x="9881" y="6461"/>
                    <a:pt x="7665" y="8266"/>
                    <a:pt x="5574" y="9913"/>
                  </a:cubicBezTo>
                  <a:lnTo>
                    <a:pt x="11307" y="5099"/>
                  </a:lnTo>
                  <a:close/>
                  <a:moveTo>
                    <a:pt x="2376" y="9311"/>
                  </a:moveTo>
                  <a:lnTo>
                    <a:pt x="2376" y="9311"/>
                  </a:lnTo>
                  <a:cubicBezTo>
                    <a:pt x="2186" y="9501"/>
                    <a:pt x="2028" y="9659"/>
                    <a:pt x="1869" y="9849"/>
                  </a:cubicBezTo>
                  <a:cubicBezTo>
                    <a:pt x="1806" y="9913"/>
                    <a:pt x="1711" y="9944"/>
                    <a:pt x="1648" y="10008"/>
                  </a:cubicBezTo>
                  <a:cubicBezTo>
                    <a:pt x="1806" y="9818"/>
                    <a:pt x="1996" y="9659"/>
                    <a:pt x="2154" y="9469"/>
                  </a:cubicBezTo>
                  <a:cubicBezTo>
                    <a:pt x="2218" y="9406"/>
                    <a:pt x="2312" y="9374"/>
                    <a:pt x="2376" y="9311"/>
                  </a:cubicBezTo>
                  <a:close/>
                  <a:moveTo>
                    <a:pt x="4973" y="6492"/>
                  </a:moveTo>
                  <a:lnTo>
                    <a:pt x="4973" y="6492"/>
                  </a:lnTo>
                  <a:cubicBezTo>
                    <a:pt x="4086" y="7347"/>
                    <a:pt x="3104" y="8298"/>
                    <a:pt x="2028" y="9374"/>
                  </a:cubicBezTo>
                  <a:cubicBezTo>
                    <a:pt x="1426" y="9881"/>
                    <a:pt x="1046" y="10166"/>
                    <a:pt x="887" y="10261"/>
                  </a:cubicBezTo>
                  <a:lnTo>
                    <a:pt x="887" y="10198"/>
                  </a:lnTo>
                  <a:cubicBezTo>
                    <a:pt x="919" y="9944"/>
                    <a:pt x="1299" y="9469"/>
                    <a:pt x="1901" y="8868"/>
                  </a:cubicBezTo>
                  <a:cubicBezTo>
                    <a:pt x="2661" y="8298"/>
                    <a:pt x="3801" y="7442"/>
                    <a:pt x="4973" y="6492"/>
                  </a:cubicBezTo>
                  <a:close/>
                  <a:moveTo>
                    <a:pt x="3136" y="9184"/>
                  </a:moveTo>
                  <a:cubicBezTo>
                    <a:pt x="2914" y="9374"/>
                    <a:pt x="2724" y="9564"/>
                    <a:pt x="2534" y="9723"/>
                  </a:cubicBezTo>
                  <a:cubicBezTo>
                    <a:pt x="2091" y="10071"/>
                    <a:pt x="1774" y="10324"/>
                    <a:pt x="1553" y="10546"/>
                  </a:cubicBezTo>
                  <a:cubicBezTo>
                    <a:pt x="1648" y="10356"/>
                    <a:pt x="1806" y="10198"/>
                    <a:pt x="1964" y="9976"/>
                  </a:cubicBezTo>
                  <a:cubicBezTo>
                    <a:pt x="2281" y="9754"/>
                    <a:pt x="2693" y="9501"/>
                    <a:pt x="3136" y="9184"/>
                  </a:cubicBezTo>
                  <a:close/>
                  <a:moveTo>
                    <a:pt x="13998" y="8931"/>
                  </a:moveTo>
                  <a:lnTo>
                    <a:pt x="13998" y="8931"/>
                  </a:lnTo>
                  <a:cubicBezTo>
                    <a:pt x="13903" y="9121"/>
                    <a:pt x="13555" y="9501"/>
                    <a:pt x="13017" y="9976"/>
                  </a:cubicBezTo>
                  <a:cubicBezTo>
                    <a:pt x="12700" y="10198"/>
                    <a:pt x="12352" y="10483"/>
                    <a:pt x="11940" y="10799"/>
                  </a:cubicBezTo>
                  <a:cubicBezTo>
                    <a:pt x="12795" y="9976"/>
                    <a:pt x="13713" y="9121"/>
                    <a:pt x="13998" y="8931"/>
                  </a:cubicBezTo>
                  <a:close/>
                  <a:moveTo>
                    <a:pt x="7570" y="6081"/>
                  </a:moveTo>
                  <a:lnTo>
                    <a:pt x="7570" y="6081"/>
                  </a:lnTo>
                  <a:cubicBezTo>
                    <a:pt x="5226" y="8202"/>
                    <a:pt x="2819" y="10293"/>
                    <a:pt x="1743" y="10863"/>
                  </a:cubicBezTo>
                  <a:cubicBezTo>
                    <a:pt x="1933" y="10609"/>
                    <a:pt x="2218" y="10261"/>
                    <a:pt x="2598" y="9913"/>
                  </a:cubicBezTo>
                  <a:cubicBezTo>
                    <a:pt x="3073" y="9533"/>
                    <a:pt x="3611" y="9121"/>
                    <a:pt x="4181" y="8678"/>
                  </a:cubicBezTo>
                  <a:cubicBezTo>
                    <a:pt x="5258" y="7886"/>
                    <a:pt x="6430" y="6967"/>
                    <a:pt x="7570" y="6081"/>
                  </a:cubicBezTo>
                  <a:close/>
                  <a:moveTo>
                    <a:pt x="1806" y="10546"/>
                  </a:moveTo>
                  <a:lnTo>
                    <a:pt x="1806" y="10546"/>
                  </a:lnTo>
                  <a:cubicBezTo>
                    <a:pt x="1679" y="10704"/>
                    <a:pt x="1553" y="10831"/>
                    <a:pt x="1489" y="10989"/>
                  </a:cubicBezTo>
                  <a:cubicBezTo>
                    <a:pt x="1426" y="10989"/>
                    <a:pt x="1362" y="11021"/>
                    <a:pt x="1331" y="11021"/>
                  </a:cubicBezTo>
                  <a:cubicBezTo>
                    <a:pt x="1331" y="10989"/>
                    <a:pt x="1331" y="10958"/>
                    <a:pt x="1331" y="10958"/>
                  </a:cubicBezTo>
                  <a:cubicBezTo>
                    <a:pt x="1426" y="10863"/>
                    <a:pt x="1584" y="10704"/>
                    <a:pt x="1806" y="10546"/>
                  </a:cubicBezTo>
                  <a:close/>
                  <a:moveTo>
                    <a:pt x="7981" y="9121"/>
                  </a:moveTo>
                  <a:lnTo>
                    <a:pt x="7981" y="9121"/>
                  </a:lnTo>
                  <a:cubicBezTo>
                    <a:pt x="7506" y="9596"/>
                    <a:pt x="7031" y="10103"/>
                    <a:pt x="6556" y="10546"/>
                  </a:cubicBezTo>
                  <a:lnTo>
                    <a:pt x="6430" y="10641"/>
                  </a:lnTo>
                  <a:cubicBezTo>
                    <a:pt x="6176" y="10831"/>
                    <a:pt x="5955" y="10989"/>
                    <a:pt x="5733" y="11148"/>
                  </a:cubicBezTo>
                  <a:cubicBezTo>
                    <a:pt x="6461" y="10483"/>
                    <a:pt x="7221" y="9786"/>
                    <a:pt x="7981" y="9121"/>
                  </a:cubicBezTo>
                  <a:close/>
                  <a:moveTo>
                    <a:pt x="7728" y="6397"/>
                  </a:moveTo>
                  <a:cubicBezTo>
                    <a:pt x="6905" y="7157"/>
                    <a:pt x="6050" y="7917"/>
                    <a:pt x="5258" y="8646"/>
                  </a:cubicBezTo>
                  <a:cubicBezTo>
                    <a:pt x="3928" y="9786"/>
                    <a:pt x="2756" y="10736"/>
                    <a:pt x="2059" y="11179"/>
                  </a:cubicBezTo>
                  <a:lnTo>
                    <a:pt x="7728" y="6397"/>
                  </a:lnTo>
                  <a:close/>
                  <a:moveTo>
                    <a:pt x="2566" y="10546"/>
                  </a:moveTo>
                  <a:lnTo>
                    <a:pt x="1521" y="11401"/>
                  </a:lnTo>
                  <a:cubicBezTo>
                    <a:pt x="1521" y="11369"/>
                    <a:pt x="1521" y="11369"/>
                    <a:pt x="1521" y="11338"/>
                  </a:cubicBezTo>
                  <a:cubicBezTo>
                    <a:pt x="1553" y="11274"/>
                    <a:pt x="1553" y="11179"/>
                    <a:pt x="1616" y="11116"/>
                  </a:cubicBezTo>
                  <a:cubicBezTo>
                    <a:pt x="1838" y="10989"/>
                    <a:pt x="2186" y="10799"/>
                    <a:pt x="2566" y="10546"/>
                  </a:cubicBezTo>
                  <a:close/>
                  <a:moveTo>
                    <a:pt x="1394" y="11179"/>
                  </a:moveTo>
                  <a:cubicBezTo>
                    <a:pt x="1394" y="11211"/>
                    <a:pt x="1362" y="11274"/>
                    <a:pt x="1362" y="11306"/>
                  </a:cubicBezTo>
                  <a:cubicBezTo>
                    <a:pt x="1362" y="11338"/>
                    <a:pt x="1362" y="11401"/>
                    <a:pt x="1362" y="11433"/>
                  </a:cubicBezTo>
                  <a:cubicBezTo>
                    <a:pt x="1299" y="11369"/>
                    <a:pt x="1299" y="11274"/>
                    <a:pt x="1299" y="11179"/>
                  </a:cubicBezTo>
                  <a:close/>
                  <a:moveTo>
                    <a:pt x="8900" y="9026"/>
                  </a:moveTo>
                  <a:cubicBezTo>
                    <a:pt x="8235" y="9596"/>
                    <a:pt x="7601" y="10134"/>
                    <a:pt x="7031" y="10609"/>
                  </a:cubicBezTo>
                  <a:cubicBezTo>
                    <a:pt x="6428" y="11122"/>
                    <a:pt x="5940" y="11520"/>
                    <a:pt x="5539" y="11858"/>
                  </a:cubicBezTo>
                  <a:lnTo>
                    <a:pt x="5539" y="11858"/>
                  </a:lnTo>
                  <a:cubicBezTo>
                    <a:pt x="5671" y="11741"/>
                    <a:pt x="5785" y="11602"/>
                    <a:pt x="5923" y="11464"/>
                  </a:cubicBezTo>
                  <a:cubicBezTo>
                    <a:pt x="6620" y="10863"/>
                    <a:pt x="7443" y="10166"/>
                    <a:pt x="8330" y="9438"/>
                  </a:cubicBezTo>
                  <a:cubicBezTo>
                    <a:pt x="8520" y="9311"/>
                    <a:pt x="8710" y="9153"/>
                    <a:pt x="8900" y="9026"/>
                  </a:cubicBezTo>
                  <a:close/>
                  <a:moveTo>
                    <a:pt x="6841" y="9913"/>
                  </a:moveTo>
                  <a:cubicBezTo>
                    <a:pt x="5891" y="10768"/>
                    <a:pt x="5036" y="11559"/>
                    <a:pt x="4434" y="12129"/>
                  </a:cubicBezTo>
                  <a:cubicBezTo>
                    <a:pt x="4149" y="12351"/>
                    <a:pt x="3928" y="12509"/>
                    <a:pt x="3801" y="12636"/>
                  </a:cubicBezTo>
                  <a:cubicBezTo>
                    <a:pt x="3674" y="12699"/>
                    <a:pt x="3548" y="12763"/>
                    <a:pt x="3421" y="12794"/>
                  </a:cubicBezTo>
                  <a:lnTo>
                    <a:pt x="6841" y="9913"/>
                  </a:lnTo>
                  <a:close/>
                  <a:moveTo>
                    <a:pt x="5448" y="10863"/>
                  </a:moveTo>
                  <a:lnTo>
                    <a:pt x="5448" y="10863"/>
                  </a:lnTo>
                  <a:cubicBezTo>
                    <a:pt x="4656" y="11528"/>
                    <a:pt x="3864" y="12224"/>
                    <a:pt x="3136" y="12826"/>
                  </a:cubicBezTo>
                  <a:cubicBezTo>
                    <a:pt x="3104" y="12826"/>
                    <a:pt x="3073" y="12794"/>
                    <a:pt x="3041" y="12794"/>
                  </a:cubicBezTo>
                  <a:cubicBezTo>
                    <a:pt x="3326" y="12573"/>
                    <a:pt x="4244" y="11813"/>
                    <a:pt x="5448" y="10863"/>
                  </a:cubicBezTo>
                  <a:close/>
                  <a:moveTo>
                    <a:pt x="9850" y="10451"/>
                  </a:moveTo>
                  <a:lnTo>
                    <a:pt x="9850" y="10451"/>
                  </a:lnTo>
                  <a:cubicBezTo>
                    <a:pt x="8583" y="11623"/>
                    <a:pt x="7348" y="12763"/>
                    <a:pt x="6398" y="13365"/>
                  </a:cubicBezTo>
                  <a:cubicBezTo>
                    <a:pt x="6430" y="13301"/>
                    <a:pt x="6493" y="13238"/>
                    <a:pt x="6556" y="13206"/>
                  </a:cubicBezTo>
                  <a:lnTo>
                    <a:pt x="9850" y="10451"/>
                  </a:lnTo>
                  <a:close/>
                  <a:moveTo>
                    <a:pt x="12605" y="9691"/>
                  </a:moveTo>
                  <a:lnTo>
                    <a:pt x="12605" y="9691"/>
                  </a:lnTo>
                  <a:cubicBezTo>
                    <a:pt x="11370" y="10989"/>
                    <a:pt x="9691" y="12699"/>
                    <a:pt x="8425" y="13618"/>
                  </a:cubicBezTo>
                  <a:lnTo>
                    <a:pt x="12605" y="9691"/>
                  </a:lnTo>
                  <a:close/>
                  <a:moveTo>
                    <a:pt x="5194" y="13650"/>
                  </a:moveTo>
                  <a:lnTo>
                    <a:pt x="5194" y="13650"/>
                  </a:lnTo>
                  <a:cubicBezTo>
                    <a:pt x="5163" y="13681"/>
                    <a:pt x="5163" y="13745"/>
                    <a:pt x="5131" y="13776"/>
                  </a:cubicBezTo>
                  <a:cubicBezTo>
                    <a:pt x="5131" y="13776"/>
                    <a:pt x="5099" y="13776"/>
                    <a:pt x="5099" y="13745"/>
                  </a:cubicBezTo>
                  <a:lnTo>
                    <a:pt x="5194" y="13650"/>
                  </a:lnTo>
                  <a:close/>
                  <a:moveTo>
                    <a:pt x="13650" y="6492"/>
                  </a:moveTo>
                  <a:lnTo>
                    <a:pt x="13650" y="6492"/>
                  </a:lnTo>
                  <a:cubicBezTo>
                    <a:pt x="13207" y="6967"/>
                    <a:pt x="12510" y="7727"/>
                    <a:pt x="11687" y="8583"/>
                  </a:cubicBezTo>
                  <a:cubicBezTo>
                    <a:pt x="9945" y="10008"/>
                    <a:pt x="7728" y="11844"/>
                    <a:pt x="6525" y="13016"/>
                  </a:cubicBezTo>
                  <a:lnTo>
                    <a:pt x="5669" y="13745"/>
                  </a:lnTo>
                  <a:cubicBezTo>
                    <a:pt x="5511" y="13776"/>
                    <a:pt x="5416" y="13808"/>
                    <a:pt x="5289" y="13808"/>
                  </a:cubicBezTo>
                  <a:cubicBezTo>
                    <a:pt x="5353" y="13650"/>
                    <a:pt x="5479" y="13460"/>
                    <a:pt x="5638" y="13238"/>
                  </a:cubicBezTo>
                  <a:lnTo>
                    <a:pt x="10578" y="8836"/>
                  </a:lnTo>
                  <a:cubicBezTo>
                    <a:pt x="11813" y="7854"/>
                    <a:pt x="12985" y="6999"/>
                    <a:pt x="13650" y="6492"/>
                  </a:cubicBezTo>
                  <a:close/>
                  <a:moveTo>
                    <a:pt x="5384" y="13966"/>
                  </a:moveTo>
                  <a:lnTo>
                    <a:pt x="5258" y="14061"/>
                  </a:lnTo>
                  <a:cubicBezTo>
                    <a:pt x="5258" y="14030"/>
                    <a:pt x="5258" y="13998"/>
                    <a:pt x="5258" y="13966"/>
                  </a:cubicBezTo>
                  <a:close/>
                  <a:moveTo>
                    <a:pt x="13302" y="10673"/>
                  </a:moveTo>
                  <a:cubicBezTo>
                    <a:pt x="12922" y="11084"/>
                    <a:pt x="12605" y="11433"/>
                    <a:pt x="12352" y="11718"/>
                  </a:cubicBezTo>
                  <a:cubicBezTo>
                    <a:pt x="11243" y="12826"/>
                    <a:pt x="9881" y="14061"/>
                    <a:pt x="9438" y="14061"/>
                  </a:cubicBezTo>
                  <a:lnTo>
                    <a:pt x="9375" y="14061"/>
                  </a:lnTo>
                  <a:cubicBezTo>
                    <a:pt x="9343" y="13808"/>
                    <a:pt x="10832" y="12668"/>
                    <a:pt x="11813" y="11876"/>
                  </a:cubicBezTo>
                  <a:cubicBezTo>
                    <a:pt x="12415" y="11401"/>
                    <a:pt x="12922" y="11021"/>
                    <a:pt x="13302" y="10673"/>
                  </a:cubicBezTo>
                  <a:close/>
                  <a:moveTo>
                    <a:pt x="7506" y="0"/>
                  </a:moveTo>
                  <a:cubicBezTo>
                    <a:pt x="7380" y="0"/>
                    <a:pt x="6905" y="412"/>
                    <a:pt x="5099" y="2090"/>
                  </a:cubicBezTo>
                  <a:cubicBezTo>
                    <a:pt x="3801" y="3294"/>
                    <a:pt x="1743" y="5194"/>
                    <a:pt x="951" y="5701"/>
                  </a:cubicBezTo>
                  <a:lnTo>
                    <a:pt x="6905" y="159"/>
                  </a:lnTo>
                  <a:cubicBezTo>
                    <a:pt x="6936" y="127"/>
                    <a:pt x="6936" y="95"/>
                    <a:pt x="6905" y="64"/>
                  </a:cubicBezTo>
                  <a:cubicBezTo>
                    <a:pt x="6905" y="32"/>
                    <a:pt x="6873" y="32"/>
                    <a:pt x="6873" y="32"/>
                  </a:cubicBezTo>
                  <a:cubicBezTo>
                    <a:pt x="6810" y="32"/>
                    <a:pt x="6778" y="32"/>
                    <a:pt x="4276" y="2185"/>
                  </a:cubicBezTo>
                  <a:cubicBezTo>
                    <a:pt x="3548" y="2819"/>
                    <a:pt x="2693" y="3547"/>
                    <a:pt x="1964" y="4149"/>
                  </a:cubicBezTo>
                  <a:lnTo>
                    <a:pt x="6113" y="285"/>
                  </a:lnTo>
                  <a:cubicBezTo>
                    <a:pt x="6145" y="254"/>
                    <a:pt x="6145" y="190"/>
                    <a:pt x="6113" y="159"/>
                  </a:cubicBezTo>
                  <a:cubicBezTo>
                    <a:pt x="6097" y="143"/>
                    <a:pt x="6081" y="135"/>
                    <a:pt x="6065" y="135"/>
                  </a:cubicBezTo>
                  <a:cubicBezTo>
                    <a:pt x="6050" y="135"/>
                    <a:pt x="6034" y="143"/>
                    <a:pt x="6018" y="159"/>
                  </a:cubicBezTo>
                  <a:lnTo>
                    <a:pt x="5068" y="950"/>
                  </a:lnTo>
                  <a:cubicBezTo>
                    <a:pt x="5068" y="950"/>
                    <a:pt x="5068" y="919"/>
                    <a:pt x="5099" y="919"/>
                  </a:cubicBezTo>
                  <a:cubicBezTo>
                    <a:pt x="5416" y="665"/>
                    <a:pt x="5479" y="570"/>
                    <a:pt x="5479" y="539"/>
                  </a:cubicBezTo>
                  <a:cubicBezTo>
                    <a:pt x="5479" y="507"/>
                    <a:pt x="5479" y="475"/>
                    <a:pt x="5448" y="475"/>
                  </a:cubicBezTo>
                  <a:cubicBezTo>
                    <a:pt x="5448" y="444"/>
                    <a:pt x="5416" y="444"/>
                    <a:pt x="5416" y="444"/>
                  </a:cubicBezTo>
                  <a:lnTo>
                    <a:pt x="5353" y="444"/>
                  </a:lnTo>
                  <a:cubicBezTo>
                    <a:pt x="5226" y="570"/>
                    <a:pt x="5099" y="697"/>
                    <a:pt x="4973" y="792"/>
                  </a:cubicBezTo>
                  <a:cubicBezTo>
                    <a:pt x="4719" y="1014"/>
                    <a:pt x="4371" y="1267"/>
                    <a:pt x="4023" y="1552"/>
                  </a:cubicBezTo>
                  <a:cubicBezTo>
                    <a:pt x="3769" y="1742"/>
                    <a:pt x="3484" y="1964"/>
                    <a:pt x="3231" y="2154"/>
                  </a:cubicBezTo>
                  <a:cubicBezTo>
                    <a:pt x="3421" y="1900"/>
                    <a:pt x="3579" y="1679"/>
                    <a:pt x="3579" y="1552"/>
                  </a:cubicBezTo>
                  <a:cubicBezTo>
                    <a:pt x="3579" y="1457"/>
                    <a:pt x="3579" y="1394"/>
                    <a:pt x="3516" y="1362"/>
                  </a:cubicBezTo>
                  <a:cubicBezTo>
                    <a:pt x="3516" y="1330"/>
                    <a:pt x="3484" y="1330"/>
                    <a:pt x="3453" y="1330"/>
                  </a:cubicBezTo>
                  <a:cubicBezTo>
                    <a:pt x="3453" y="1330"/>
                    <a:pt x="3421" y="1330"/>
                    <a:pt x="3389" y="1362"/>
                  </a:cubicBezTo>
                  <a:cubicBezTo>
                    <a:pt x="3009" y="1774"/>
                    <a:pt x="2503" y="2217"/>
                    <a:pt x="2376" y="2280"/>
                  </a:cubicBezTo>
                  <a:cubicBezTo>
                    <a:pt x="2365" y="2270"/>
                    <a:pt x="2355" y="2266"/>
                    <a:pt x="2344" y="2266"/>
                  </a:cubicBezTo>
                  <a:cubicBezTo>
                    <a:pt x="2323" y="2266"/>
                    <a:pt x="2302" y="2280"/>
                    <a:pt x="2281" y="2280"/>
                  </a:cubicBezTo>
                  <a:cubicBezTo>
                    <a:pt x="2249" y="2312"/>
                    <a:pt x="2249" y="2375"/>
                    <a:pt x="2281" y="2407"/>
                  </a:cubicBezTo>
                  <a:cubicBezTo>
                    <a:pt x="2281" y="2407"/>
                    <a:pt x="2313" y="2439"/>
                    <a:pt x="2344" y="2439"/>
                  </a:cubicBezTo>
                  <a:cubicBezTo>
                    <a:pt x="2503" y="2439"/>
                    <a:pt x="3041" y="1964"/>
                    <a:pt x="3389" y="1584"/>
                  </a:cubicBezTo>
                  <a:lnTo>
                    <a:pt x="3389" y="1584"/>
                  </a:lnTo>
                  <a:cubicBezTo>
                    <a:pt x="3294" y="1869"/>
                    <a:pt x="2883" y="2344"/>
                    <a:pt x="2376" y="2850"/>
                  </a:cubicBezTo>
                  <a:cubicBezTo>
                    <a:pt x="1743" y="3357"/>
                    <a:pt x="1236" y="3801"/>
                    <a:pt x="951" y="4117"/>
                  </a:cubicBezTo>
                  <a:cubicBezTo>
                    <a:pt x="919" y="4149"/>
                    <a:pt x="919" y="4181"/>
                    <a:pt x="887" y="4181"/>
                  </a:cubicBezTo>
                  <a:cubicBezTo>
                    <a:pt x="856" y="4212"/>
                    <a:pt x="856" y="4212"/>
                    <a:pt x="856" y="4244"/>
                  </a:cubicBezTo>
                  <a:cubicBezTo>
                    <a:pt x="761" y="4371"/>
                    <a:pt x="729" y="4466"/>
                    <a:pt x="729" y="4529"/>
                  </a:cubicBezTo>
                  <a:cubicBezTo>
                    <a:pt x="729" y="4592"/>
                    <a:pt x="729" y="4624"/>
                    <a:pt x="761" y="4656"/>
                  </a:cubicBezTo>
                  <a:cubicBezTo>
                    <a:pt x="761" y="4687"/>
                    <a:pt x="792" y="4687"/>
                    <a:pt x="824" y="4687"/>
                  </a:cubicBezTo>
                  <a:cubicBezTo>
                    <a:pt x="824" y="4687"/>
                    <a:pt x="856" y="4687"/>
                    <a:pt x="887" y="4656"/>
                  </a:cubicBezTo>
                  <a:lnTo>
                    <a:pt x="3833" y="2185"/>
                  </a:lnTo>
                  <a:lnTo>
                    <a:pt x="254" y="5542"/>
                  </a:lnTo>
                  <a:cubicBezTo>
                    <a:pt x="222" y="5574"/>
                    <a:pt x="222" y="5637"/>
                    <a:pt x="254" y="5669"/>
                  </a:cubicBezTo>
                  <a:cubicBezTo>
                    <a:pt x="254" y="5669"/>
                    <a:pt x="286" y="5701"/>
                    <a:pt x="317" y="5701"/>
                  </a:cubicBezTo>
                  <a:cubicBezTo>
                    <a:pt x="412" y="5701"/>
                    <a:pt x="951" y="5257"/>
                    <a:pt x="4054" y="2597"/>
                  </a:cubicBezTo>
                  <a:lnTo>
                    <a:pt x="4054" y="2597"/>
                  </a:lnTo>
                  <a:lnTo>
                    <a:pt x="571" y="5827"/>
                  </a:lnTo>
                  <a:cubicBezTo>
                    <a:pt x="539" y="5859"/>
                    <a:pt x="539" y="5891"/>
                    <a:pt x="571" y="5922"/>
                  </a:cubicBezTo>
                  <a:cubicBezTo>
                    <a:pt x="571" y="5954"/>
                    <a:pt x="602" y="5986"/>
                    <a:pt x="666" y="5986"/>
                  </a:cubicBezTo>
                  <a:cubicBezTo>
                    <a:pt x="824" y="5986"/>
                    <a:pt x="1331" y="5669"/>
                    <a:pt x="2028" y="5067"/>
                  </a:cubicBezTo>
                  <a:lnTo>
                    <a:pt x="2028" y="5067"/>
                  </a:lnTo>
                  <a:cubicBezTo>
                    <a:pt x="1" y="6967"/>
                    <a:pt x="1" y="6999"/>
                    <a:pt x="64" y="7062"/>
                  </a:cubicBezTo>
                  <a:cubicBezTo>
                    <a:pt x="96" y="7094"/>
                    <a:pt x="96" y="7094"/>
                    <a:pt x="127" y="7094"/>
                  </a:cubicBezTo>
                  <a:cubicBezTo>
                    <a:pt x="127" y="7105"/>
                    <a:pt x="131" y="7108"/>
                    <a:pt x="136" y="7108"/>
                  </a:cubicBezTo>
                  <a:cubicBezTo>
                    <a:pt x="145" y="7108"/>
                    <a:pt x="159" y="7094"/>
                    <a:pt x="159" y="7094"/>
                  </a:cubicBezTo>
                  <a:lnTo>
                    <a:pt x="159" y="7094"/>
                  </a:lnTo>
                  <a:cubicBezTo>
                    <a:pt x="127" y="7157"/>
                    <a:pt x="127" y="7189"/>
                    <a:pt x="127" y="7252"/>
                  </a:cubicBezTo>
                  <a:cubicBezTo>
                    <a:pt x="96" y="7316"/>
                    <a:pt x="127" y="7347"/>
                    <a:pt x="159" y="7379"/>
                  </a:cubicBezTo>
                  <a:cubicBezTo>
                    <a:pt x="159" y="7379"/>
                    <a:pt x="191" y="7411"/>
                    <a:pt x="222" y="7411"/>
                  </a:cubicBezTo>
                  <a:cubicBezTo>
                    <a:pt x="254" y="7411"/>
                    <a:pt x="254" y="7379"/>
                    <a:pt x="286" y="7379"/>
                  </a:cubicBezTo>
                  <a:cubicBezTo>
                    <a:pt x="286" y="7379"/>
                    <a:pt x="317" y="7316"/>
                    <a:pt x="381" y="7252"/>
                  </a:cubicBezTo>
                  <a:cubicBezTo>
                    <a:pt x="381" y="7252"/>
                    <a:pt x="381" y="7252"/>
                    <a:pt x="381" y="7284"/>
                  </a:cubicBezTo>
                  <a:cubicBezTo>
                    <a:pt x="381" y="7411"/>
                    <a:pt x="412" y="7506"/>
                    <a:pt x="476" y="7601"/>
                  </a:cubicBezTo>
                  <a:lnTo>
                    <a:pt x="602" y="7601"/>
                  </a:lnTo>
                  <a:cubicBezTo>
                    <a:pt x="634" y="7537"/>
                    <a:pt x="2788" y="5194"/>
                    <a:pt x="4909" y="3199"/>
                  </a:cubicBezTo>
                  <a:cubicBezTo>
                    <a:pt x="5321" y="2850"/>
                    <a:pt x="5701" y="2502"/>
                    <a:pt x="6113" y="2154"/>
                  </a:cubicBezTo>
                  <a:cubicBezTo>
                    <a:pt x="7221" y="1362"/>
                    <a:pt x="8140" y="697"/>
                    <a:pt x="8488" y="444"/>
                  </a:cubicBezTo>
                  <a:cubicBezTo>
                    <a:pt x="8583" y="412"/>
                    <a:pt x="8678" y="412"/>
                    <a:pt x="8741" y="412"/>
                  </a:cubicBezTo>
                  <a:cubicBezTo>
                    <a:pt x="8805" y="412"/>
                    <a:pt x="8836" y="412"/>
                    <a:pt x="8868" y="444"/>
                  </a:cubicBezTo>
                  <a:cubicBezTo>
                    <a:pt x="7696" y="1362"/>
                    <a:pt x="571" y="7221"/>
                    <a:pt x="476" y="8044"/>
                  </a:cubicBezTo>
                  <a:cubicBezTo>
                    <a:pt x="476" y="8076"/>
                    <a:pt x="507" y="8139"/>
                    <a:pt x="507" y="8139"/>
                  </a:cubicBezTo>
                  <a:lnTo>
                    <a:pt x="539" y="8171"/>
                  </a:lnTo>
                  <a:cubicBezTo>
                    <a:pt x="476" y="8202"/>
                    <a:pt x="412" y="8234"/>
                    <a:pt x="381" y="8298"/>
                  </a:cubicBezTo>
                  <a:cubicBezTo>
                    <a:pt x="349" y="8329"/>
                    <a:pt x="349" y="8361"/>
                    <a:pt x="381" y="8393"/>
                  </a:cubicBezTo>
                  <a:cubicBezTo>
                    <a:pt x="381" y="8415"/>
                    <a:pt x="412" y="8437"/>
                    <a:pt x="442" y="8437"/>
                  </a:cubicBezTo>
                  <a:cubicBezTo>
                    <a:pt x="454" y="8437"/>
                    <a:pt x="466" y="8433"/>
                    <a:pt x="476" y="8424"/>
                  </a:cubicBezTo>
                  <a:lnTo>
                    <a:pt x="729" y="8202"/>
                  </a:lnTo>
                  <a:cubicBezTo>
                    <a:pt x="761" y="8202"/>
                    <a:pt x="792" y="8202"/>
                    <a:pt x="824" y="8171"/>
                  </a:cubicBezTo>
                  <a:lnTo>
                    <a:pt x="824" y="8171"/>
                  </a:lnTo>
                  <a:cubicBezTo>
                    <a:pt x="507" y="8519"/>
                    <a:pt x="317" y="8773"/>
                    <a:pt x="317" y="8931"/>
                  </a:cubicBezTo>
                  <a:cubicBezTo>
                    <a:pt x="286" y="8994"/>
                    <a:pt x="317" y="9058"/>
                    <a:pt x="349" y="9058"/>
                  </a:cubicBezTo>
                  <a:cubicBezTo>
                    <a:pt x="349" y="9089"/>
                    <a:pt x="381" y="9089"/>
                    <a:pt x="412" y="9089"/>
                  </a:cubicBezTo>
                  <a:cubicBezTo>
                    <a:pt x="412" y="9089"/>
                    <a:pt x="444" y="9089"/>
                    <a:pt x="476" y="9058"/>
                  </a:cubicBezTo>
                  <a:cubicBezTo>
                    <a:pt x="3833" y="5922"/>
                    <a:pt x="9311" y="1014"/>
                    <a:pt x="10103" y="824"/>
                  </a:cubicBezTo>
                  <a:lnTo>
                    <a:pt x="10103" y="824"/>
                  </a:lnTo>
                  <a:cubicBezTo>
                    <a:pt x="9596" y="1425"/>
                    <a:pt x="5543" y="4909"/>
                    <a:pt x="2091" y="7822"/>
                  </a:cubicBezTo>
                  <a:cubicBezTo>
                    <a:pt x="1774" y="8076"/>
                    <a:pt x="1457" y="8329"/>
                    <a:pt x="1236" y="8551"/>
                  </a:cubicBezTo>
                  <a:cubicBezTo>
                    <a:pt x="982" y="8773"/>
                    <a:pt x="761" y="8963"/>
                    <a:pt x="539" y="9153"/>
                  </a:cubicBezTo>
                  <a:cubicBezTo>
                    <a:pt x="507" y="9184"/>
                    <a:pt x="507" y="9216"/>
                    <a:pt x="539" y="9279"/>
                  </a:cubicBezTo>
                  <a:cubicBezTo>
                    <a:pt x="555" y="9295"/>
                    <a:pt x="571" y="9303"/>
                    <a:pt x="587" y="9303"/>
                  </a:cubicBezTo>
                  <a:cubicBezTo>
                    <a:pt x="602" y="9303"/>
                    <a:pt x="618" y="9295"/>
                    <a:pt x="634" y="9279"/>
                  </a:cubicBezTo>
                  <a:lnTo>
                    <a:pt x="666" y="9248"/>
                  </a:lnTo>
                  <a:lnTo>
                    <a:pt x="666" y="9248"/>
                  </a:lnTo>
                  <a:cubicBezTo>
                    <a:pt x="634" y="9343"/>
                    <a:pt x="602" y="9406"/>
                    <a:pt x="602" y="9501"/>
                  </a:cubicBezTo>
                  <a:cubicBezTo>
                    <a:pt x="571" y="9628"/>
                    <a:pt x="602" y="9754"/>
                    <a:pt x="697" y="9849"/>
                  </a:cubicBezTo>
                  <a:cubicBezTo>
                    <a:pt x="697" y="9881"/>
                    <a:pt x="729" y="9881"/>
                    <a:pt x="729" y="9881"/>
                  </a:cubicBezTo>
                  <a:cubicBezTo>
                    <a:pt x="761" y="9881"/>
                    <a:pt x="792" y="9881"/>
                    <a:pt x="792" y="9849"/>
                  </a:cubicBezTo>
                  <a:cubicBezTo>
                    <a:pt x="856" y="9818"/>
                    <a:pt x="887" y="9786"/>
                    <a:pt x="919" y="9754"/>
                  </a:cubicBezTo>
                  <a:lnTo>
                    <a:pt x="919" y="9754"/>
                  </a:lnTo>
                  <a:cubicBezTo>
                    <a:pt x="792" y="9944"/>
                    <a:pt x="729" y="10103"/>
                    <a:pt x="729" y="10198"/>
                  </a:cubicBezTo>
                  <a:cubicBezTo>
                    <a:pt x="697" y="10293"/>
                    <a:pt x="729" y="10388"/>
                    <a:pt x="792" y="10419"/>
                  </a:cubicBezTo>
                  <a:cubicBezTo>
                    <a:pt x="792" y="10451"/>
                    <a:pt x="824" y="10451"/>
                    <a:pt x="824" y="10451"/>
                  </a:cubicBezTo>
                  <a:cubicBezTo>
                    <a:pt x="830" y="10456"/>
                    <a:pt x="837" y="10459"/>
                    <a:pt x="846" y="10459"/>
                  </a:cubicBezTo>
                  <a:cubicBezTo>
                    <a:pt x="890" y="10459"/>
                    <a:pt x="978" y="10398"/>
                    <a:pt x="1109" y="10293"/>
                  </a:cubicBezTo>
                  <a:lnTo>
                    <a:pt x="1109" y="10293"/>
                  </a:lnTo>
                  <a:cubicBezTo>
                    <a:pt x="1014" y="10419"/>
                    <a:pt x="951" y="10483"/>
                    <a:pt x="919" y="10514"/>
                  </a:cubicBezTo>
                  <a:cubicBezTo>
                    <a:pt x="887" y="10514"/>
                    <a:pt x="856" y="10578"/>
                    <a:pt x="887" y="10609"/>
                  </a:cubicBezTo>
                  <a:cubicBezTo>
                    <a:pt x="887" y="10641"/>
                    <a:pt x="919" y="10673"/>
                    <a:pt x="951" y="10673"/>
                  </a:cubicBezTo>
                  <a:cubicBezTo>
                    <a:pt x="982" y="10673"/>
                    <a:pt x="982" y="10673"/>
                    <a:pt x="1014" y="10641"/>
                  </a:cubicBezTo>
                  <a:cubicBezTo>
                    <a:pt x="1046" y="10609"/>
                    <a:pt x="1236" y="10483"/>
                    <a:pt x="1489" y="10324"/>
                  </a:cubicBezTo>
                  <a:lnTo>
                    <a:pt x="1489" y="10324"/>
                  </a:lnTo>
                  <a:cubicBezTo>
                    <a:pt x="1362" y="10514"/>
                    <a:pt x="1236" y="10736"/>
                    <a:pt x="1172" y="10894"/>
                  </a:cubicBezTo>
                  <a:cubicBezTo>
                    <a:pt x="1109" y="10958"/>
                    <a:pt x="1109" y="10989"/>
                    <a:pt x="1109" y="11021"/>
                  </a:cubicBezTo>
                  <a:cubicBezTo>
                    <a:pt x="1109" y="11053"/>
                    <a:pt x="1109" y="11084"/>
                    <a:pt x="1109" y="11116"/>
                  </a:cubicBezTo>
                  <a:cubicBezTo>
                    <a:pt x="1109" y="11306"/>
                    <a:pt x="1141" y="11433"/>
                    <a:pt x="1236" y="11559"/>
                  </a:cubicBezTo>
                  <a:cubicBezTo>
                    <a:pt x="1267" y="11591"/>
                    <a:pt x="1299" y="11623"/>
                    <a:pt x="1394" y="11623"/>
                  </a:cubicBezTo>
                  <a:lnTo>
                    <a:pt x="1489" y="11623"/>
                  </a:lnTo>
                  <a:cubicBezTo>
                    <a:pt x="1489" y="11623"/>
                    <a:pt x="1521" y="11623"/>
                    <a:pt x="1553" y="11591"/>
                  </a:cubicBezTo>
                  <a:cubicBezTo>
                    <a:pt x="1901" y="11496"/>
                    <a:pt x="2471" y="11116"/>
                    <a:pt x="3231" y="10546"/>
                  </a:cubicBezTo>
                  <a:lnTo>
                    <a:pt x="3231" y="10546"/>
                  </a:lnTo>
                  <a:cubicBezTo>
                    <a:pt x="2408" y="11306"/>
                    <a:pt x="1838" y="11844"/>
                    <a:pt x="1743" y="11939"/>
                  </a:cubicBezTo>
                  <a:cubicBezTo>
                    <a:pt x="1711" y="11971"/>
                    <a:pt x="1711" y="12034"/>
                    <a:pt x="1743" y="12066"/>
                  </a:cubicBezTo>
                  <a:cubicBezTo>
                    <a:pt x="1758" y="12082"/>
                    <a:pt x="1782" y="12090"/>
                    <a:pt x="1806" y="12090"/>
                  </a:cubicBezTo>
                  <a:cubicBezTo>
                    <a:pt x="1830" y="12090"/>
                    <a:pt x="1853" y="12082"/>
                    <a:pt x="1869" y="12066"/>
                  </a:cubicBezTo>
                  <a:lnTo>
                    <a:pt x="10008" y="4687"/>
                  </a:lnTo>
                  <a:cubicBezTo>
                    <a:pt x="11338" y="3547"/>
                    <a:pt x="12415" y="2755"/>
                    <a:pt x="12858" y="2629"/>
                  </a:cubicBezTo>
                  <a:lnTo>
                    <a:pt x="12858" y="2629"/>
                  </a:lnTo>
                  <a:lnTo>
                    <a:pt x="1996" y="12224"/>
                  </a:lnTo>
                  <a:cubicBezTo>
                    <a:pt x="1933" y="12256"/>
                    <a:pt x="1933" y="12288"/>
                    <a:pt x="1964" y="12351"/>
                  </a:cubicBezTo>
                  <a:cubicBezTo>
                    <a:pt x="1980" y="12367"/>
                    <a:pt x="2004" y="12375"/>
                    <a:pt x="2028" y="12375"/>
                  </a:cubicBezTo>
                  <a:cubicBezTo>
                    <a:pt x="2051" y="12375"/>
                    <a:pt x="2075" y="12367"/>
                    <a:pt x="2091" y="12351"/>
                  </a:cubicBezTo>
                  <a:lnTo>
                    <a:pt x="12827" y="3325"/>
                  </a:lnTo>
                  <a:lnTo>
                    <a:pt x="12827" y="3325"/>
                  </a:lnTo>
                  <a:cubicBezTo>
                    <a:pt x="12795" y="3484"/>
                    <a:pt x="12668" y="3674"/>
                    <a:pt x="12447" y="3927"/>
                  </a:cubicBezTo>
                  <a:lnTo>
                    <a:pt x="2344" y="12414"/>
                  </a:lnTo>
                  <a:cubicBezTo>
                    <a:pt x="2313" y="12446"/>
                    <a:pt x="2313" y="12478"/>
                    <a:pt x="2344" y="12509"/>
                  </a:cubicBezTo>
                  <a:cubicBezTo>
                    <a:pt x="2363" y="12547"/>
                    <a:pt x="2381" y="12562"/>
                    <a:pt x="2400" y="12562"/>
                  </a:cubicBezTo>
                  <a:cubicBezTo>
                    <a:pt x="2413" y="12562"/>
                    <a:pt x="2426" y="12554"/>
                    <a:pt x="2439" y="12541"/>
                  </a:cubicBezTo>
                  <a:cubicBezTo>
                    <a:pt x="2819" y="12256"/>
                    <a:pt x="10483" y="6461"/>
                    <a:pt x="12510" y="4086"/>
                  </a:cubicBezTo>
                  <a:lnTo>
                    <a:pt x="13333" y="3389"/>
                  </a:lnTo>
                  <a:lnTo>
                    <a:pt x="13333" y="3389"/>
                  </a:lnTo>
                  <a:cubicBezTo>
                    <a:pt x="12953" y="4592"/>
                    <a:pt x="5669" y="10514"/>
                    <a:pt x="2851" y="12731"/>
                  </a:cubicBezTo>
                  <a:cubicBezTo>
                    <a:pt x="2819" y="12731"/>
                    <a:pt x="2819" y="12763"/>
                    <a:pt x="2819" y="12794"/>
                  </a:cubicBezTo>
                  <a:cubicBezTo>
                    <a:pt x="2819" y="12826"/>
                    <a:pt x="2819" y="12826"/>
                    <a:pt x="2851" y="12858"/>
                  </a:cubicBezTo>
                  <a:cubicBezTo>
                    <a:pt x="2914" y="12921"/>
                    <a:pt x="2978" y="12985"/>
                    <a:pt x="3104" y="12985"/>
                  </a:cubicBezTo>
                  <a:cubicBezTo>
                    <a:pt x="3104" y="13000"/>
                    <a:pt x="3120" y="13008"/>
                    <a:pt x="3140" y="13008"/>
                  </a:cubicBezTo>
                  <a:cubicBezTo>
                    <a:pt x="3160" y="13008"/>
                    <a:pt x="3183" y="13000"/>
                    <a:pt x="3199" y="12985"/>
                  </a:cubicBezTo>
                  <a:cubicBezTo>
                    <a:pt x="3294" y="12985"/>
                    <a:pt x="3389" y="12985"/>
                    <a:pt x="3516" y="12953"/>
                  </a:cubicBezTo>
                  <a:lnTo>
                    <a:pt x="3516" y="12953"/>
                  </a:lnTo>
                  <a:cubicBezTo>
                    <a:pt x="3516" y="12985"/>
                    <a:pt x="3484" y="12985"/>
                    <a:pt x="3484" y="13016"/>
                  </a:cubicBezTo>
                  <a:cubicBezTo>
                    <a:pt x="3484" y="13048"/>
                    <a:pt x="3484" y="13080"/>
                    <a:pt x="3516" y="13111"/>
                  </a:cubicBezTo>
                  <a:lnTo>
                    <a:pt x="3643" y="13111"/>
                  </a:lnTo>
                  <a:cubicBezTo>
                    <a:pt x="3769" y="12953"/>
                    <a:pt x="3928" y="12826"/>
                    <a:pt x="4086" y="12668"/>
                  </a:cubicBezTo>
                  <a:cubicBezTo>
                    <a:pt x="4371" y="12509"/>
                    <a:pt x="4719" y="12288"/>
                    <a:pt x="5068" y="12034"/>
                  </a:cubicBezTo>
                  <a:lnTo>
                    <a:pt x="5068" y="12034"/>
                  </a:lnTo>
                  <a:cubicBezTo>
                    <a:pt x="4498" y="12573"/>
                    <a:pt x="4149" y="12985"/>
                    <a:pt x="4054" y="13206"/>
                  </a:cubicBezTo>
                  <a:cubicBezTo>
                    <a:pt x="3959" y="13301"/>
                    <a:pt x="3991" y="13333"/>
                    <a:pt x="4023" y="13365"/>
                  </a:cubicBezTo>
                  <a:cubicBezTo>
                    <a:pt x="4054" y="13396"/>
                    <a:pt x="4054" y="13428"/>
                    <a:pt x="4054" y="13428"/>
                  </a:cubicBezTo>
                  <a:cubicBezTo>
                    <a:pt x="4086" y="13460"/>
                    <a:pt x="4086" y="13460"/>
                    <a:pt x="4118" y="13460"/>
                  </a:cubicBezTo>
                  <a:lnTo>
                    <a:pt x="4181" y="13460"/>
                  </a:lnTo>
                  <a:cubicBezTo>
                    <a:pt x="7633" y="10483"/>
                    <a:pt x="12732" y="6144"/>
                    <a:pt x="13713" y="5416"/>
                  </a:cubicBezTo>
                  <a:lnTo>
                    <a:pt x="13713" y="5416"/>
                  </a:lnTo>
                  <a:cubicBezTo>
                    <a:pt x="13365" y="5891"/>
                    <a:pt x="11845" y="7316"/>
                    <a:pt x="9945" y="8931"/>
                  </a:cubicBezTo>
                  <a:lnTo>
                    <a:pt x="4149" y="13808"/>
                  </a:lnTo>
                  <a:cubicBezTo>
                    <a:pt x="4118" y="13840"/>
                    <a:pt x="4118" y="13903"/>
                    <a:pt x="4149" y="13935"/>
                  </a:cubicBezTo>
                  <a:cubicBezTo>
                    <a:pt x="4149" y="13950"/>
                    <a:pt x="4165" y="13958"/>
                    <a:pt x="4185" y="13958"/>
                  </a:cubicBezTo>
                  <a:cubicBezTo>
                    <a:pt x="4205" y="13958"/>
                    <a:pt x="4229" y="13950"/>
                    <a:pt x="4244" y="13935"/>
                  </a:cubicBezTo>
                  <a:cubicBezTo>
                    <a:pt x="4529" y="13713"/>
                    <a:pt x="5416" y="12985"/>
                    <a:pt x="6525" y="12066"/>
                  </a:cubicBezTo>
                  <a:lnTo>
                    <a:pt x="6525" y="12066"/>
                  </a:lnTo>
                  <a:cubicBezTo>
                    <a:pt x="6145" y="12446"/>
                    <a:pt x="5796" y="12794"/>
                    <a:pt x="5543" y="13111"/>
                  </a:cubicBezTo>
                  <a:lnTo>
                    <a:pt x="4909" y="13713"/>
                  </a:lnTo>
                  <a:cubicBezTo>
                    <a:pt x="4878" y="13745"/>
                    <a:pt x="4878" y="13776"/>
                    <a:pt x="4909" y="13808"/>
                  </a:cubicBezTo>
                  <a:cubicBezTo>
                    <a:pt x="4941" y="13871"/>
                    <a:pt x="5004" y="13935"/>
                    <a:pt x="5099" y="13935"/>
                  </a:cubicBezTo>
                  <a:lnTo>
                    <a:pt x="5099" y="13966"/>
                  </a:lnTo>
                  <a:cubicBezTo>
                    <a:pt x="5068" y="14061"/>
                    <a:pt x="5099" y="14188"/>
                    <a:pt x="5163" y="14251"/>
                  </a:cubicBezTo>
                  <a:cubicBezTo>
                    <a:pt x="5194" y="14283"/>
                    <a:pt x="5194" y="14283"/>
                    <a:pt x="5226" y="14283"/>
                  </a:cubicBezTo>
                  <a:cubicBezTo>
                    <a:pt x="5258" y="14283"/>
                    <a:pt x="5258" y="14283"/>
                    <a:pt x="5289" y="14251"/>
                  </a:cubicBezTo>
                  <a:lnTo>
                    <a:pt x="5669" y="13935"/>
                  </a:lnTo>
                  <a:lnTo>
                    <a:pt x="5669" y="13935"/>
                  </a:lnTo>
                  <a:cubicBezTo>
                    <a:pt x="5638" y="13966"/>
                    <a:pt x="5638" y="14030"/>
                    <a:pt x="5638" y="14061"/>
                  </a:cubicBezTo>
                  <a:cubicBezTo>
                    <a:pt x="5638" y="14093"/>
                    <a:pt x="5638" y="14125"/>
                    <a:pt x="5669" y="14156"/>
                  </a:cubicBezTo>
                  <a:cubicBezTo>
                    <a:pt x="5733" y="14220"/>
                    <a:pt x="5796" y="14251"/>
                    <a:pt x="5923" y="14283"/>
                  </a:cubicBezTo>
                  <a:cubicBezTo>
                    <a:pt x="6018" y="14283"/>
                    <a:pt x="6081" y="14251"/>
                    <a:pt x="6208" y="14220"/>
                  </a:cubicBezTo>
                  <a:lnTo>
                    <a:pt x="6208" y="14220"/>
                  </a:lnTo>
                  <a:cubicBezTo>
                    <a:pt x="6145" y="14283"/>
                    <a:pt x="6081" y="14315"/>
                    <a:pt x="6018" y="14378"/>
                  </a:cubicBezTo>
                  <a:cubicBezTo>
                    <a:pt x="5986" y="14378"/>
                    <a:pt x="5986" y="14410"/>
                    <a:pt x="5986" y="14410"/>
                  </a:cubicBezTo>
                  <a:cubicBezTo>
                    <a:pt x="5986" y="14441"/>
                    <a:pt x="5986" y="14473"/>
                    <a:pt x="6018" y="14473"/>
                  </a:cubicBezTo>
                  <a:cubicBezTo>
                    <a:pt x="6018" y="14505"/>
                    <a:pt x="6050" y="14505"/>
                    <a:pt x="6081" y="14505"/>
                  </a:cubicBezTo>
                  <a:cubicBezTo>
                    <a:pt x="6240" y="14505"/>
                    <a:pt x="6841" y="14061"/>
                    <a:pt x="7696" y="13396"/>
                  </a:cubicBezTo>
                  <a:lnTo>
                    <a:pt x="7696" y="13396"/>
                  </a:lnTo>
                  <a:lnTo>
                    <a:pt x="6715" y="14251"/>
                  </a:lnTo>
                  <a:cubicBezTo>
                    <a:pt x="6683" y="14283"/>
                    <a:pt x="6683" y="14346"/>
                    <a:pt x="6715" y="14378"/>
                  </a:cubicBezTo>
                  <a:cubicBezTo>
                    <a:pt x="6778" y="14473"/>
                    <a:pt x="6905" y="14505"/>
                    <a:pt x="7031" y="14505"/>
                  </a:cubicBezTo>
                  <a:cubicBezTo>
                    <a:pt x="7158" y="14505"/>
                    <a:pt x="7348" y="14473"/>
                    <a:pt x="7538" y="14378"/>
                  </a:cubicBezTo>
                  <a:cubicBezTo>
                    <a:pt x="7570" y="14378"/>
                    <a:pt x="7601" y="14410"/>
                    <a:pt x="7665" y="14410"/>
                  </a:cubicBezTo>
                  <a:cubicBezTo>
                    <a:pt x="7760" y="14410"/>
                    <a:pt x="7886" y="14346"/>
                    <a:pt x="8045" y="14251"/>
                  </a:cubicBezTo>
                  <a:lnTo>
                    <a:pt x="8045" y="14251"/>
                  </a:lnTo>
                  <a:cubicBezTo>
                    <a:pt x="7981" y="14315"/>
                    <a:pt x="7918" y="14378"/>
                    <a:pt x="7855" y="14441"/>
                  </a:cubicBezTo>
                  <a:cubicBezTo>
                    <a:pt x="7823" y="14473"/>
                    <a:pt x="7823" y="14505"/>
                    <a:pt x="7823" y="14536"/>
                  </a:cubicBezTo>
                  <a:cubicBezTo>
                    <a:pt x="7855" y="14568"/>
                    <a:pt x="7886" y="14568"/>
                    <a:pt x="7886" y="14568"/>
                  </a:cubicBezTo>
                  <a:cubicBezTo>
                    <a:pt x="7918" y="14568"/>
                    <a:pt x="7950" y="14568"/>
                    <a:pt x="7918" y="14536"/>
                  </a:cubicBezTo>
                  <a:cubicBezTo>
                    <a:pt x="8045" y="14441"/>
                    <a:pt x="8361" y="14188"/>
                    <a:pt x="8773" y="13871"/>
                  </a:cubicBezTo>
                  <a:lnTo>
                    <a:pt x="8773" y="13871"/>
                  </a:lnTo>
                  <a:cubicBezTo>
                    <a:pt x="8741" y="13966"/>
                    <a:pt x="8773" y="14030"/>
                    <a:pt x="8805" y="14093"/>
                  </a:cubicBezTo>
                  <a:cubicBezTo>
                    <a:pt x="8836" y="14125"/>
                    <a:pt x="8868" y="14125"/>
                    <a:pt x="8868" y="14125"/>
                  </a:cubicBezTo>
                  <a:lnTo>
                    <a:pt x="8931" y="14125"/>
                  </a:lnTo>
                  <a:lnTo>
                    <a:pt x="9280" y="13840"/>
                  </a:lnTo>
                  <a:lnTo>
                    <a:pt x="9280" y="13840"/>
                  </a:lnTo>
                  <a:cubicBezTo>
                    <a:pt x="9216" y="13903"/>
                    <a:pt x="9185" y="13966"/>
                    <a:pt x="9185" y="14030"/>
                  </a:cubicBezTo>
                  <a:cubicBezTo>
                    <a:pt x="9185" y="14093"/>
                    <a:pt x="9185" y="14125"/>
                    <a:pt x="9216" y="14125"/>
                  </a:cubicBezTo>
                  <a:cubicBezTo>
                    <a:pt x="9248" y="14188"/>
                    <a:pt x="9311" y="14220"/>
                    <a:pt x="9406" y="14220"/>
                  </a:cubicBezTo>
                  <a:cubicBezTo>
                    <a:pt x="9818" y="14220"/>
                    <a:pt x="10673" y="13523"/>
                    <a:pt x="11497" y="12731"/>
                  </a:cubicBezTo>
                  <a:lnTo>
                    <a:pt x="11497" y="12731"/>
                  </a:lnTo>
                  <a:cubicBezTo>
                    <a:pt x="11402" y="12921"/>
                    <a:pt x="11433" y="12953"/>
                    <a:pt x="11465" y="12985"/>
                  </a:cubicBezTo>
                  <a:cubicBezTo>
                    <a:pt x="11497" y="13016"/>
                    <a:pt x="11528" y="13016"/>
                    <a:pt x="11560" y="13016"/>
                  </a:cubicBezTo>
                  <a:cubicBezTo>
                    <a:pt x="11687" y="13016"/>
                    <a:pt x="12098" y="12604"/>
                    <a:pt x="12415" y="12288"/>
                  </a:cubicBezTo>
                  <a:cubicBezTo>
                    <a:pt x="12447" y="12256"/>
                    <a:pt x="12447" y="12193"/>
                    <a:pt x="12415" y="12161"/>
                  </a:cubicBezTo>
                  <a:cubicBezTo>
                    <a:pt x="12399" y="12145"/>
                    <a:pt x="12383" y="12137"/>
                    <a:pt x="12367" y="12137"/>
                  </a:cubicBezTo>
                  <a:cubicBezTo>
                    <a:pt x="12352" y="12137"/>
                    <a:pt x="12336" y="12145"/>
                    <a:pt x="12320" y="12161"/>
                  </a:cubicBezTo>
                  <a:cubicBezTo>
                    <a:pt x="12098" y="12414"/>
                    <a:pt x="11813" y="12668"/>
                    <a:pt x="11655" y="12794"/>
                  </a:cubicBezTo>
                  <a:cubicBezTo>
                    <a:pt x="11782" y="12604"/>
                    <a:pt x="12098" y="12224"/>
                    <a:pt x="12478" y="11781"/>
                  </a:cubicBezTo>
                  <a:cubicBezTo>
                    <a:pt x="13112" y="11148"/>
                    <a:pt x="13587" y="10609"/>
                    <a:pt x="13745" y="10451"/>
                  </a:cubicBezTo>
                  <a:cubicBezTo>
                    <a:pt x="13777" y="10419"/>
                    <a:pt x="13745" y="10388"/>
                    <a:pt x="13713" y="10356"/>
                  </a:cubicBezTo>
                  <a:cubicBezTo>
                    <a:pt x="13713" y="10324"/>
                    <a:pt x="13713" y="10324"/>
                    <a:pt x="13682" y="10324"/>
                  </a:cubicBezTo>
                  <a:cubicBezTo>
                    <a:pt x="13935" y="10103"/>
                    <a:pt x="14062" y="9944"/>
                    <a:pt x="14093" y="9818"/>
                  </a:cubicBezTo>
                  <a:cubicBezTo>
                    <a:pt x="14093" y="9786"/>
                    <a:pt x="14062" y="9723"/>
                    <a:pt x="14062" y="9723"/>
                  </a:cubicBezTo>
                  <a:cubicBezTo>
                    <a:pt x="14030" y="9691"/>
                    <a:pt x="13967" y="9691"/>
                    <a:pt x="13935" y="9691"/>
                  </a:cubicBezTo>
                  <a:lnTo>
                    <a:pt x="8931" y="13903"/>
                  </a:lnTo>
                  <a:cubicBezTo>
                    <a:pt x="8931" y="13840"/>
                    <a:pt x="8995" y="13745"/>
                    <a:pt x="9058" y="13618"/>
                  </a:cubicBezTo>
                  <a:cubicBezTo>
                    <a:pt x="9913" y="12921"/>
                    <a:pt x="11085" y="11939"/>
                    <a:pt x="12098" y="11021"/>
                  </a:cubicBezTo>
                  <a:cubicBezTo>
                    <a:pt x="12953" y="10293"/>
                    <a:pt x="13682" y="9691"/>
                    <a:pt x="13935" y="9501"/>
                  </a:cubicBezTo>
                  <a:cubicBezTo>
                    <a:pt x="13967" y="9469"/>
                    <a:pt x="14030" y="9438"/>
                    <a:pt x="14062" y="9406"/>
                  </a:cubicBezTo>
                  <a:cubicBezTo>
                    <a:pt x="14062" y="9406"/>
                    <a:pt x="14093" y="9374"/>
                    <a:pt x="14093" y="9343"/>
                  </a:cubicBezTo>
                  <a:cubicBezTo>
                    <a:pt x="14093" y="9311"/>
                    <a:pt x="14093" y="9311"/>
                    <a:pt x="14062" y="9279"/>
                  </a:cubicBezTo>
                  <a:cubicBezTo>
                    <a:pt x="14062" y="9279"/>
                    <a:pt x="14030" y="9248"/>
                    <a:pt x="14030" y="9248"/>
                  </a:cubicBezTo>
                  <a:cubicBezTo>
                    <a:pt x="13998" y="9248"/>
                    <a:pt x="13998" y="9248"/>
                    <a:pt x="13967" y="9279"/>
                  </a:cubicBezTo>
                  <a:cubicBezTo>
                    <a:pt x="13935" y="9279"/>
                    <a:pt x="13903" y="9311"/>
                    <a:pt x="13808" y="9374"/>
                  </a:cubicBezTo>
                  <a:cubicBezTo>
                    <a:pt x="14030" y="9121"/>
                    <a:pt x="14157" y="8963"/>
                    <a:pt x="14188" y="8868"/>
                  </a:cubicBezTo>
                  <a:cubicBezTo>
                    <a:pt x="14188" y="8804"/>
                    <a:pt x="14157" y="8773"/>
                    <a:pt x="14157" y="8741"/>
                  </a:cubicBezTo>
                  <a:cubicBezTo>
                    <a:pt x="14125" y="8741"/>
                    <a:pt x="14093" y="8709"/>
                    <a:pt x="14062" y="8709"/>
                  </a:cubicBezTo>
                  <a:cubicBezTo>
                    <a:pt x="13903" y="8709"/>
                    <a:pt x="13492" y="9058"/>
                    <a:pt x="12573" y="9944"/>
                  </a:cubicBezTo>
                  <a:cubicBezTo>
                    <a:pt x="13555" y="8931"/>
                    <a:pt x="14283" y="8107"/>
                    <a:pt x="14347" y="8044"/>
                  </a:cubicBezTo>
                  <a:cubicBezTo>
                    <a:pt x="14378" y="7981"/>
                    <a:pt x="14378" y="7949"/>
                    <a:pt x="14347" y="7917"/>
                  </a:cubicBezTo>
                  <a:cubicBezTo>
                    <a:pt x="14331" y="7902"/>
                    <a:pt x="14307" y="7894"/>
                    <a:pt x="14283" y="7894"/>
                  </a:cubicBezTo>
                  <a:cubicBezTo>
                    <a:pt x="14260" y="7894"/>
                    <a:pt x="14236" y="7902"/>
                    <a:pt x="14220" y="7917"/>
                  </a:cubicBezTo>
                  <a:lnTo>
                    <a:pt x="7601" y="14125"/>
                  </a:lnTo>
                  <a:cubicBezTo>
                    <a:pt x="7380" y="14251"/>
                    <a:pt x="7158" y="14315"/>
                    <a:pt x="7000" y="14315"/>
                  </a:cubicBezTo>
                  <a:cubicBezTo>
                    <a:pt x="6968" y="14315"/>
                    <a:pt x="6905" y="14315"/>
                    <a:pt x="6873" y="14283"/>
                  </a:cubicBezTo>
                  <a:lnTo>
                    <a:pt x="14410" y="7506"/>
                  </a:lnTo>
                  <a:cubicBezTo>
                    <a:pt x="14442" y="7474"/>
                    <a:pt x="14442" y="7411"/>
                    <a:pt x="14410" y="7379"/>
                  </a:cubicBezTo>
                  <a:cubicBezTo>
                    <a:pt x="14410" y="7347"/>
                    <a:pt x="14378" y="7347"/>
                    <a:pt x="14347" y="7347"/>
                  </a:cubicBezTo>
                  <a:cubicBezTo>
                    <a:pt x="14568" y="7094"/>
                    <a:pt x="14695" y="6904"/>
                    <a:pt x="14695" y="6746"/>
                  </a:cubicBezTo>
                  <a:cubicBezTo>
                    <a:pt x="14695" y="6682"/>
                    <a:pt x="14695" y="6619"/>
                    <a:pt x="14664" y="6587"/>
                  </a:cubicBezTo>
                  <a:cubicBezTo>
                    <a:pt x="14632" y="6556"/>
                    <a:pt x="14632" y="6556"/>
                    <a:pt x="14600" y="6556"/>
                  </a:cubicBezTo>
                  <a:cubicBezTo>
                    <a:pt x="14568" y="6556"/>
                    <a:pt x="14537" y="6556"/>
                    <a:pt x="14537" y="6587"/>
                  </a:cubicBezTo>
                  <a:cubicBezTo>
                    <a:pt x="13207" y="7981"/>
                    <a:pt x="11180" y="10039"/>
                    <a:pt x="9375" y="11654"/>
                  </a:cubicBezTo>
                  <a:cubicBezTo>
                    <a:pt x="8456" y="12414"/>
                    <a:pt x="7570" y="13111"/>
                    <a:pt x="6841" y="13713"/>
                  </a:cubicBezTo>
                  <a:cubicBezTo>
                    <a:pt x="6430" y="13966"/>
                    <a:pt x="6113" y="14093"/>
                    <a:pt x="5923" y="14093"/>
                  </a:cubicBezTo>
                  <a:cubicBezTo>
                    <a:pt x="5859" y="14093"/>
                    <a:pt x="5828" y="14093"/>
                    <a:pt x="5796" y="14061"/>
                  </a:cubicBezTo>
                  <a:cubicBezTo>
                    <a:pt x="5796" y="13998"/>
                    <a:pt x="5859" y="13903"/>
                    <a:pt x="5986" y="13745"/>
                  </a:cubicBezTo>
                  <a:cubicBezTo>
                    <a:pt x="7316" y="13080"/>
                    <a:pt x="9533" y="10989"/>
                    <a:pt x="11338" y="9153"/>
                  </a:cubicBezTo>
                  <a:lnTo>
                    <a:pt x="14378" y="6619"/>
                  </a:lnTo>
                  <a:cubicBezTo>
                    <a:pt x="14410" y="6587"/>
                    <a:pt x="14410" y="6524"/>
                    <a:pt x="14378" y="6492"/>
                  </a:cubicBezTo>
                  <a:cubicBezTo>
                    <a:pt x="14363" y="6477"/>
                    <a:pt x="14339" y="6469"/>
                    <a:pt x="14315" y="6469"/>
                  </a:cubicBezTo>
                  <a:cubicBezTo>
                    <a:pt x="14291" y="6469"/>
                    <a:pt x="14268" y="6477"/>
                    <a:pt x="14252" y="6492"/>
                  </a:cubicBezTo>
                  <a:cubicBezTo>
                    <a:pt x="14062" y="6651"/>
                    <a:pt x="13492" y="7126"/>
                    <a:pt x="12700" y="7727"/>
                  </a:cubicBezTo>
                  <a:cubicBezTo>
                    <a:pt x="13618" y="6777"/>
                    <a:pt x="14220" y="6081"/>
                    <a:pt x="14315" y="5986"/>
                  </a:cubicBezTo>
                  <a:cubicBezTo>
                    <a:pt x="14347" y="5954"/>
                    <a:pt x="14347" y="5891"/>
                    <a:pt x="14315" y="5859"/>
                  </a:cubicBezTo>
                  <a:cubicBezTo>
                    <a:pt x="14299" y="5843"/>
                    <a:pt x="14283" y="5835"/>
                    <a:pt x="14268" y="5835"/>
                  </a:cubicBezTo>
                  <a:cubicBezTo>
                    <a:pt x="14252" y="5835"/>
                    <a:pt x="14236" y="5843"/>
                    <a:pt x="14220" y="5859"/>
                  </a:cubicBezTo>
                  <a:cubicBezTo>
                    <a:pt x="14093" y="5954"/>
                    <a:pt x="13302" y="6524"/>
                    <a:pt x="12225" y="7347"/>
                  </a:cubicBezTo>
                  <a:lnTo>
                    <a:pt x="14030" y="5701"/>
                  </a:lnTo>
                  <a:cubicBezTo>
                    <a:pt x="14093" y="5669"/>
                    <a:pt x="14093" y="5606"/>
                    <a:pt x="14062" y="5574"/>
                  </a:cubicBezTo>
                  <a:cubicBezTo>
                    <a:pt x="14046" y="5558"/>
                    <a:pt x="14022" y="5550"/>
                    <a:pt x="13998" y="5550"/>
                  </a:cubicBezTo>
                  <a:cubicBezTo>
                    <a:pt x="13975" y="5550"/>
                    <a:pt x="13951" y="5558"/>
                    <a:pt x="13935" y="5574"/>
                  </a:cubicBezTo>
                  <a:lnTo>
                    <a:pt x="13143" y="6239"/>
                  </a:lnTo>
                  <a:cubicBezTo>
                    <a:pt x="13618" y="5732"/>
                    <a:pt x="13935" y="5384"/>
                    <a:pt x="13935" y="5257"/>
                  </a:cubicBezTo>
                  <a:cubicBezTo>
                    <a:pt x="13935" y="5194"/>
                    <a:pt x="13935" y="5162"/>
                    <a:pt x="13903" y="5162"/>
                  </a:cubicBezTo>
                  <a:cubicBezTo>
                    <a:pt x="13903" y="5131"/>
                    <a:pt x="13903" y="5131"/>
                    <a:pt x="13903" y="5131"/>
                  </a:cubicBezTo>
                  <a:cubicBezTo>
                    <a:pt x="13967" y="5067"/>
                    <a:pt x="14062" y="5004"/>
                    <a:pt x="14125" y="4941"/>
                  </a:cubicBezTo>
                  <a:cubicBezTo>
                    <a:pt x="14157" y="4941"/>
                    <a:pt x="14157" y="4909"/>
                    <a:pt x="14157" y="4909"/>
                  </a:cubicBezTo>
                  <a:cubicBezTo>
                    <a:pt x="14157" y="4877"/>
                    <a:pt x="14157" y="4846"/>
                    <a:pt x="14157" y="4846"/>
                  </a:cubicBezTo>
                  <a:cubicBezTo>
                    <a:pt x="14093" y="4751"/>
                    <a:pt x="13998" y="4719"/>
                    <a:pt x="13872" y="4687"/>
                  </a:cubicBezTo>
                  <a:cubicBezTo>
                    <a:pt x="14093" y="4402"/>
                    <a:pt x="14157" y="4276"/>
                    <a:pt x="14093" y="4181"/>
                  </a:cubicBezTo>
                  <a:cubicBezTo>
                    <a:pt x="14093" y="4181"/>
                    <a:pt x="14030" y="4149"/>
                    <a:pt x="13998" y="4149"/>
                  </a:cubicBezTo>
                  <a:lnTo>
                    <a:pt x="13967" y="4149"/>
                  </a:lnTo>
                  <a:cubicBezTo>
                    <a:pt x="13935" y="4054"/>
                    <a:pt x="13935" y="3959"/>
                    <a:pt x="13872" y="3896"/>
                  </a:cubicBezTo>
                  <a:cubicBezTo>
                    <a:pt x="13840" y="3896"/>
                    <a:pt x="13840" y="3864"/>
                    <a:pt x="13808" y="3864"/>
                  </a:cubicBezTo>
                  <a:cubicBezTo>
                    <a:pt x="13777" y="3864"/>
                    <a:pt x="13777" y="3864"/>
                    <a:pt x="13745" y="3896"/>
                  </a:cubicBezTo>
                  <a:lnTo>
                    <a:pt x="12795" y="4687"/>
                  </a:lnTo>
                  <a:cubicBezTo>
                    <a:pt x="12890" y="4592"/>
                    <a:pt x="12985" y="4497"/>
                    <a:pt x="13048" y="4434"/>
                  </a:cubicBezTo>
                  <a:cubicBezTo>
                    <a:pt x="13175" y="4307"/>
                    <a:pt x="13270" y="4212"/>
                    <a:pt x="13302" y="4149"/>
                  </a:cubicBezTo>
                  <a:cubicBezTo>
                    <a:pt x="13333" y="4149"/>
                    <a:pt x="13333" y="4117"/>
                    <a:pt x="13333" y="4117"/>
                  </a:cubicBezTo>
                  <a:cubicBezTo>
                    <a:pt x="13397" y="4054"/>
                    <a:pt x="13365" y="4022"/>
                    <a:pt x="13333" y="4022"/>
                  </a:cubicBezTo>
                  <a:cubicBezTo>
                    <a:pt x="13333" y="3991"/>
                    <a:pt x="13302" y="3991"/>
                    <a:pt x="13302" y="3991"/>
                  </a:cubicBezTo>
                  <a:cubicBezTo>
                    <a:pt x="13270" y="3991"/>
                    <a:pt x="13238" y="3991"/>
                    <a:pt x="13238" y="4022"/>
                  </a:cubicBezTo>
                  <a:cubicBezTo>
                    <a:pt x="13207" y="4022"/>
                    <a:pt x="13080" y="4149"/>
                    <a:pt x="12858" y="4402"/>
                  </a:cubicBezTo>
                  <a:cubicBezTo>
                    <a:pt x="12700" y="4561"/>
                    <a:pt x="12447" y="4782"/>
                    <a:pt x="12130" y="5067"/>
                  </a:cubicBezTo>
                  <a:cubicBezTo>
                    <a:pt x="12953" y="4244"/>
                    <a:pt x="13492" y="3642"/>
                    <a:pt x="13523" y="3357"/>
                  </a:cubicBezTo>
                  <a:cubicBezTo>
                    <a:pt x="13523" y="3262"/>
                    <a:pt x="13492" y="3230"/>
                    <a:pt x="13460" y="3167"/>
                  </a:cubicBezTo>
                  <a:cubicBezTo>
                    <a:pt x="13460" y="3167"/>
                    <a:pt x="13428" y="3135"/>
                    <a:pt x="13397" y="3135"/>
                  </a:cubicBezTo>
                  <a:cubicBezTo>
                    <a:pt x="13397" y="3135"/>
                    <a:pt x="13365" y="3135"/>
                    <a:pt x="13365" y="3167"/>
                  </a:cubicBezTo>
                  <a:lnTo>
                    <a:pt x="12922" y="3547"/>
                  </a:lnTo>
                  <a:cubicBezTo>
                    <a:pt x="12953" y="3452"/>
                    <a:pt x="12985" y="3389"/>
                    <a:pt x="12985" y="3325"/>
                  </a:cubicBezTo>
                  <a:cubicBezTo>
                    <a:pt x="12985" y="3230"/>
                    <a:pt x="12985" y="3167"/>
                    <a:pt x="12953" y="3135"/>
                  </a:cubicBezTo>
                  <a:cubicBezTo>
                    <a:pt x="12922" y="3104"/>
                    <a:pt x="12890" y="3104"/>
                    <a:pt x="12890" y="3104"/>
                  </a:cubicBezTo>
                  <a:lnTo>
                    <a:pt x="12827" y="3104"/>
                  </a:lnTo>
                  <a:lnTo>
                    <a:pt x="7063" y="7949"/>
                  </a:lnTo>
                  <a:lnTo>
                    <a:pt x="13080" y="2629"/>
                  </a:lnTo>
                  <a:cubicBezTo>
                    <a:pt x="13112" y="2597"/>
                    <a:pt x="13112" y="2565"/>
                    <a:pt x="13080" y="2534"/>
                  </a:cubicBezTo>
                  <a:cubicBezTo>
                    <a:pt x="13080" y="2502"/>
                    <a:pt x="13017" y="2470"/>
                    <a:pt x="12953" y="2470"/>
                  </a:cubicBezTo>
                  <a:cubicBezTo>
                    <a:pt x="12941" y="2469"/>
                    <a:pt x="12928" y="2468"/>
                    <a:pt x="12914" y="2468"/>
                  </a:cubicBezTo>
                  <a:cubicBezTo>
                    <a:pt x="12681" y="2468"/>
                    <a:pt x="12254" y="2715"/>
                    <a:pt x="11687" y="3104"/>
                  </a:cubicBezTo>
                  <a:lnTo>
                    <a:pt x="12352" y="2534"/>
                  </a:lnTo>
                  <a:cubicBezTo>
                    <a:pt x="12383" y="2502"/>
                    <a:pt x="12383" y="2470"/>
                    <a:pt x="12352" y="2407"/>
                  </a:cubicBezTo>
                  <a:lnTo>
                    <a:pt x="12288" y="2407"/>
                  </a:lnTo>
                  <a:cubicBezTo>
                    <a:pt x="12383" y="2312"/>
                    <a:pt x="12447" y="2249"/>
                    <a:pt x="12478" y="2217"/>
                  </a:cubicBezTo>
                  <a:cubicBezTo>
                    <a:pt x="12510" y="2185"/>
                    <a:pt x="12510" y="2122"/>
                    <a:pt x="12478" y="2090"/>
                  </a:cubicBezTo>
                  <a:cubicBezTo>
                    <a:pt x="12478" y="2075"/>
                    <a:pt x="12463" y="2067"/>
                    <a:pt x="12443" y="2067"/>
                  </a:cubicBezTo>
                  <a:cubicBezTo>
                    <a:pt x="12423" y="2067"/>
                    <a:pt x="12399" y="2075"/>
                    <a:pt x="12383" y="2090"/>
                  </a:cubicBezTo>
                  <a:cubicBezTo>
                    <a:pt x="12288" y="2154"/>
                    <a:pt x="11782" y="2502"/>
                    <a:pt x="11022" y="3040"/>
                  </a:cubicBezTo>
                  <a:cubicBezTo>
                    <a:pt x="11433" y="2629"/>
                    <a:pt x="11782" y="2344"/>
                    <a:pt x="11940" y="2154"/>
                  </a:cubicBezTo>
                  <a:cubicBezTo>
                    <a:pt x="12098" y="2027"/>
                    <a:pt x="12162" y="1964"/>
                    <a:pt x="12162" y="1932"/>
                  </a:cubicBezTo>
                  <a:cubicBezTo>
                    <a:pt x="12162" y="1932"/>
                    <a:pt x="12162" y="1900"/>
                    <a:pt x="12130" y="1869"/>
                  </a:cubicBezTo>
                  <a:cubicBezTo>
                    <a:pt x="12130" y="1869"/>
                    <a:pt x="12098" y="1837"/>
                    <a:pt x="12067" y="1837"/>
                  </a:cubicBezTo>
                  <a:cubicBezTo>
                    <a:pt x="12035" y="1837"/>
                    <a:pt x="12035" y="1837"/>
                    <a:pt x="12003" y="1869"/>
                  </a:cubicBezTo>
                  <a:cubicBezTo>
                    <a:pt x="11940" y="1932"/>
                    <a:pt x="11908" y="1964"/>
                    <a:pt x="11845" y="2027"/>
                  </a:cubicBezTo>
                  <a:cubicBezTo>
                    <a:pt x="11750" y="2090"/>
                    <a:pt x="11655" y="2185"/>
                    <a:pt x="11528" y="2280"/>
                  </a:cubicBezTo>
                  <a:cubicBezTo>
                    <a:pt x="11560" y="2217"/>
                    <a:pt x="11592" y="2122"/>
                    <a:pt x="11592" y="2059"/>
                  </a:cubicBezTo>
                  <a:cubicBezTo>
                    <a:pt x="11687" y="1932"/>
                    <a:pt x="11718" y="1805"/>
                    <a:pt x="11718" y="1679"/>
                  </a:cubicBezTo>
                  <a:cubicBezTo>
                    <a:pt x="11750" y="1552"/>
                    <a:pt x="11718" y="1425"/>
                    <a:pt x="11655" y="1330"/>
                  </a:cubicBezTo>
                  <a:cubicBezTo>
                    <a:pt x="11623" y="1299"/>
                    <a:pt x="11623" y="1299"/>
                    <a:pt x="11592" y="1299"/>
                  </a:cubicBezTo>
                  <a:cubicBezTo>
                    <a:pt x="11560" y="1299"/>
                    <a:pt x="11560" y="1299"/>
                    <a:pt x="11212" y="1584"/>
                  </a:cubicBezTo>
                  <a:cubicBezTo>
                    <a:pt x="11117" y="1584"/>
                    <a:pt x="11022" y="1615"/>
                    <a:pt x="10895" y="1647"/>
                  </a:cubicBezTo>
                  <a:cubicBezTo>
                    <a:pt x="10927" y="1584"/>
                    <a:pt x="10958" y="1520"/>
                    <a:pt x="10958" y="1457"/>
                  </a:cubicBezTo>
                  <a:cubicBezTo>
                    <a:pt x="10958" y="1425"/>
                    <a:pt x="10958" y="1394"/>
                    <a:pt x="10958" y="1362"/>
                  </a:cubicBezTo>
                  <a:cubicBezTo>
                    <a:pt x="10990" y="1330"/>
                    <a:pt x="10990" y="1299"/>
                    <a:pt x="10990" y="1267"/>
                  </a:cubicBezTo>
                  <a:cubicBezTo>
                    <a:pt x="11022" y="1267"/>
                    <a:pt x="10990" y="1235"/>
                    <a:pt x="10990" y="1204"/>
                  </a:cubicBezTo>
                  <a:cubicBezTo>
                    <a:pt x="10958" y="1204"/>
                    <a:pt x="10958" y="1172"/>
                    <a:pt x="10895" y="1172"/>
                  </a:cubicBezTo>
                  <a:lnTo>
                    <a:pt x="10863" y="1172"/>
                  </a:lnTo>
                  <a:cubicBezTo>
                    <a:pt x="10863" y="1150"/>
                    <a:pt x="10832" y="1127"/>
                    <a:pt x="10802" y="1127"/>
                  </a:cubicBezTo>
                  <a:cubicBezTo>
                    <a:pt x="10789" y="1127"/>
                    <a:pt x="10777" y="1131"/>
                    <a:pt x="10768" y="1140"/>
                  </a:cubicBezTo>
                  <a:lnTo>
                    <a:pt x="10515" y="1362"/>
                  </a:lnTo>
                  <a:cubicBezTo>
                    <a:pt x="10483" y="1362"/>
                    <a:pt x="10452" y="1394"/>
                    <a:pt x="10420" y="1425"/>
                  </a:cubicBezTo>
                  <a:cubicBezTo>
                    <a:pt x="10483" y="1330"/>
                    <a:pt x="10515" y="1235"/>
                    <a:pt x="10515" y="1172"/>
                  </a:cubicBezTo>
                  <a:cubicBezTo>
                    <a:pt x="10515" y="1077"/>
                    <a:pt x="10483" y="1014"/>
                    <a:pt x="10452" y="950"/>
                  </a:cubicBezTo>
                  <a:cubicBezTo>
                    <a:pt x="10452" y="919"/>
                    <a:pt x="10420" y="919"/>
                    <a:pt x="10388" y="919"/>
                  </a:cubicBezTo>
                  <a:lnTo>
                    <a:pt x="10325" y="919"/>
                  </a:lnTo>
                  <a:lnTo>
                    <a:pt x="9501" y="1647"/>
                  </a:lnTo>
                  <a:cubicBezTo>
                    <a:pt x="10388" y="824"/>
                    <a:pt x="10357" y="760"/>
                    <a:pt x="10293" y="697"/>
                  </a:cubicBezTo>
                  <a:cubicBezTo>
                    <a:pt x="10293" y="697"/>
                    <a:pt x="10230" y="665"/>
                    <a:pt x="10198" y="665"/>
                  </a:cubicBezTo>
                  <a:lnTo>
                    <a:pt x="10166" y="665"/>
                  </a:lnTo>
                  <a:cubicBezTo>
                    <a:pt x="9280" y="665"/>
                    <a:pt x="1964" y="7442"/>
                    <a:pt x="507" y="8804"/>
                  </a:cubicBezTo>
                  <a:cubicBezTo>
                    <a:pt x="634" y="8614"/>
                    <a:pt x="887" y="8329"/>
                    <a:pt x="1267" y="7917"/>
                  </a:cubicBezTo>
                  <a:cubicBezTo>
                    <a:pt x="2154" y="7316"/>
                    <a:pt x="3801" y="5796"/>
                    <a:pt x="5891" y="3801"/>
                  </a:cubicBezTo>
                  <a:cubicBezTo>
                    <a:pt x="5955" y="3737"/>
                    <a:pt x="6018" y="3706"/>
                    <a:pt x="6081" y="3642"/>
                  </a:cubicBezTo>
                  <a:cubicBezTo>
                    <a:pt x="7253" y="2660"/>
                    <a:pt x="8520" y="1615"/>
                    <a:pt x="9786" y="602"/>
                  </a:cubicBezTo>
                  <a:cubicBezTo>
                    <a:pt x="9818" y="602"/>
                    <a:pt x="9818" y="570"/>
                    <a:pt x="9818" y="539"/>
                  </a:cubicBezTo>
                  <a:cubicBezTo>
                    <a:pt x="9818" y="539"/>
                    <a:pt x="9818" y="507"/>
                    <a:pt x="9786" y="475"/>
                  </a:cubicBezTo>
                  <a:cubicBezTo>
                    <a:pt x="9786" y="475"/>
                    <a:pt x="9755" y="444"/>
                    <a:pt x="9723" y="444"/>
                  </a:cubicBezTo>
                  <a:cubicBezTo>
                    <a:pt x="9723" y="444"/>
                    <a:pt x="9723" y="475"/>
                    <a:pt x="9691" y="475"/>
                  </a:cubicBezTo>
                  <a:lnTo>
                    <a:pt x="9660" y="475"/>
                  </a:lnTo>
                  <a:cubicBezTo>
                    <a:pt x="9628" y="507"/>
                    <a:pt x="9565" y="570"/>
                    <a:pt x="9470" y="634"/>
                  </a:cubicBezTo>
                  <a:cubicBezTo>
                    <a:pt x="9470" y="602"/>
                    <a:pt x="9438" y="570"/>
                    <a:pt x="9375" y="570"/>
                  </a:cubicBezTo>
                  <a:cubicBezTo>
                    <a:pt x="9121" y="570"/>
                    <a:pt x="8203" y="1425"/>
                    <a:pt x="6145" y="3357"/>
                  </a:cubicBezTo>
                  <a:cubicBezTo>
                    <a:pt x="4403" y="4846"/>
                    <a:pt x="2313" y="6619"/>
                    <a:pt x="666" y="8044"/>
                  </a:cubicBezTo>
                  <a:cubicBezTo>
                    <a:pt x="602" y="7537"/>
                    <a:pt x="5764" y="3135"/>
                    <a:pt x="9058" y="475"/>
                  </a:cubicBezTo>
                  <a:cubicBezTo>
                    <a:pt x="9090" y="475"/>
                    <a:pt x="9090" y="444"/>
                    <a:pt x="9090" y="412"/>
                  </a:cubicBezTo>
                  <a:cubicBezTo>
                    <a:pt x="9090" y="412"/>
                    <a:pt x="9090" y="380"/>
                    <a:pt x="9058" y="380"/>
                  </a:cubicBezTo>
                  <a:cubicBezTo>
                    <a:pt x="8995" y="285"/>
                    <a:pt x="8900" y="222"/>
                    <a:pt x="8773" y="222"/>
                  </a:cubicBezTo>
                  <a:lnTo>
                    <a:pt x="8710" y="222"/>
                  </a:lnTo>
                  <a:cubicBezTo>
                    <a:pt x="8710" y="222"/>
                    <a:pt x="8710" y="190"/>
                    <a:pt x="8710" y="190"/>
                  </a:cubicBezTo>
                  <a:cubicBezTo>
                    <a:pt x="8615" y="95"/>
                    <a:pt x="8520" y="64"/>
                    <a:pt x="8393" y="64"/>
                  </a:cubicBezTo>
                  <a:lnTo>
                    <a:pt x="8361" y="64"/>
                  </a:lnTo>
                  <a:cubicBezTo>
                    <a:pt x="8013" y="64"/>
                    <a:pt x="7475" y="380"/>
                    <a:pt x="6810" y="855"/>
                  </a:cubicBezTo>
                  <a:cubicBezTo>
                    <a:pt x="7063" y="602"/>
                    <a:pt x="7316" y="380"/>
                    <a:pt x="7570" y="159"/>
                  </a:cubicBezTo>
                  <a:cubicBezTo>
                    <a:pt x="7601" y="127"/>
                    <a:pt x="7601" y="64"/>
                    <a:pt x="7570" y="32"/>
                  </a:cubicBezTo>
                  <a:cubicBezTo>
                    <a:pt x="7570" y="32"/>
                    <a:pt x="7538" y="0"/>
                    <a:pt x="7506" y="0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Sue Ellen Francisco 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768558-C81A-1C1A-97C7-BE3AFEEA2419}"/>
              </a:ext>
            </a:extLst>
          </p:cNvPr>
          <p:cNvGrpSpPr/>
          <p:nvPr/>
        </p:nvGrpSpPr>
        <p:grpSpPr>
          <a:xfrm>
            <a:off x="1356784" y="4662526"/>
            <a:ext cx="3074577" cy="1804649"/>
            <a:chOff x="1381526" y="4662526"/>
            <a:chExt cx="3074577" cy="1804649"/>
          </a:xfrm>
        </p:grpSpPr>
        <p:sp>
          <p:nvSpPr>
            <p:cNvPr id="1048" name="Google Shape;1048;p38"/>
            <p:cNvSpPr txBox="1"/>
            <p:nvPr/>
          </p:nvSpPr>
          <p:spPr>
            <a:xfrm>
              <a:off x="1910746" y="5685804"/>
              <a:ext cx="2028971" cy="314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 dirty="0">
                  <a:solidFill>
                    <a:srgbClr val="B6D7A8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VISIONS ALIGNING</a:t>
              </a:r>
              <a:endParaRPr sz="3200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348DC6-4819-B59D-41DD-29E88EF2F451}"/>
                </a:ext>
              </a:extLst>
            </p:cNvPr>
            <p:cNvGrpSpPr/>
            <p:nvPr/>
          </p:nvGrpSpPr>
          <p:grpSpPr>
            <a:xfrm>
              <a:off x="1381526" y="4662526"/>
              <a:ext cx="3074577" cy="1804649"/>
              <a:chOff x="862368" y="4530752"/>
              <a:chExt cx="3074577" cy="1804649"/>
            </a:xfrm>
          </p:grpSpPr>
          <p:sp>
            <p:nvSpPr>
              <p:cNvPr id="1042" name="Google Shape;1042;p38"/>
              <p:cNvSpPr/>
              <p:nvPr/>
            </p:nvSpPr>
            <p:spPr>
              <a:xfrm>
                <a:off x="862368" y="4530752"/>
                <a:ext cx="3074577" cy="1804649"/>
              </a:xfrm>
              <a:custGeom>
                <a:avLst/>
                <a:gdLst/>
                <a:ahLst/>
                <a:cxnLst/>
                <a:rect l="l" t="t" r="r" b="b"/>
                <a:pathLst>
                  <a:path w="76387" h="44836" extrusionOk="0">
                    <a:moveTo>
                      <a:pt x="12757" y="914"/>
                    </a:moveTo>
                    <a:cubicBezTo>
                      <a:pt x="12834" y="914"/>
                      <a:pt x="12910" y="918"/>
                      <a:pt x="12985" y="925"/>
                    </a:cubicBezTo>
                    <a:cubicBezTo>
                      <a:pt x="14600" y="1115"/>
                      <a:pt x="16057" y="1780"/>
                      <a:pt x="17292" y="2857"/>
                    </a:cubicBezTo>
                    <a:cubicBezTo>
                      <a:pt x="17957" y="3459"/>
                      <a:pt x="18147" y="4250"/>
                      <a:pt x="18179" y="5074"/>
                    </a:cubicBezTo>
                    <a:cubicBezTo>
                      <a:pt x="18210" y="6214"/>
                      <a:pt x="18115" y="7291"/>
                      <a:pt x="17609" y="8336"/>
                    </a:cubicBezTo>
                    <a:cubicBezTo>
                      <a:pt x="17514" y="8494"/>
                      <a:pt x="17450" y="8652"/>
                      <a:pt x="17355" y="8811"/>
                    </a:cubicBezTo>
                    <a:cubicBezTo>
                      <a:pt x="17007" y="9349"/>
                      <a:pt x="16564" y="9634"/>
                      <a:pt x="15867" y="9666"/>
                    </a:cubicBezTo>
                    <a:cubicBezTo>
                      <a:pt x="13618" y="9792"/>
                      <a:pt x="11338" y="9982"/>
                      <a:pt x="9090" y="10141"/>
                    </a:cubicBezTo>
                    <a:cubicBezTo>
                      <a:pt x="8979" y="10149"/>
                      <a:pt x="8869" y="10153"/>
                      <a:pt x="8759" y="10153"/>
                    </a:cubicBezTo>
                    <a:cubicBezTo>
                      <a:pt x="8460" y="10153"/>
                      <a:pt x="8165" y="10124"/>
                      <a:pt x="7886" y="10077"/>
                    </a:cubicBezTo>
                    <a:cubicBezTo>
                      <a:pt x="7601" y="10046"/>
                      <a:pt x="7475" y="9824"/>
                      <a:pt x="7380" y="9571"/>
                    </a:cubicBezTo>
                    <a:cubicBezTo>
                      <a:pt x="7158" y="8906"/>
                      <a:pt x="7095" y="8241"/>
                      <a:pt x="7063" y="7512"/>
                    </a:cubicBezTo>
                    <a:cubicBezTo>
                      <a:pt x="7126" y="5865"/>
                      <a:pt x="7665" y="4314"/>
                      <a:pt x="8710" y="2952"/>
                    </a:cubicBezTo>
                    <a:cubicBezTo>
                      <a:pt x="8963" y="2572"/>
                      <a:pt x="9311" y="2382"/>
                      <a:pt x="9691" y="2192"/>
                    </a:cubicBezTo>
                    <a:cubicBezTo>
                      <a:pt x="10452" y="1780"/>
                      <a:pt x="11243" y="1400"/>
                      <a:pt x="12067" y="1052"/>
                    </a:cubicBezTo>
                    <a:cubicBezTo>
                      <a:pt x="12260" y="955"/>
                      <a:pt x="12509" y="914"/>
                      <a:pt x="12757" y="914"/>
                    </a:cubicBezTo>
                    <a:close/>
                    <a:moveTo>
                      <a:pt x="71829" y="9370"/>
                    </a:moveTo>
                    <a:cubicBezTo>
                      <a:pt x="72427" y="9370"/>
                      <a:pt x="72884" y="9373"/>
                      <a:pt x="73156" y="9381"/>
                    </a:cubicBezTo>
                    <a:cubicBezTo>
                      <a:pt x="73916" y="9412"/>
                      <a:pt x="74360" y="9761"/>
                      <a:pt x="74645" y="10394"/>
                    </a:cubicBezTo>
                    <a:cubicBezTo>
                      <a:pt x="74961" y="11154"/>
                      <a:pt x="75025" y="11946"/>
                      <a:pt x="75088" y="12769"/>
                    </a:cubicBezTo>
                    <a:cubicBezTo>
                      <a:pt x="75183" y="14194"/>
                      <a:pt x="75341" y="15619"/>
                      <a:pt x="75436" y="17045"/>
                    </a:cubicBezTo>
                    <a:cubicBezTo>
                      <a:pt x="75468" y="17678"/>
                      <a:pt x="75468" y="18343"/>
                      <a:pt x="75468" y="19008"/>
                    </a:cubicBezTo>
                    <a:cubicBezTo>
                      <a:pt x="75405" y="20528"/>
                      <a:pt x="75215" y="38801"/>
                      <a:pt x="74993" y="40321"/>
                    </a:cubicBezTo>
                    <a:cubicBezTo>
                      <a:pt x="74898" y="40955"/>
                      <a:pt x="74613" y="41525"/>
                      <a:pt x="74201" y="42031"/>
                    </a:cubicBezTo>
                    <a:cubicBezTo>
                      <a:pt x="73885" y="42411"/>
                      <a:pt x="73473" y="42665"/>
                      <a:pt x="72998" y="42760"/>
                    </a:cubicBezTo>
                    <a:cubicBezTo>
                      <a:pt x="72491" y="42855"/>
                      <a:pt x="71985" y="42918"/>
                      <a:pt x="71446" y="42950"/>
                    </a:cubicBezTo>
                    <a:lnTo>
                      <a:pt x="65239" y="42950"/>
                    </a:lnTo>
                    <a:lnTo>
                      <a:pt x="65239" y="43013"/>
                    </a:lnTo>
                    <a:cubicBezTo>
                      <a:pt x="64310" y="43013"/>
                      <a:pt x="45703" y="43027"/>
                      <a:pt x="32979" y="43027"/>
                    </a:cubicBezTo>
                    <a:cubicBezTo>
                      <a:pt x="26617" y="43027"/>
                      <a:pt x="21726" y="43024"/>
                      <a:pt x="21251" y="43013"/>
                    </a:cubicBezTo>
                    <a:cubicBezTo>
                      <a:pt x="21115" y="43010"/>
                      <a:pt x="20980" y="43009"/>
                      <a:pt x="20845" y="43009"/>
                    </a:cubicBezTo>
                    <a:cubicBezTo>
                      <a:pt x="19428" y="43009"/>
                      <a:pt x="18009" y="43154"/>
                      <a:pt x="16564" y="43298"/>
                    </a:cubicBezTo>
                    <a:cubicBezTo>
                      <a:pt x="15424" y="43393"/>
                      <a:pt x="14252" y="43488"/>
                      <a:pt x="13112" y="43583"/>
                    </a:cubicBezTo>
                    <a:cubicBezTo>
                      <a:pt x="11813" y="43678"/>
                      <a:pt x="10483" y="43773"/>
                      <a:pt x="9185" y="43900"/>
                    </a:cubicBezTo>
                    <a:cubicBezTo>
                      <a:pt x="8564" y="43950"/>
                      <a:pt x="7938" y="43981"/>
                      <a:pt x="7311" y="43981"/>
                    </a:cubicBezTo>
                    <a:cubicBezTo>
                      <a:pt x="6371" y="43981"/>
                      <a:pt x="5429" y="43912"/>
                      <a:pt x="4498" y="43741"/>
                    </a:cubicBezTo>
                    <a:cubicBezTo>
                      <a:pt x="3801" y="43583"/>
                      <a:pt x="3104" y="43456"/>
                      <a:pt x="2408" y="43266"/>
                    </a:cubicBezTo>
                    <a:cubicBezTo>
                      <a:pt x="2154" y="43203"/>
                      <a:pt x="1901" y="43045"/>
                      <a:pt x="1711" y="42886"/>
                    </a:cubicBezTo>
                    <a:cubicBezTo>
                      <a:pt x="1616" y="42791"/>
                      <a:pt x="1553" y="42633"/>
                      <a:pt x="1553" y="42475"/>
                    </a:cubicBezTo>
                    <a:cubicBezTo>
                      <a:pt x="1521" y="41778"/>
                      <a:pt x="1553" y="41081"/>
                      <a:pt x="1521" y="40385"/>
                    </a:cubicBezTo>
                    <a:cubicBezTo>
                      <a:pt x="1458" y="39308"/>
                      <a:pt x="1331" y="38231"/>
                      <a:pt x="1299" y="37154"/>
                    </a:cubicBezTo>
                    <a:cubicBezTo>
                      <a:pt x="1268" y="36046"/>
                      <a:pt x="1236" y="18185"/>
                      <a:pt x="1268" y="17076"/>
                    </a:cubicBezTo>
                    <a:cubicBezTo>
                      <a:pt x="1268" y="16221"/>
                      <a:pt x="1331" y="15366"/>
                      <a:pt x="1426" y="14511"/>
                    </a:cubicBezTo>
                    <a:cubicBezTo>
                      <a:pt x="1458" y="14131"/>
                      <a:pt x="1553" y="13783"/>
                      <a:pt x="1648" y="13434"/>
                    </a:cubicBezTo>
                    <a:cubicBezTo>
                      <a:pt x="1806" y="12833"/>
                      <a:pt x="2154" y="12421"/>
                      <a:pt x="2724" y="12168"/>
                    </a:cubicBezTo>
                    <a:cubicBezTo>
                      <a:pt x="3643" y="11756"/>
                      <a:pt x="4593" y="11502"/>
                      <a:pt x="5606" y="11439"/>
                    </a:cubicBezTo>
                    <a:cubicBezTo>
                      <a:pt x="7000" y="11344"/>
                      <a:pt x="8361" y="11154"/>
                      <a:pt x="9755" y="11059"/>
                    </a:cubicBezTo>
                    <a:cubicBezTo>
                      <a:pt x="11718" y="10901"/>
                      <a:pt x="13650" y="10774"/>
                      <a:pt x="15614" y="10647"/>
                    </a:cubicBezTo>
                    <a:cubicBezTo>
                      <a:pt x="16722" y="10584"/>
                      <a:pt x="17830" y="10521"/>
                      <a:pt x="18939" y="10426"/>
                    </a:cubicBezTo>
                    <a:cubicBezTo>
                      <a:pt x="20332" y="10331"/>
                      <a:pt x="21726" y="10267"/>
                      <a:pt x="23119" y="10141"/>
                    </a:cubicBezTo>
                    <a:cubicBezTo>
                      <a:pt x="24196" y="10046"/>
                      <a:pt x="51463" y="9951"/>
                      <a:pt x="52540" y="9824"/>
                    </a:cubicBezTo>
                    <a:cubicBezTo>
                      <a:pt x="54611" y="9572"/>
                      <a:pt x="67289" y="9370"/>
                      <a:pt x="71829" y="9370"/>
                    </a:cubicBezTo>
                    <a:close/>
                    <a:moveTo>
                      <a:pt x="12696" y="0"/>
                    </a:moveTo>
                    <a:cubicBezTo>
                      <a:pt x="12407" y="0"/>
                      <a:pt x="12126" y="45"/>
                      <a:pt x="11845" y="165"/>
                    </a:cubicBezTo>
                    <a:cubicBezTo>
                      <a:pt x="10705" y="703"/>
                      <a:pt x="9533" y="1178"/>
                      <a:pt x="8488" y="1907"/>
                    </a:cubicBezTo>
                    <a:cubicBezTo>
                      <a:pt x="8393" y="1970"/>
                      <a:pt x="8298" y="2033"/>
                      <a:pt x="8235" y="2128"/>
                    </a:cubicBezTo>
                    <a:cubicBezTo>
                      <a:pt x="7285" y="3174"/>
                      <a:pt x="6746" y="4440"/>
                      <a:pt x="6398" y="5802"/>
                    </a:cubicBezTo>
                    <a:cubicBezTo>
                      <a:pt x="6176" y="6720"/>
                      <a:pt x="6113" y="7671"/>
                      <a:pt x="6240" y="8621"/>
                    </a:cubicBezTo>
                    <a:cubicBezTo>
                      <a:pt x="6335" y="9191"/>
                      <a:pt x="6493" y="9792"/>
                      <a:pt x="6588" y="10394"/>
                    </a:cubicBezTo>
                    <a:cubicBezTo>
                      <a:pt x="6493" y="10426"/>
                      <a:pt x="6366" y="10426"/>
                      <a:pt x="6240" y="10457"/>
                    </a:cubicBezTo>
                    <a:cubicBezTo>
                      <a:pt x="5353" y="10584"/>
                      <a:pt x="4434" y="10679"/>
                      <a:pt x="3548" y="10869"/>
                    </a:cubicBezTo>
                    <a:cubicBezTo>
                      <a:pt x="2756" y="11091"/>
                      <a:pt x="1933" y="11344"/>
                      <a:pt x="1299" y="11946"/>
                    </a:cubicBezTo>
                    <a:cubicBezTo>
                      <a:pt x="476" y="12706"/>
                      <a:pt x="1" y="13624"/>
                      <a:pt x="191" y="14764"/>
                    </a:cubicBezTo>
                    <a:cubicBezTo>
                      <a:pt x="222" y="14954"/>
                      <a:pt x="222" y="15144"/>
                      <a:pt x="222" y="15334"/>
                    </a:cubicBezTo>
                    <a:cubicBezTo>
                      <a:pt x="254" y="16601"/>
                      <a:pt x="254" y="17900"/>
                      <a:pt x="317" y="19198"/>
                    </a:cubicBezTo>
                    <a:cubicBezTo>
                      <a:pt x="317" y="20021"/>
                      <a:pt x="317" y="37629"/>
                      <a:pt x="444" y="38421"/>
                    </a:cubicBezTo>
                    <a:cubicBezTo>
                      <a:pt x="507" y="38959"/>
                      <a:pt x="507" y="39498"/>
                      <a:pt x="412" y="40036"/>
                    </a:cubicBezTo>
                    <a:cubicBezTo>
                      <a:pt x="349" y="40258"/>
                      <a:pt x="349" y="40543"/>
                      <a:pt x="412" y="40765"/>
                    </a:cubicBezTo>
                    <a:cubicBezTo>
                      <a:pt x="539" y="41271"/>
                      <a:pt x="507" y="41746"/>
                      <a:pt x="444" y="42221"/>
                    </a:cubicBezTo>
                    <a:cubicBezTo>
                      <a:pt x="412" y="42601"/>
                      <a:pt x="476" y="42950"/>
                      <a:pt x="729" y="43203"/>
                    </a:cubicBezTo>
                    <a:cubicBezTo>
                      <a:pt x="1173" y="43646"/>
                      <a:pt x="1648" y="43995"/>
                      <a:pt x="2249" y="44153"/>
                    </a:cubicBezTo>
                    <a:cubicBezTo>
                      <a:pt x="3548" y="44501"/>
                      <a:pt x="4878" y="44755"/>
                      <a:pt x="6240" y="44786"/>
                    </a:cubicBezTo>
                    <a:cubicBezTo>
                      <a:pt x="6776" y="44814"/>
                      <a:pt x="7306" y="44836"/>
                      <a:pt x="7836" y="44836"/>
                    </a:cubicBezTo>
                    <a:cubicBezTo>
                      <a:pt x="8526" y="44836"/>
                      <a:pt x="9214" y="44799"/>
                      <a:pt x="9913" y="44691"/>
                    </a:cubicBezTo>
                    <a:cubicBezTo>
                      <a:pt x="10388" y="44628"/>
                      <a:pt x="10863" y="44596"/>
                      <a:pt x="11338" y="44565"/>
                    </a:cubicBezTo>
                    <a:cubicBezTo>
                      <a:pt x="12890" y="44438"/>
                      <a:pt x="14474" y="44343"/>
                      <a:pt x="16057" y="44216"/>
                    </a:cubicBezTo>
                    <a:cubicBezTo>
                      <a:pt x="17419" y="44121"/>
                      <a:pt x="18781" y="43900"/>
                      <a:pt x="20142" y="43900"/>
                    </a:cubicBezTo>
                    <a:cubicBezTo>
                      <a:pt x="23879" y="43836"/>
                      <a:pt x="67424" y="43836"/>
                      <a:pt x="71193" y="43805"/>
                    </a:cubicBezTo>
                    <a:cubicBezTo>
                      <a:pt x="71605" y="43805"/>
                      <a:pt x="72016" y="43805"/>
                      <a:pt x="72396" y="43741"/>
                    </a:cubicBezTo>
                    <a:cubicBezTo>
                      <a:pt x="73315" y="43646"/>
                      <a:pt x="74138" y="43393"/>
                      <a:pt x="74771" y="42696"/>
                    </a:cubicBezTo>
                    <a:cubicBezTo>
                      <a:pt x="75341" y="42063"/>
                      <a:pt x="75721" y="41335"/>
                      <a:pt x="75848" y="40511"/>
                    </a:cubicBezTo>
                    <a:cubicBezTo>
                      <a:pt x="76133" y="38706"/>
                      <a:pt x="76323" y="20180"/>
                      <a:pt x="76355" y="18375"/>
                    </a:cubicBezTo>
                    <a:cubicBezTo>
                      <a:pt x="76387" y="17963"/>
                      <a:pt x="76355" y="17520"/>
                      <a:pt x="76323" y="17108"/>
                    </a:cubicBezTo>
                    <a:cubicBezTo>
                      <a:pt x="76228" y="15588"/>
                      <a:pt x="76070" y="14068"/>
                      <a:pt x="75975" y="12548"/>
                    </a:cubicBezTo>
                    <a:cubicBezTo>
                      <a:pt x="75912" y="11629"/>
                      <a:pt x="75785" y="10711"/>
                      <a:pt x="75373" y="9887"/>
                    </a:cubicBezTo>
                    <a:cubicBezTo>
                      <a:pt x="74993" y="9127"/>
                      <a:pt x="74423" y="8557"/>
                      <a:pt x="73505" y="8526"/>
                    </a:cubicBezTo>
                    <a:cubicBezTo>
                      <a:pt x="73408" y="8524"/>
                      <a:pt x="73241" y="8523"/>
                      <a:pt x="73011" y="8523"/>
                    </a:cubicBezTo>
                    <a:cubicBezTo>
                      <a:pt x="69236" y="8523"/>
                      <a:pt x="48546" y="8760"/>
                      <a:pt x="46934" y="8969"/>
                    </a:cubicBezTo>
                    <a:cubicBezTo>
                      <a:pt x="45778" y="9127"/>
                      <a:pt x="40038" y="9159"/>
                      <a:pt x="34294" y="9159"/>
                    </a:cubicBezTo>
                    <a:cubicBezTo>
                      <a:pt x="30465" y="9159"/>
                      <a:pt x="26634" y="9145"/>
                      <a:pt x="24158" y="9145"/>
                    </a:cubicBezTo>
                    <a:cubicBezTo>
                      <a:pt x="22920" y="9145"/>
                      <a:pt x="22021" y="9148"/>
                      <a:pt x="21631" y="9159"/>
                    </a:cubicBezTo>
                    <a:cubicBezTo>
                      <a:pt x="21409" y="9159"/>
                      <a:pt x="21156" y="9159"/>
                      <a:pt x="20934" y="9191"/>
                    </a:cubicBezTo>
                    <a:cubicBezTo>
                      <a:pt x="20016" y="9286"/>
                      <a:pt x="19129" y="9349"/>
                      <a:pt x="18210" y="9444"/>
                    </a:cubicBezTo>
                    <a:lnTo>
                      <a:pt x="17830" y="9444"/>
                    </a:lnTo>
                    <a:cubicBezTo>
                      <a:pt x="18052" y="9096"/>
                      <a:pt x="18242" y="8779"/>
                      <a:pt x="18400" y="8431"/>
                    </a:cubicBezTo>
                    <a:cubicBezTo>
                      <a:pt x="19034" y="7259"/>
                      <a:pt x="19034" y="5960"/>
                      <a:pt x="18971" y="4662"/>
                    </a:cubicBezTo>
                    <a:cubicBezTo>
                      <a:pt x="18939" y="3712"/>
                      <a:pt x="18590" y="2889"/>
                      <a:pt x="17862" y="2223"/>
                    </a:cubicBezTo>
                    <a:cubicBezTo>
                      <a:pt x="16532" y="1020"/>
                      <a:pt x="14949" y="323"/>
                      <a:pt x="13207" y="38"/>
                    </a:cubicBezTo>
                    <a:cubicBezTo>
                      <a:pt x="13033" y="15"/>
                      <a:pt x="12863" y="0"/>
                      <a:pt x="12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200">
                  <a:latin typeface="Sue Ellen Francisco " panose="02000000000000000000" pitchFamily="2" charset="0"/>
                </a:endParaRPr>
              </a:p>
            </p:txBody>
          </p:sp>
          <p:sp>
            <p:nvSpPr>
              <p:cNvPr id="1054" name="Google Shape;1054;p38"/>
              <p:cNvSpPr/>
              <p:nvPr/>
            </p:nvSpPr>
            <p:spPr>
              <a:xfrm>
                <a:off x="1196189" y="4608806"/>
                <a:ext cx="331052" cy="283105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4568" extrusionOk="0">
                    <a:moveTo>
                      <a:pt x="11560" y="1489"/>
                    </a:moveTo>
                    <a:cubicBezTo>
                      <a:pt x="11592" y="1552"/>
                      <a:pt x="11592" y="1584"/>
                      <a:pt x="11592" y="1647"/>
                    </a:cubicBezTo>
                    <a:cubicBezTo>
                      <a:pt x="11592" y="1679"/>
                      <a:pt x="11560" y="1710"/>
                      <a:pt x="11560" y="1742"/>
                    </a:cubicBezTo>
                    <a:cubicBezTo>
                      <a:pt x="11560" y="1710"/>
                      <a:pt x="11528" y="1710"/>
                      <a:pt x="11528" y="1710"/>
                    </a:cubicBezTo>
                    <a:cubicBezTo>
                      <a:pt x="11497" y="1647"/>
                      <a:pt x="11465" y="1647"/>
                      <a:pt x="11433" y="1615"/>
                    </a:cubicBezTo>
                    <a:cubicBezTo>
                      <a:pt x="11497" y="1552"/>
                      <a:pt x="11528" y="1520"/>
                      <a:pt x="11560" y="1489"/>
                    </a:cubicBezTo>
                    <a:close/>
                    <a:moveTo>
                      <a:pt x="10768" y="1552"/>
                    </a:moveTo>
                    <a:cubicBezTo>
                      <a:pt x="10737" y="1615"/>
                      <a:pt x="10705" y="1679"/>
                      <a:pt x="10642" y="1774"/>
                    </a:cubicBezTo>
                    <a:cubicBezTo>
                      <a:pt x="10515" y="1837"/>
                      <a:pt x="10388" y="1900"/>
                      <a:pt x="10230" y="1995"/>
                    </a:cubicBezTo>
                    <a:cubicBezTo>
                      <a:pt x="10483" y="1805"/>
                      <a:pt x="10642" y="1647"/>
                      <a:pt x="10768" y="1552"/>
                    </a:cubicBezTo>
                    <a:close/>
                    <a:moveTo>
                      <a:pt x="10927" y="1805"/>
                    </a:moveTo>
                    <a:cubicBezTo>
                      <a:pt x="10895" y="1837"/>
                      <a:pt x="10832" y="1900"/>
                      <a:pt x="10768" y="1932"/>
                    </a:cubicBezTo>
                    <a:cubicBezTo>
                      <a:pt x="10610" y="2090"/>
                      <a:pt x="10483" y="2217"/>
                      <a:pt x="10325" y="2344"/>
                    </a:cubicBezTo>
                    <a:cubicBezTo>
                      <a:pt x="10483" y="2185"/>
                      <a:pt x="10642" y="2027"/>
                      <a:pt x="10737" y="1900"/>
                    </a:cubicBezTo>
                    <a:cubicBezTo>
                      <a:pt x="10831" y="1869"/>
                      <a:pt x="10895" y="1837"/>
                      <a:pt x="10927" y="1805"/>
                    </a:cubicBezTo>
                    <a:close/>
                    <a:moveTo>
                      <a:pt x="8488" y="222"/>
                    </a:moveTo>
                    <a:cubicBezTo>
                      <a:pt x="8456" y="254"/>
                      <a:pt x="8456" y="254"/>
                      <a:pt x="8425" y="285"/>
                    </a:cubicBezTo>
                    <a:cubicBezTo>
                      <a:pt x="8298" y="317"/>
                      <a:pt x="8203" y="380"/>
                      <a:pt x="8076" y="444"/>
                    </a:cubicBezTo>
                    <a:cubicBezTo>
                      <a:pt x="8076" y="412"/>
                      <a:pt x="8076" y="380"/>
                      <a:pt x="8045" y="380"/>
                    </a:cubicBezTo>
                    <a:cubicBezTo>
                      <a:pt x="8022" y="358"/>
                      <a:pt x="8000" y="335"/>
                      <a:pt x="7966" y="335"/>
                    </a:cubicBezTo>
                    <a:cubicBezTo>
                      <a:pt x="7952" y="335"/>
                      <a:pt x="7937" y="339"/>
                      <a:pt x="7918" y="349"/>
                    </a:cubicBezTo>
                    <a:cubicBezTo>
                      <a:pt x="7570" y="634"/>
                      <a:pt x="5859" y="1964"/>
                      <a:pt x="4149" y="3389"/>
                    </a:cubicBezTo>
                    <a:cubicBezTo>
                      <a:pt x="5859" y="1742"/>
                      <a:pt x="7633" y="222"/>
                      <a:pt x="8361" y="222"/>
                    </a:cubicBezTo>
                    <a:close/>
                    <a:moveTo>
                      <a:pt x="10325" y="2122"/>
                    </a:moveTo>
                    <a:lnTo>
                      <a:pt x="10325" y="2122"/>
                    </a:lnTo>
                    <a:cubicBezTo>
                      <a:pt x="9881" y="2534"/>
                      <a:pt x="9185" y="3040"/>
                      <a:pt x="8393" y="3611"/>
                    </a:cubicBezTo>
                    <a:cubicBezTo>
                      <a:pt x="8488" y="3516"/>
                      <a:pt x="8583" y="3420"/>
                      <a:pt x="8678" y="3357"/>
                    </a:cubicBezTo>
                    <a:cubicBezTo>
                      <a:pt x="9343" y="2819"/>
                      <a:pt x="9881" y="2407"/>
                      <a:pt x="10325" y="2122"/>
                    </a:cubicBezTo>
                    <a:close/>
                    <a:moveTo>
                      <a:pt x="3548" y="2090"/>
                    </a:moveTo>
                    <a:cubicBezTo>
                      <a:pt x="2756" y="2819"/>
                      <a:pt x="2059" y="3452"/>
                      <a:pt x="1553" y="3801"/>
                    </a:cubicBezTo>
                    <a:cubicBezTo>
                      <a:pt x="1838" y="3547"/>
                      <a:pt x="2186" y="3262"/>
                      <a:pt x="2503" y="2945"/>
                    </a:cubicBezTo>
                    <a:cubicBezTo>
                      <a:pt x="2851" y="2660"/>
                      <a:pt x="3231" y="2344"/>
                      <a:pt x="3548" y="2090"/>
                    </a:cubicBezTo>
                    <a:close/>
                    <a:moveTo>
                      <a:pt x="1014" y="4339"/>
                    </a:moveTo>
                    <a:lnTo>
                      <a:pt x="919" y="4402"/>
                    </a:lnTo>
                    <a:cubicBezTo>
                      <a:pt x="951" y="4371"/>
                      <a:pt x="951" y="4371"/>
                      <a:pt x="982" y="4339"/>
                    </a:cubicBezTo>
                    <a:close/>
                    <a:moveTo>
                      <a:pt x="13808" y="4086"/>
                    </a:moveTo>
                    <a:cubicBezTo>
                      <a:pt x="13808" y="4117"/>
                      <a:pt x="13808" y="4149"/>
                      <a:pt x="13808" y="4181"/>
                    </a:cubicBezTo>
                    <a:cubicBezTo>
                      <a:pt x="13713" y="4244"/>
                      <a:pt x="13587" y="4307"/>
                      <a:pt x="13428" y="4402"/>
                    </a:cubicBezTo>
                    <a:lnTo>
                      <a:pt x="13808" y="4086"/>
                    </a:lnTo>
                    <a:close/>
                    <a:moveTo>
                      <a:pt x="13967" y="4307"/>
                    </a:moveTo>
                    <a:cubicBezTo>
                      <a:pt x="13967" y="4339"/>
                      <a:pt x="13967" y="4371"/>
                      <a:pt x="13903" y="4434"/>
                    </a:cubicBezTo>
                    <a:cubicBezTo>
                      <a:pt x="13935" y="4371"/>
                      <a:pt x="13967" y="4339"/>
                      <a:pt x="13967" y="4307"/>
                    </a:cubicBezTo>
                    <a:close/>
                    <a:moveTo>
                      <a:pt x="7475" y="4181"/>
                    </a:moveTo>
                    <a:cubicBezTo>
                      <a:pt x="7380" y="4244"/>
                      <a:pt x="7316" y="4307"/>
                      <a:pt x="7221" y="4371"/>
                    </a:cubicBezTo>
                    <a:cubicBezTo>
                      <a:pt x="7158" y="4434"/>
                      <a:pt x="7126" y="4466"/>
                      <a:pt x="7063" y="4497"/>
                    </a:cubicBezTo>
                    <a:cubicBezTo>
                      <a:pt x="7190" y="4371"/>
                      <a:pt x="7316" y="4276"/>
                      <a:pt x="7475" y="4181"/>
                    </a:cubicBezTo>
                    <a:close/>
                    <a:moveTo>
                      <a:pt x="13777" y="4371"/>
                    </a:moveTo>
                    <a:cubicBezTo>
                      <a:pt x="13745" y="4466"/>
                      <a:pt x="13682" y="4592"/>
                      <a:pt x="13587" y="4687"/>
                    </a:cubicBezTo>
                    <a:cubicBezTo>
                      <a:pt x="13365" y="4751"/>
                      <a:pt x="13048" y="4877"/>
                      <a:pt x="12732" y="5067"/>
                    </a:cubicBezTo>
                    <a:cubicBezTo>
                      <a:pt x="13175" y="4719"/>
                      <a:pt x="13555" y="4466"/>
                      <a:pt x="13777" y="4371"/>
                    </a:cubicBezTo>
                    <a:close/>
                    <a:moveTo>
                      <a:pt x="13777" y="4846"/>
                    </a:moveTo>
                    <a:cubicBezTo>
                      <a:pt x="13872" y="4846"/>
                      <a:pt x="13935" y="4877"/>
                      <a:pt x="13967" y="4909"/>
                    </a:cubicBezTo>
                    <a:cubicBezTo>
                      <a:pt x="13808" y="5004"/>
                      <a:pt x="13492" y="5226"/>
                      <a:pt x="13080" y="5574"/>
                    </a:cubicBezTo>
                    <a:cubicBezTo>
                      <a:pt x="13365" y="5289"/>
                      <a:pt x="13618" y="5036"/>
                      <a:pt x="13777" y="4846"/>
                    </a:cubicBezTo>
                    <a:close/>
                    <a:moveTo>
                      <a:pt x="11275" y="1742"/>
                    </a:moveTo>
                    <a:cubicBezTo>
                      <a:pt x="11338" y="1742"/>
                      <a:pt x="11370" y="1774"/>
                      <a:pt x="11402" y="1805"/>
                    </a:cubicBezTo>
                    <a:cubicBezTo>
                      <a:pt x="11433" y="1837"/>
                      <a:pt x="11465" y="1900"/>
                      <a:pt x="11433" y="1964"/>
                    </a:cubicBezTo>
                    <a:cubicBezTo>
                      <a:pt x="11433" y="1995"/>
                      <a:pt x="11433" y="1995"/>
                      <a:pt x="11433" y="2027"/>
                    </a:cubicBezTo>
                    <a:cubicBezTo>
                      <a:pt x="11338" y="2217"/>
                      <a:pt x="11180" y="2407"/>
                      <a:pt x="10958" y="2660"/>
                    </a:cubicBezTo>
                    <a:cubicBezTo>
                      <a:pt x="10737" y="2819"/>
                      <a:pt x="10483" y="3009"/>
                      <a:pt x="10230" y="3199"/>
                    </a:cubicBezTo>
                    <a:cubicBezTo>
                      <a:pt x="9058" y="4022"/>
                      <a:pt x="7506" y="5099"/>
                      <a:pt x="6018" y="6239"/>
                    </a:cubicBezTo>
                    <a:cubicBezTo>
                      <a:pt x="7285" y="5162"/>
                      <a:pt x="8900" y="3769"/>
                      <a:pt x="10895" y="2059"/>
                    </a:cubicBezTo>
                    <a:cubicBezTo>
                      <a:pt x="11022" y="1932"/>
                      <a:pt x="11148" y="1837"/>
                      <a:pt x="11275" y="1742"/>
                    </a:cubicBezTo>
                    <a:close/>
                    <a:moveTo>
                      <a:pt x="10357" y="1140"/>
                    </a:moveTo>
                    <a:lnTo>
                      <a:pt x="10357" y="1140"/>
                    </a:lnTo>
                    <a:cubicBezTo>
                      <a:pt x="10325" y="1267"/>
                      <a:pt x="10230" y="1425"/>
                      <a:pt x="10071" y="1647"/>
                    </a:cubicBezTo>
                    <a:cubicBezTo>
                      <a:pt x="9026" y="2439"/>
                      <a:pt x="7126" y="4022"/>
                      <a:pt x="5321" y="5606"/>
                    </a:cubicBezTo>
                    <a:cubicBezTo>
                      <a:pt x="4814" y="5954"/>
                      <a:pt x="4308" y="6271"/>
                      <a:pt x="3833" y="6587"/>
                    </a:cubicBezTo>
                    <a:lnTo>
                      <a:pt x="10357" y="1140"/>
                    </a:lnTo>
                    <a:close/>
                    <a:moveTo>
                      <a:pt x="11592" y="2850"/>
                    </a:moveTo>
                    <a:lnTo>
                      <a:pt x="11592" y="2850"/>
                    </a:lnTo>
                    <a:cubicBezTo>
                      <a:pt x="11275" y="3135"/>
                      <a:pt x="10958" y="3452"/>
                      <a:pt x="10610" y="3769"/>
                    </a:cubicBezTo>
                    <a:lnTo>
                      <a:pt x="7031" y="6777"/>
                    </a:lnTo>
                    <a:cubicBezTo>
                      <a:pt x="8171" y="5732"/>
                      <a:pt x="9280" y="4719"/>
                      <a:pt x="10166" y="3864"/>
                    </a:cubicBezTo>
                    <a:cubicBezTo>
                      <a:pt x="10705" y="3452"/>
                      <a:pt x="11212" y="3104"/>
                      <a:pt x="11592" y="2850"/>
                    </a:cubicBezTo>
                    <a:close/>
                    <a:moveTo>
                      <a:pt x="11896" y="6648"/>
                    </a:moveTo>
                    <a:lnTo>
                      <a:pt x="11896" y="6648"/>
                    </a:lnTo>
                    <a:cubicBezTo>
                      <a:pt x="11847" y="6691"/>
                      <a:pt x="11798" y="6735"/>
                      <a:pt x="11748" y="6779"/>
                    </a:cubicBezTo>
                    <a:lnTo>
                      <a:pt x="11748" y="6779"/>
                    </a:lnTo>
                    <a:lnTo>
                      <a:pt x="11782" y="6746"/>
                    </a:lnTo>
                    <a:cubicBezTo>
                      <a:pt x="11814" y="6713"/>
                      <a:pt x="11855" y="6680"/>
                      <a:pt x="11896" y="6648"/>
                    </a:cubicBezTo>
                    <a:close/>
                    <a:moveTo>
                      <a:pt x="11477" y="7007"/>
                    </a:moveTo>
                    <a:lnTo>
                      <a:pt x="11477" y="7007"/>
                    </a:lnTo>
                    <a:cubicBezTo>
                      <a:pt x="11452" y="7026"/>
                      <a:pt x="11427" y="7044"/>
                      <a:pt x="11402" y="7062"/>
                    </a:cubicBezTo>
                    <a:cubicBezTo>
                      <a:pt x="11428" y="7043"/>
                      <a:pt x="11453" y="7024"/>
                      <a:pt x="11477" y="7007"/>
                    </a:cubicBezTo>
                    <a:close/>
                    <a:moveTo>
                      <a:pt x="6366" y="5131"/>
                    </a:moveTo>
                    <a:cubicBezTo>
                      <a:pt x="5511" y="5859"/>
                      <a:pt x="4561" y="6619"/>
                      <a:pt x="3643" y="7316"/>
                    </a:cubicBezTo>
                    <a:lnTo>
                      <a:pt x="5891" y="5447"/>
                    </a:lnTo>
                    <a:cubicBezTo>
                      <a:pt x="5923" y="5416"/>
                      <a:pt x="5955" y="5384"/>
                      <a:pt x="6018" y="5352"/>
                    </a:cubicBezTo>
                    <a:cubicBezTo>
                      <a:pt x="6145" y="5289"/>
                      <a:pt x="6271" y="5194"/>
                      <a:pt x="6366" y="5131"/>
                    </a:cubicBezTo>
                    <a:close/>
                    <a:moveTo>
                      <a:pt x="3041" y="4751"/>
                    </a:moveTo>
                    <a:lnTo>
                      <a:pt x="3041" y="4751"/>
                    </a:lnTo>
                    <a:cubicBezTo>
                      <a:pt x="1838" y="5986"/>
                      <a:pt x="856" y="7031"/>
                      <a:pt x="571" y="7379"/>
                    </a:cubicBezTo>
                    <a:cubicBezTo>
                      <a:pt x="539" y="7347"/>
                      <a:pt x="539" y="7316"/>
                      <a:pt x="571" y="7284"/>
                    </a:cubicBezTo>
                    <a:cubicBezTo>
                      <a:pt x="571" y="7157"/>
                      <a:pt x="634" y="7031"/>
                      <a:pt x="729" y="6872"/>
                    </a:cubicBezTo>
                    <a:cubicBezTo>
                      <a:pt x="919" y="6651"/>
                      <a:pt x="1172" y="6397"/>
                      <a:pt x="1489" y="6081"/>
                    </a:cubicBezTo>
                    <a:cubicBezTo>
                      <a:pt x="1933" y="5701"/>
                      <a:pt x="2471" y="5257"/>
                      <a:pt x="3041" y="4751"/>
                    </a:cubicBezTo>
                    <a:close/>
                    <a:moveTo>
                      <a:pt x="9881" y="2724"/>
                    </a:moveTo>
                    <a:cubicBezTo>
                      <a:pt x="7095" y="5131"/>
                      <a:pt x="4941" y="6967"/>
                      <a:pt x="3421" y="8234"/>
                    </a:cubicBezTo>
                    <a:cubicBezTo>
                      <a:pt x="4719" y="6936"/>
                      <a:pt x="5859" y="5859"/>
                      <a:pt x="6841" y="4941"/>
                    </a:cubicBezTo>
                    <a:cubicBezTo>
                      <a:pt x="7063" y="4782"/>
                      <a:pt x="7253" y="4592"/>
                      <a:pt x="7475" y="4434"/>
                    </a:cubicBezTo>
                    <a:cubicBezTo>
                      <a:pt x="8393" y="3801"/>
                      <a:pt x="9248" y="3230"/>
                      <a:pt x="9881" y="2724"/>
                    </a:cubicBezTo>
                    <a:close/>
                    <a:moveTo>
                      <a:pt x="5258" y="7664"/>
                    </a:moveTo>
                    <a:cubicBezTo>
                      <a:pt x="4878" y="7949"/>
                      <a:pt x="4466" y="8266"/>
                      <a:pt x="4118" y="8519"/>
                    </a:cubicBezTo>
                    <a:cubicBezTo>
                      <a:pt x="4244" y="8424"/>
                      <a:pt x="4371" y="8329"/>
                      <a:pt x="4498" y="8202"/>
                    </a:cubicBezTo>
                    <a:cubicBezTo>
                      <a:pt x="4751" y="8012"/>
                      <a:pt x="5004" y="7822"/>
                      <a:pt x="5258" y="7664"/>
                    </a:cubicBezTo>
                    <a:close/>
                    <a:moveTo>
                      <a:pt x="13428" y="4909"/>
                    </a:moveTo>
                    <a:lnTo>
                      <a:pt x="13428" y="4909"/>
                    </a:lnTo>
                    <a:cubicBezTo>
                      <a:pt x="13302" y="5099"/>
                      <a:pt x="13112" y="5289"/>
                      <a:pt x="12890" y="5511"/>
                    </a:cubicBezTo>
                    <a:cubicBezTo>
                      <a:pt x="12542" y="5859"/>
                      <a:pt x="12130" y="6207"/>
                      <a:pt x="11687" y="6619"/>
                    </a:cubicBezTo>
                    <a:cubicBezTo>
                      <a:pt x="10642" y="7411"/>
                      <a:pt x="9406" y="8393"/>
                      <a:pt x="8235" y="9311"/>
                    </a:cubicBezTo>
                    <a:cubicBezTo>
                      <a:pt x="8203" y="9343"/>
                      <a:pt x="8171" y="9374"/>
                      <a:pt x="8140" y="9374"/>
                    </a:cubicBezTo>
                    <a:cubicBezTo>
                      <a:pt x="9216" y="8393"/>
                      <a:pt x="10261" y="7347"/>
                      <a:pt x="11117" y="6461"/>
                    </a:cubicBezTo>
                    <a:cubicBezTo>
                      <a:pt x="12067" y="5669"/>
                      <a:pt x="12858" y="5099"/>
                      <a:pt x="13428" y="4909"/>
                    </a:cubicBezTo>
                    <a:close/>
                    <a:moveTo>
                      <a:pt x="10325" y="3326"/>
                    </a:moveTo>
                    <a:lnTo>
                      <a:pt x="10325" y="3326"/>
                    </a:lnTo>
                    <a:cubicBezTo>
                      <a:pt x="9994" y="3656"/>
                      <a:pt x="9633" y="4013"/>
                      <a:pt x="9216" y="4371"/>
                    </a:cubicBezTo>
                    <a:cubicBezTo>
                      <a:pt x="7728" y="5447"/>
                      <a:pt x="5955" y="6777"/>
                      <a:pt x="4466" y="8012"/>
                    </a:cubicBezTo>
                    <a:cubicBezTo>
                      <a:pt x="3738" y="8551"/>
                      <a:pt x="3073" y="9026"/>
                      <a:pt x="2503" y="9406"/>
                    </a:cubicBezTo>
                    <a:cubicBezTo>
                      <a:pt x="4434" y="7474"/>
                      <a:pt x="8203" y="4814"/>
                      <a:pt x="10325" y="3326"/>
                    </a:cubicBezTo>
                    <a:close/>
                    <a:moveTo>
                      <a:pt x="4466" y="6366"/>
                    </a:moveTo>
                    <a:cubicBezTo>
                      <a:pt x="4371" y="6429"/>
                      <a:pt x="4308" y="6524"/>
                      <a:pt x="4213" y="6587"/>
                    </a:cubicBezTo>
                    <a:cubicBezTo>
                      <a:pt x="3611" y="7094"/>
                      <a:pt x="3073" y="7537"/>
                      <a:pt x="2598" y="7981"/>
                    </a:cubicBezTo>
                    <a:lnTo>
                      <a:pt x="824" y="9469"/>
                    </a:lnTo>
                    <a:cubicBezTo>
                      <a:pt x="792" y="9501"/>
                      <a:pt x="792" y="9533"/>
                      <a:pt x="824" y="9596"/>
                    </a:cubicBezTo>
                    <a:lnTo>
                      <a:pt x="856" y="9596"/>
                    </a:lnTo>
                    <a:cubicBezTo>
                      <a:pt x="824" y="9628"/>
                      <a:pt x="792" y="9628"/>
                      <a:pt x="792" y="9659"/>
                    </a:cubicBezTo>
                    <a:cubicBezTo>
                      <a:pt x="761" y="9628"/>
                      <a:pt x="761" y="9564"/>
                      <a:pt x="761" y="9501"/>
                    </a:cubicBezTo>
                    <a:cubicBezTo>
                      <a:pt x="792" y="9279"/>
                      <a:pt x="1014" y="8994"/>
                      <a:pt x="1331" y="8678"/>
                    </a:cubicBezTo>
                    <a:lnTo>
                      <a:pt x="2281" y="7854"/>
                    </a:lnTo>
                    <a:cubicBezTo>
                      <a:pt x="2914" y="7411"/>
                      <a:pt x="3674" y="6872"/>
                      <a:pt x="4466" y="6366"/>
                    </a:cubicBezTo>
                    <a:close/>
                    <a:moveTo>
                      <a:pt x="14505" y="6872"/>
                    </a:moveTo>
                    <a:lnTo>
                      <a:pt x="14505" y="6872"/>
                    </a:lnTo>
                    <a:cubicBezTo>
                      <a:pt x="14315" y="7347"/>
                      <a:pt x="13143" y="8488"/>
                      <a:pt x="11687" y="9754"/>
                    </a:cubicBezTo>
                    <a:cubicBezTo>
                      <a:pt x="12985" y="8456"/>
                      <a:pt x="14125" y="7284"/>
                      <a:pt x="14505" y="6872"/>
                    </a:cubicBezTo>
                    <a:close/>
                    <a:moveTo>
                      <a:pt x="11307" y="5099"/>
                    </a:moveTo>
                    <a:lnTo>
                      <a:pt x="11307" y="5099"/>
                    </a:lnTo>
                    <a:cubicBezTo>
                      <a:pt x="9881" y="6461"/>
                      <a:pt x="7665" y="8266"/>
                      <a:pt x="5574" y="9913"/>
                    </a:cubicBezTo>
                    <a:lnTo>
                      <a:pt x="11307" y="5099"/>
                    </a:lnTo>
                    <a:close/>
                    <a:moveTo>
                      <a:pt x="2376" y="9311"/>
                    </a:moveTo>
                    <a:lnTo>
                      <a:pt x="2376" y="9311"/>
                    </a:lnTo>
                    <a:cubicBezTo>
                      <a:pt x="2186" y="9501"/>
                      <a:pt x="2028" y="9659"/>
                      <a:pt x="1869" y="9849"/>
                    </a:cubicBezTo>
                    <a:cubicBezTo>
                      <a:pt x="1806" y="9913"/>
                      <a:pt x="1711" y="9944"/>
                      <a:pt x="1648" y="10008"/>
                    </a:cubicBezTo>
                    <a:cubicBezTo>
                      <a:pt x="1806" y="9818"/>
                      <a:pt x="1996" y="9659"/>
                      <a:pt x="2154" y="9469"/>
                    </a:cubicBezTo>
                    <a:cubicBezTo>
                      <a:pt x="2218" y="9406"/>
                      <a:pt x="2312" y="9374"/>
                      <a:pt x="2376" y="9311"/>
                    </a:cubicBezTo>
                    <a:close/>
                    <a:moveTo>
                      <a:pt x="4973" y="6492"/>
                    </a:moveTo>
                    <a:lnTo>
                      <a:pt x="4973" y="6492"/>
                    </a:lnTo>
                    <a:cubicBezTo>
                      <a:pt x="4086" y="7347"/>
                      <a:pt x="3104" y="8298"/>
                      <a:pt x="2028" y="9374"/>
                    </a:cubicBezTo>
                    <a:cubicBezTo>
                      <a:pt x="1426" y="9881"/>
                      <a:pt x="1046" y="10166"/>
                      <a:pt x="887" y="10261"/>
                    </a:cubicBezTo>
                    <a:lnTo>
                      <a:pt x="887" y="10198"/>
                    </a:lnTo>
                    <a:cubicBezTo>
                      <a:pt x="919" y="9944"/>
                      <a:pt x="1299" y="9469"/>
                      <a:pt x="1901" y="8868"/>
                    </a:cubicBezTo>
                    <a:cubicBezTo>
                      <a:pt x="2661" y="8298"/>
                      <a:pt x="3801" y="7442"/>
                      <a:pt x="4973" y="6492"/>
                    </a:cubicBezTo>
                    <a:close/>
                    <a:moveTo>
                      <a:pt x="3136" y="9184"/>
                    </a:moveTo>
                    <a:cubicBezTo>
                      <a:pt x="2914" y="9374"/>
                      <a:pt x="2724" y="9564"/>
                      <a:pt x="2534" y="9723"/>
                    </a:cubicBezTo>
                    <a:cubicBezTo>
                      <a:pt x="2091" y="10071"/>
                      <a:pt x="1774" y="10324"/>
                      <a:pt x="1553" y="10546"/>
                    </a:cubicBezTo>
                    <a:cubicBezTo>
                      <a:pt x="1648" y="10356"/>
                      <a:pt x="1806" y="10198"/>
                      <a:pt x="1964" y="9976"/>
                    </a:cubicBezTo>
                    <a:cubicBezTo>
                      <a:pt x="2281" y="9754"/>
                      <a:pt x="2693" y="9501"/>
                      <a:pt x="3136" y="9184"/>
                    </a:cubicBezTo>
                    <a:close/>
                    <a:moveTo>
                      <a:pt x="13998" y="8931"/>
                    </a:moveTo>
                    <a:lnTo>
                      <a:pt x="13998" y="8931"/>
                    </a:lnTo>
                    <a:cubicBezTo>
                      <a:pt x="13903" y="9121"/>
                      <a:pt x="13555" y="9501"/>
                      <a:pt x="13017" y="9976"/>
                    </a:cubicBezTo>
                    <a:cubicBezTo>
                      <a:pt x="12700" y="10198"/>
                      <a:pt x="12352" y="10483"/>
                      <a:pt x="11940" y="10799"/>
                    </a:cubicBezTo>
                    <a:cubicBezTo>
                      <a:pt x="12795" y="9976"/>
                      <a:pt x="13713" y="9121"/>
                      <a:pt x="13998" y="8931"/>
                    </a:cubicBezTo>
                    <a:close/>
                    <a:moveTo>
                      <a:pt x="7570" y="6081"/>
                    </a:moveTo>
                    <a:lnTo>
                      <a:pt x="7570" y="6081"/>
                    </a:lnTo>
                    <a:cubicBezTo>
                      <a:pt x="5226" y="8202"/>
                      <a:pt x="2819" y="10293"/>
                      <a:pt x="1743" y="10863"/>
                    </a:cubicBezTo>
                    <a:cubicBezTo>
                      <a:pt x="1933" y="10609"/>
                      <a:pt x="2218" y="10261"/>
                      <a:pt x="2598" y="9913"/>
                    </a:cubicBezTo>
                    <a:cubicBezTo>
                      <a:pt x="3073" y="9533"/>
                      <a:pt x="3611" y="9121"/>
                      <a:pt x="4181" y="8678"/>
                    </a:cubicBezTo>
                    <a:cubicBezTo>
                      <a:pt x="5258" y="7886"/>
                      <a:pt x="6430" y="6967"/>
                      <a:pt x="7570" y="6081"/>
                    </a:cubicBezTo>
                    <a:close/>
                    <a:moveTo>
                      <a:pt x="1806" y="10546"/>
                    </a:moveTo>
                    <a:lnTo>
                      <a:pt x="1806" y="10546"/>
                    </a:lnTo>
                    <a:cubicBezTo>
                      <a:pt x="1679" y="10704"/>
                      <a:pt x="1553" y="10831"/>
                      <a:pt x="1489" y="10989"/>
                    </a:cubicBezTo>
                    <a:cubicBezTo>
                      <a:pt x="1426" y="10989"/>
                      <a:pt x="1362" y="11021"/>
                      <a:pt x="1331" y="11021"/>
                    </a:cubicBezTo>
                    <a:cubicBezTo>
                      <a:pt x="1331" y="10989"/>
                      <a:pt x="1331" y="10958"/>
                      <a:pt x="1331" y="10958"/>
                    </a:cubicBezTo>
                    <a:cubicBezTo>
                      <a:pt x="1426" y="10863"/>
                      <a:pt x="1584" y="10704"/>
                      <a:pt x="1806" y="10546"/>
                    </a:cubicBezTo>
                    <a:close/>
                    <a:moveTo>
                      <a:pt x="7981" y="9121"/>
                    </a:moveTo>
                    <a:lnTo>
                      <a:pt x="7981" y="9121"/>
                    </a:lnTo>
                    <a:cubicBezTo>
                      <a:pt x="7506" y="9596"/>
                      <a:pt x="7031" y="10103"/>
                      <a:pt x="6556" y="10546"/>
                    </a:cubicBezTo>
                    <a:lnTo>
                      <a:pt x="6430" y="10641"/>
                    </a:lnTo>
                    <a:cubicBezTo>
                      <a:pt x="6176" y="10831"/>
                      <a:pt x="5955" y="10989"/>
                      <a:pt x="5733" y="11148"/>
                    </a:cubicBezTo>
                    <a:cubicBezTo>
                      <a:pt x="6461" y="10483"/>
                      <a:pt x="7221" y="9786"/>
                      <a:pt x="7981" y="9121"/>
                    </a:cubicBezTo>
                    <a:close/>
                    <a:moveTo>
                      <a:pt x="7728" y="6397"/>
                    </a:moveTo>
                    <a:cubicBezTo>
                      <a:pt x="6905" y="7157"/>
                      <a:pt x="6050" y="7917"/>
                      <a:pt x="5258" y="8646"/>
                    </a:cubicBezTo>
                    <a:cubicBezTo>
                      <a:pt x="3928" y="9786"/>
                      <a:pt x="2756" y="10736"/>
                      <a:pt x="2059" y="11179"/>
                    </a:cubicBezTo>
                    <a:lnTo>
                      <a:pt x="7728" y="6397"/>
                    </a:lnTo>
                    <a:close/>
                    <a:moveTo>
                      <a:pt x="2566" y="10546"/>
                    </a:moveTo>
                    <a:lnTo>
                      <a:pt x="1521" y="11401"/>
                    </a:lnTo>
                    <a:cubicBezTo>
                      <a:pt x="1521" y="11369"/>
                      <a:pt x="1521" y="11369"/>
                      <a:pt x="1521" y="11338"/>
                    </a:cubicBezTo>
                    <a:cubicBezTo>
                      <a:pt x="1553" y="11274"/>
                      <a:pt x="1553" y="11179"/>
                      <a:pt x="1616" y="11116"/>
                    </a:cubicBezTo>
                    <a:cubicBezTo>
                      <a:pt x="1838" y="10989"/>
                      <a:pt x="2186" y="10799"/>
                      <a:pt x="2566" y="10546"/>
                    </a:cubicBezTo>
                    <a:close/>
                    <a:moveTo>
                      <a:pt x="1394" y="11179"/>
                    </a:moveTo>
                    <a:cubicBezTo>
                      <a:pt x="1394" y="11211"/>
                      <a:pt x="1362" y="11274"/>
                      <a:pt x="1362" y="11306"/>
                    </a:cubicBezTo>
                    <a:cubicBezTo>
                      <a:pt x="1362" y="11338"/>
                      <a:pt x="1362" y="11401"/>
                      <a:pt x="1362" y="11433"/>
                    </a:cubicBezTo>
                    <a:cubicBezTo>
                      <a:pt x="1299" y="11369"/>
                      <a:pt x="1299" y="11274"/>
                      <a:pt x="1299" y="11179"/>
                    </a:cubicBezTo>
                    <a:close/>
                    <a:moveTo>
                      <a:pt x="8900" y="9026"/>
                    </a:moveTo>
                    <a:cubicBezTo>
                      <a:pt x="8235" y="9596"/>
                      <a:pt x="7601" y="10134"/>
                      <a:pt x="7031" y="10609"/>
                    </a:cubicBezTo>
                    <a:cubicBezTo>
                      <a:pt x="6428" y="11122"/>
                      <a:pt x="5940" y="11520"/>
                      <a:pt x="5539" y="11858"/>
                    </a:cubicBezTo>
                    <a:lnTo>
                      <a:pt x="5539" y="11858"/>
                    </a:lnTo>
                    <a:cubicBezTo>
                      <a:pt x="5671" y="11741"/>
                      <a:pt x="5785" y="11602"/>
                      <a:pt x="5923" y="11464"/>
                    </a:cubicBezTo>
                    <a:cubicBezTo>
                      <a:pt x="6620" y="10863"/>
                      <a:pt x="7443" y="10166"/>
                      <a:pt x="8330" y="9438"/>
                    </a:cubicBezTo>
                    <a:cubicBezTo>
                      <a:pt x="8520" y="9311"/>
                      <a:pt x="8710" y="9153"/>
                      <a:pt x="8900" y="9026"/>
                    </a:cubicBezTo>
                    <a:close/>
                    <a:moveTo>
                      <a:pt x="6841" y="9913"/>
                    </a:moveTo>
                    <a:cubicBezTo>
                      <a:pt x="5891" y="10768"/>
                      <a:pt x="5036" y="11559"/>
                      <a:pt x="4434" y="12129"/>
                    </a:cubicBezTo>
                    <a:cubicBezTo>
                      <a:pt x="4149" y="12351"/>
                      <a:pt x="3928" y="12509"/>
                      <a:pt x="3801" y="12636"/>
                    </a:cubicBezTo>
                    <a:cubicBezTo>
                      <a:pt x="3674" y="12699"/>
                      <a:pt x="3548" y="12763"/>
                      <a:pt x="3421" y="12794"/>
                    </a:cubicBezTo>
                    <a:lnTo>
                      <a:pt x="6841" y="9913"/>
                    </a:lnTo>
                    <a:close/>
                    <a:moveTo>
                      <a:pt x="5448" y="10863"/>
                    </a:moveTo>
                    <a:lnTo>
                      <a:pt x="5448" y="10863"/>
                    </a:lnTo>
                    <a:cubicBezTo>
                      <a:pt x="4656" y="11528"/>
                      <a:pt x="3864" y="12224"/>
                      <a:pt x="3136" y="12826"/>
                    </a:cubicBezTo>
                    <a:cubicBezTo>
                      <a:pt x="3104" y="12826"/>
                      <a:pt x="3073" y="12794"/>
                      <a:pt x="3041" y="12794"/>
                    </a:cubicBezTo>
                    <a:cubicBezTo>
                      <a:pt x="3326" y="12573"/>
                      <a:pt x="4244" y="11813"/>
                      <a:pt x="5448" y="10863"/>
                    </a:cubicBezTo>
                    <a:close/>
                    <a:moveTo>
                      <a:pt x="9850" y="10451"/>
                    </a:moveTo>
                    <a:lnTo>
                      <a:pt x="9850" y="10451"/>
                    </a:lnTo>
                    <a:cubicBezTo>
                      <a:pt x="8583" y="11623"/>
                      <a:pt x="7348" y="12763"/>
                      <a:pt x="6398" y="13365"/>
                    </a:cubicBezTo>
                    <a:cubicBezTo>
                      <a:pt x="6430" y="13301"/>
                      <a:pt x="6493" y="13238"/>
                      <a:pt x="6556" y="13206"/>
                    </a:cubicBezTo>
                    <a:lnTo>
                      <a:pt x="9850" y="10451"/>
                    </a:lnTo>
                    <a:close/>
                    <a:moveTo>
                      <a:pt x="12605" y="9691"/>
                    </a:moveTo>
                    <a:lnTo>
                      <a:pt x="12605" y="9691"/>
                    </a:lnTo>
                    <a:cubicBezTo>
                      <a:pt x="11370" y="10989"/>
                      <a:pt x="9691" y="12699"/>
                      <a:pt x="8425" y="13618"/>
                    </a:cubicBezTo>
                    <a:lnTo>
                      <a:pt x="12605" y="9691"/>
                    </a:lnTo>
                    <a:close/>
                    <a:moveTo>
                      <a:pt x="5194" y="13650"/>
                    </a:moveTo>
                    <a:lnTo>
                      <a:pt x="5194" y="13650"/>
                    </a:lnTo>
                    <a:cubicBezTo>
                      <a:pt x="5163" y="13681"/>
                      <a:pt x="5163" y="13745"/>
                      <a:pt x="5131" y="13776"/>
                    </a:cubicBezTo>
                    <a:cubicBezTo>
                      <a:pt x="5131" y="13776"/>
                      <a:pt x="5099" y="13776"/>
                      <a:pt x="5099" y="13745"/>
                    </a:cubicBezTo>
                    <a:lnTo>
                      <a:pt x="5194" y="13650"/>
                    </a:lnTo>
                    <a:close/>
                    <a:moveTo>
                      <a:pt x="13650" y="6492"/>
                    </a:moveTo>
                    <a:lnTo>
                      <a:pt x="13650" y="6492"/>
                    </a:lnTo>
                    <a:cubicBezTo>
                      <a:pt x="13207" y="6967"/>
                      <a:pt x="12510" y="7727"/>
                      <a:pt x="11687" y="8583"/>
                    </a:cubicBezTo>
                    <a:cubicBezTo>
                      <a:pt x="9945" y="10008"/>
                      <a:pt x="7728" y="11844"/>
                      <a:pt x="6525" y="13016"/>
                    </a:cubicBezTo>
                    <a:lnTo>
                      <a:pt x="5669" y="13745"/>
                    </a:lnTo>
                    <a:cubicBezTo>
                      <a:pt x="5511" y="13776"/>
                      <a:pt x="5416" y="13808"/>
                      <a:pt x="5289" y="13808"/>
                    </a:cubicBezTo>
                    <a:cubicBezTo>
                      <a:pt x="5353" y="13650"/>
                      <a:pt x="5479" y="13460"/>
                      <a:pt x="5638" y="13238"/>
                    </a:cubicBezTo>
                    <a:lnTo>
                      <a:pt x="10578" y="8836"/>
                    </a:lnTo>
                    <a:cubicBezTo>
                      <a:pt x="11813" y="7854"/>
                      <a:pt x="12985" y="6999"/>
                      <a:pt x="13650" y="6492"/>
                    </a:cubicBezTo>
                    <a:close/>
                    <a:moveTo>
                      <a:pt x="5384" y="13966"/>
                    </a:moveTo>
                    <a:lnTo>
                      <a:pt x="5258" y="14061"/>
                    </a:lnTo>
                    <a:cubicBezTo>
                      <a:pt x="5258" y="14030"/>
                      <a:pt x="5258" y="13998"/>
                      <a:pt x="5258" y="13966"/>
                    </a:cubicBezTo>
                    <a:close/>
                    <a:moveTo>
                      <a:pt x="13302" y="10673"/>
                    </a:moveTo>
                    <a:cubicBezTo>
                      <a:pt x="12922" y="11084"/>
                      <a:pt x="12605" y="11433"/>
                      <a:pt x="12352" y="11718"/>
                    </a:cubicBezTo>
                    <a:cubicBezTo>
                      <a:pt x="11243" y="12826"/>
                      <a:pt x="9881" y="14061"/>
                      <a:pt x="9438" y="14061"/>
                    </a:cubicBezTo>
                    <a:lnTo>
                      <a:pt x="9375" y="14061"/>
                    </a:lnTo>
                    <a:cubicBezTo>
                      <a:pt x="9343" y="13808"/>
                      <a:pt x="10832" y="12668"/>
                      <a:pt x="11813" y="11876"/>
                    </a:cubicBezTo>
                    <a:cubicBezTo>
                      <a:pt x="12415" y="11401"/>
                      <a:pt x="12922" y="11021"/>
                      <a:pt x="13302" y="10673"/>
                    </a:cubicBezTo>
                    <a:close/>
                    <a:moveTo>
                      <a:pt x="7506" y="0"/>
                    </a:moveTo>
                    <a:cubicBezTo>
                      <a:pt x="7380" y="0"/>
                      <a:pt x="6905" y="412"/>
                      <a:pt x="5099" y="2090"/>
                    </a:cubicBezTo>
                    <a:cubicBezTo>
                      <a:pt x="3801" y="3294"/>
                      <a:pt x="1743" y="5194"/>
                      <a:pt x="951" y="5701"/>
                    </a:cubicBezTo>
                    <a:lnTo>
                      <a:pt x="6905" y="159"/>
                    </a:lnTo>
                    <a:cubicBezTo>
                      <a:pt x="6936" y="127"/>
                      <a:pt x="6936" y="95"/>
                      <a:pt x="6905" y="64"/>
                    </a:cubicBezTo>
                    <a:cubicBezTo>
                      <a:pt x="6905" y="32"/>
                      <a:pt x="6873" y="32"/>
                      <a:pt x="6873" y="32"/>
                    </a:cubicBezTo>
                    <a:cubicBezTo>
                      <a:pt x="6810" y="32"/>
                      <a:pt x="6778" y="32"/>
                      <a:pt x="4276" y="2185"/>
                    </a:cubicBezTo>
                    <a:cubicBezTo>
                      <a:pt x="3548" y="2819"/>
                      <a:pt x="2693" y="3547"/>
                      <a:pt x="1964" y="4149"/>
                    </a:cubicBezTo>
                    <a:lnTo>
                      <a:pt x="6113" y="285"/>
                    </a:lnTo>
                    <a:cubicBezTo>
                      <a:pt x="6145" y="254"/>
                      <a:pt x="6145" y="190"/>
                      <a:pt x="6113" y="159"/>
                    </a:cubicBezTo>
                    <a:cubicBezTo>
                      <a:pt x="6097" y="143"/>
                      <a:pt x="6081" y="135"/>
                      <a:pt x="6065" y="135"/>
                    </a:cubicBezTo>
                    <a:cubicBezTo>
                      <a:pt x="6050" y="135"/>
                      <a:pt x="6034" y="143"/>
                      <a:pt x="6018" y="159"/>
                    </a:cubicBezTo>
                    <a:lnTo>
                      <a:pt x="5068" y="950"/>
                    </a:lnTo>
                    <a:cubicBezTo>
                      <a:pt x="5068" y="950"/>
                      <a:pt x="5068" y="919"/>
                      <a:pt x="5099" y="919"/>
                    </a:cubicBezTo>
                    <a:cubicBezTo>
                      <a:pt x="5416" y="665"/>
                      <a:pt x="5479" y="570"/>
                      <a:pt x="5479" y="539"/>
                    </a:cubicBezTo>
                    <a:cubicBezTo>
                      <a:pt x="5479" y="507"/>
                      <a:pt x="5479" y="475"/>
                      <a:pt x="5448" y="475"/>
                    </a:cubicBezTo>
                    <a:cubicBezTo>
                      <a:pt x="5448" y="444"/>
                      <a:pt x="5416" y="444"/>
                      <a:pt x="5416" y="444"/>
                    </a:cubicBezTo>
                    <a:lnTo>
                      <a:pt x="5353" y="444"/>
                    </a:lnTo>
                    <a:cubicBezTo>
                      <a:pt x="5226" y="570"/>
                      <a:pt x="5099" y="697"/>
                      <a:pt x="4973" y="792"/>
                    </a:cubicBezTo>
                    <a:cubicBezTo>
                      <a:pt x="4719" y="1014"/>
                      <a:pt x="4371" y="1267"/>
                      <a:pt x="4023" y="1552"/>
                    </a:cubicBezTo>
                    <a:cubicBezTo>
                      <a:pt x="3769" y="1742"/>
                      <a:pt x="3484" y="1964"/>
                      <a:pt x="3231" y="2154"/>
                    </a:cubicBezTo>
                    <a:cubicBezTo>
                      <a:pt x="3421" y="1900"/>
                      <a:pt x="3579" y="1679"/>
                      <a:pt x="3579" y="1552"/>
                    </a:cubicBezTo>
                    <a:cubicBezTo>
                      <a:pt x="3579" y="1457"/>
                      <a:pt x="3579" y="1394"/>
                      <a:pt x="3516" y="1362"/>
                    </a:cubicBezTo>
                    <a:cubicBezTo>
                      <a:pt x="3516" y="1330"/>
                      <a:pt x="3484" y="1330"/>
                      <a:pt x="3453" y="1330"/>
                    </a:cubicBezTo>
                    <a:cubicBezTo>
                      <a:pt x="3453" y="1330"/>
                      <a:pt x="3421" y="1330"/>
                      <a:pt x="3389" y="1362"/>
                    </a:cubicBezTo>
                    <a:cubicBezTo>
                      <a:pt x="3009" y="1774"/>
                      <a:pt x="2503" y="2217"/>
                      <a:pt x="2376" y="2280"/>
                    </a:cubicBezTo>
                    <a:cubicBezTo>
                      <a:pt x="2365" y="2270"/>
                      <a:pt x="2355" y="2266"/>
                      <a:pt x="2344" y="2266"/>
                    </a:cubicBezTo>
                    <a:cubicBezTo>
                      <a:pt x="2323" y="2266"/>
                      <a:pt x="2302" y="2280"/>
                      <a:pt x="2281" y="2280"/>
                    </a:cubicBezTo>
                    <a:cubicBezTo>
                      <a:pt x="2249" y="2312"/>
                      <a:pt x="2249" y="2375"/>
                      <a:pt x="2281" y="2407"/>
                    </a:cubicBezTo>
                    <a:cubicBezTo>
                      <a:pt x="2281" y="2407"/>
                      <a:pt x="2313" y="2439"/>
                      <a:pt x="2344" y="2439"/>
                    </a:cubicBezTo>
                    <a:cubicBezTo>
                      <a:pt x="2503" y="2439"/>
                      <a:pt x="3041" y="1964"/>
                      <a:pt x="3389" y="1584"/>
                    </a:cubicBezTo>
                    <a:lnTo>
                      <a:pt x="3389" y="1584"/>
                    </a:lnTo>
                    <a:cubicBezTo>
                      <a:pt x="3294" y="1869"/>
                      <a:pt x="2883" y="2344"/>
                      <a:pt x="2376" y="2850"/>
                    </a:cubicBezTo>
                    <a:cubicBezTo>
                      <a:pt x="1743" y="3357"/>
                      <a:pt x="1236" y="3801"/>
                      <a:pt x="951" y="4117"/>
                    </a:cubicBezTo>
                    <a:cubicBezTo>
                      <a:pt x="919" y="4149"/>
                      <a:pt x="919" y="4181"/>
                      <a:pt x="887" y="4181"/>
                    </a:cubicBezTo>
                    <a:cubicBezTo>
                      <a:pt x="856" y="4212"/>
                      <a:pt x="856" y="4212"/>
                      <a:pt x="856" y="4244"/>
                    </a:cubicBezTo>
                    <a:cubicBezTo>
                      <a:pt x="761" y="4371"/>
                      <a:pt x="729" y="4466"/>
                      <a:pt x="729" y="4529"/>
                    </a:cubicBezTo>
                    <a:cubicBezTo>
                      <a:pt x="729" y="4592"/>
                      <a:pt x="729" y="4624"/>
                      <a:pt x="761" y="4656"/>
                    </a:cubicBezTo>
                    <a:cubicBezTo>
                      <a:pt x="761" y="4687"/>
                      <a:pt x="792" y="4687"/>
                      <a:pt x="824" y="4687"/>
                    </a:cubicBezTo>
                    <a:cubicBezTo>
                      <a:pt x="824" y="4687"/>
                      <a:pt x="856" y="4687"/>
                      <a:pt x="887" y="4656"/>
                    </a:cubicBezTo>
                    <a:lnTo>
                      <a:pt x="3833" y="2185"/>
                    </a:lnTo>
                    <a:lnTo>
                      <a:pt x="254" y="5542"/>
                    </a:lnTo>
                    <a:cubicBezTo>
                      <a:pt x="222" y="5574"/>
                      <a:pt x="222" y="5637"/>
                      <a:pt x="254" y="5669"/>
                    </a:cubicBezTo>
                    <a:cubicBezTo>
                      <a:pt x="254" y="5669"/>
                      <a:pt x="286" y="5701"/>
                      <a:pt x="317" y="5701"/>
                    </a:cubicBezTo>
                    <a:cubicBezTo>
                      <a:pt x="412" y="5701"/>
                      <a:pt x="951" y="5257"/>
                      <a:pt x="4054" y="2597"/>
                    </a:cubicBezTo>
                    <a:lnTo>
                      <a:pt x="4054" y="2597"/>
                    </a:lnTo>
                    <a:lnTo>
                      <a:pt x="571" y="5827"/>
                    </a:lnTo>
                    <a:cubicBezTo>
                      <a:pt x="539" y="5859"/>
                      <a:pt x="539" y="5891"/>
                      <a:pt x="571" y="5922"/>
                    </a:cubicBezTo>
                    <a:cubicBezTo>
                      <a:pt x="571" y="5954"/>
                      <a:pt x="602" y="5986"/>
                      <a:pt x="666" y="5986"/>
                    </a:cubicBezTo>
                    <a:cubicBezTo>
                      <a:pt x="824" y="5986"/>
                      <a:pt x="1331" y="5669"/>
                      <a:pt x="2028" y="5067"/>
                    </a:cubicBezTo>
                    <a:lnTo>
                      <a:pt x="2028" y="5067"/>
                    </a:lnTo>
                    <a:cubicBezTo>
                      <a:pt x="1" y="6967"/>
                      <a:pt x="1" y="6999"/>
                      <a:pt x="64" y="7062"/>
                    </a:cubicBezTo>
                    <a:cubicBezTo>
                      <a:pt x="96" y="7094"/>
                      <a:pt x="96" y="7094"/>
                      <a:pt x="127" y="7094"/>
                    </a:cubicBezTo>
                    <a:cubicBezTo>
                      <a:pt x="127" y="7105"/>
                      <a:pt x="131" y="7108"/>
                      <a:pt x="136" y="7108"/>
                    </a:cubicBezTo>
                    <a:cubicBezTo>
                      <a:pt x="145" y="7108"/>
                      <a:pt x="159" y="7094"/>
                      <a:pt x="159" y="7094"/>
                    </a:cubicBezTo>
                    <a:lnTo>
                      <a:pt x="159" y="7094"/>
                    </a:lnTo>
                    <a:cubicBezTo>
                      <a:pt x="127" y="7157"/>
                      <a:pt x="127" y="7189"/>
                      <a:pt x="127" y="7252"/>
                    </a:cubicBezTo>
                    <a:cubicBezTo>
                      <a:pt x="96" y="7316"/>
                      <a:pt x="127" y="7347"/>
                      <a:pt x="159" y="7379"/>
                    </a:cubicBezTo>
                    <a:cubicBezTo>
                      <a:pt x="159" y="7379"/>
                      <a:pt x="191" y="7411"/>
                      <a:pt x="222" y="7411"/>
                    </a:cubicBezTo>
                    <a:cubicBezTo>
                      <a:pt x="254" y="7411"/>
                      <a:pt x="254" y="7379"/>
                      <a:pt x="286" y="7379"/>
                    </a:cubicBezTo>
                    <a:cubicBezTo>
                      <a:pt x="286" y="7379"/>
                      <a:pt x="317" y="7316"/>
                      <a:pt x="381" y="7252"/>
                    </a:cubicBezTo>
                    <a:cubicBezTo>
                      <a:pt x="381" y="7252"/>
                      <a:pt x="381" y="7252"/>
                      <a:pt x="381" y="7284"/>
                    </a:cubicBezTo>
                    <a:cubicBezTo>
                      <a:pt x="381" y="7411"/>
                      <a:pt x="412" y="7506"/>
                      <a:pt x="476" y="7601"/>
                    </a:cubicBezTo>
                    <a:lnTo>
                      <a:pt x="602" y="7601"/>
                    </a:lnTo>
                    <a:cubicBezTo>
                      <a:pt x="634" y="7537"/>
                      <a:pt x="2788" y="5194"/>
                      <a:pt x="4909" y="3199"/>
                    </a:cubicBezTo>
                    <a:cubicBezTo>
                      <a:pt x="5321" y="2850"/>
                      <a:pt x="5701" y="2502"/>
                      <a:pt x="6113" y="2154"/>
                    </a:cubicBezTo>
                    <a:cubicBezTo>
                      <a:pt x="7221" y="1362"/>
                      <a:pt x="8140" y="697"/>
                      <a:pt x="8488" y="444"/>
                    </a:cubicBezTo>
                    <a:cubicBezTo>
                      <a:pt x="8583" y="412"/>
                      <a:pt x="8678" y="412"/>
                      <a:pt x="8741" y="412"/>
                    </a:cubicBezTo>
                    <a:cubicBezTo>
                      <a:pt x="8805" y="412"/>
                      <a:pt x="8836" y="412"/>
                      <a:pt x="8868" y="444"/>
                    </a:cubicBezTo>
                    <a:cubicBezTo>
                      <a:pt x="7696" y="1362"/>
                      <a:pt x="571" y="7221"/>
                      <a:pt x="476" y="8044"/>
                    </a:cubicBezTo>
                    <a:cubicBezTo>
                      <a:pt x="476" y="8076"/>
                      <a:pt x="507" y="8139"/>
                      <a:pt x="507" y="8139"/>
                    </a:cubicBezTo>
                    <a:lnTo>
                      <a:pt x="539" y="8171"/>
                    </a:lnTo>
                    <a:cubicBezTo>
                      <a:pt x="476" y="8202"/>
                      <a:pt x="412" y="8234"/>
                      <a:pt x="381" y="8298"/>
                    </a:cubicBezTo>
                    <a:cubicBezTo>
                      <a:pt x="349" y="8329"/>
                      <a:pt x="349" y="8361"/>
                      <a:pt x="381" y="8393"/>
                    </a:cubicBezTo>
                    <a:cubicBezTo>
                      <a:pt x="381" y="8415"/>
                      <a:pt x="412" y="8437"/>
                      <a:pt x="442" y="8437"/>
                    </a:cubicBezTo>
                    <a:cubicBezTo>
                      <a:pt x="454" y="8437"/>
                      <a:pt x="466" y="8433"/>
                      <a:pt x="476" y="8424"/>
                    </a:cubicBezTo>
                    <a:lnTo>
                      <a:pt x="729" y="8202"/>
                    </a:lnTo>
                    <a:cubicBezTo>
                      <a:pt x="761" y="8202"/>
                      <a:pt x="792" y="8202"/>
                      <a:pt x="824" y="8171"/>
                    </a:cubicBezTo>
                    <a:lnTo>
                      <a:pt x="824" y="8171"/>
                    </a:lnTo>
                    <a:cubicBezTo>
                      <a:pt x="507" y="8519"/>
                      <a:pt x="317" y="8773"/>
                      <a:pt x="317" y="8931"/>
                    </a:cubicBezTo>
                    <a:cubicBezTo>
                      <a:pt x="286" y="8994"/>
                      <a:pt x="317" y="9058"/>
                      <a:pt x="349" y="9058"/>
                    </a:cubicBezTo>
                    <a:cubicBezTo>
                      <a:pt x="349" y="9089"/>
                      <a:pt x="381" y="9089"/>
                      <a:pt x="412" y="9089"/>
                    </a:cubicBezTo>
                    <a:cubicBezTo>
                      <a:pt x="412" y="9089"/>
                      <a:pt x="444" y="9089"/>
                      <a:pt x="476" y="9058"/>
                    </a:cubicBezTo>
                    <a:cubicBezTo>
                      <a:pt x="3833" y="5922"/>
                      <a:pt x="9311" y="1014"/>
                      <a:pt x="10103" y="824"/>
                    </a:cubicBezTo>
                    <a:lnTo>
                      <a:pt x="10103" y="824"/>
                    </a:lnTo>
                    <a:cubicBezTo>
                      <a:pt x="9596" y="1425"/>
                      <a:pt x="5543" y="4909"/>
                      <a:pt x="2091" y="7822"/>
                    </a:cubicBezTo>
                    <a:cubicBezTo>
                      <a:pt x="1774" y="8076"/>
                      <a:pt x="1457" y="8329"/>
                      <a:pt x="1236" y="8551"/>
                    </a:cubicBezTo>
                    <a:cubicBezTo>
                      <a:pt x="982" y="8773"/>
                      <a:pt x="761" y="8963"/>
                      <a:pt x="539" y="9153"/>
                    </a:cubicBezTo>
                    <a:cubicBezTo>
                      <a:pt x="507" y="9184"/>
                      <a:pt x="507" y="9216"/>
                      <a:pt x="539" y="9279"/>
                    </a:cubicBezTo>
                    <a:cubicBezTo>
                      <a:pt x="555" y="9295"/>
                      <a:pt x="571" y="9303"/>
                      <a:pt x="587" y="9303"/>
                    </a:cubicBezTo>
                    <a:cubicBezTo>
                      <a:pt x="602" y="9303"/>
                      <a:pt x="618" y="9295"/>
                      <a:pt x="634" y="9279"/>
                    </a:cubicBezTo>
                    <a:lnTo>
                      <a:pt x="666" y="9248"/>
                    </a:lnTo>
                    <a:lnTo>
                      <a:pt x="666" y="9248"/>
                    </a:lnTo>
                    <a:cubicBezTo>
                      <a:pt x="634" y="9343"/>
                      <a:pt x="602" y="9406"/>
                      <a:pt x="602" y="9501"/>
                    </a:cubicBezTo>
                    <a:cubicBezTo>
                      <a:pt x="571" y="9628"/>
                      <a:pt x="602" y="9754"/>
                      <a:pt x="697" y="9849"/>
                    </a:cubicBezTo>
                    <a:cubicBezTo>
                      <a:pt x="697" y="9881"/>
                      <a:pt x="729" y="9881"/>
                      <a:pt x="729" y="9881"/>
                    </a:cubicBezTo>
                    <a:cubicBezTo>
                      <a:pt x="761" y="9881"/>
                      <a:pt x="792" y="9881"/>
                      <a:pt x="792" y="9849"/>
                    </a:cubicBezTo>
                    <a:cubicBezTo>
                      <a:pt x="856" y="9818"/>
                      <a:pt x="887" y="9786"/>
                      <a:pt x="919" y="9754"/>
                    </a:cubicBezTo>
                    <a:lnTo>
                      <a:pt x="919" y="9754"/>
                    </a:lnTo>
                    <a:cubicBezTo>
                      <a:pt x="792" y="9944"/>
                      <a:pt x="729" y="10103"/>
                      <a:pt x="729" y="10198"/>
                    </a:cubicBezTo>
                    <a:cubicBezTo>
                      <a:pt x="697" y="10293"/>
                      <a:pt x="729" y="10388"/>
                      <a:pt x="792" y="10419"/>
                    </a:cubicBezTo>
                    <a:cubicBezTo>
                      <a:pt x="792" y="10451"/>
                      <a:pt x="824" y="10451"/>
                      <a:pt x="824" y="10451"/>
                    </a:cubicBezTo>
                    <a:cubicBezTo>
                      <a:pt x="830" y="10456"/>
                      <a:pt x="837" y="10459"/>
                      <a:pt x="846" y="10459"/>
                    </a:cubicBezTo>
                    <a:cubicBezTo>
                      <a:pt x="890" y="10459"/>
                      <a:pt x="978" y="10398"/>
                      <a:pt x="1109" y="10293"/>
                    </a:cubicBezTo>
                    <a:lnTo>
                      <a:pt x="1109" y="10293"/>
                    </a:lnTo>
                    <a:cubicBezTo>
                      <a:pt x="1014" y="10419"/>
                      <a:pt x="951" y="10483"/>
                      <a:pt x="919" y="10514"/>
                    </a:cubicBezTo>
                    <a:cubicBezTo>
                      <a:pt x="887" y="10514"/>
                      <a:pt x="856" y="10578"/>
                      <a:pt x="887" y="10609"/>
                    </a:cubicBezTo>
                    <a:cubicBezTo>
                      <a:pt x="887" y="10641"/>
                      <a:pt x="919" y="10673"/>
                      <a:pt x="951" y="10673"/>
                    </a:cubicBezTo>
                    <a:cubicBezTo>
                      <a:pt x="982" y="10673"/>
                      <a:pt x="982" y="10673"/>
                      <a:pt x="1014" y="10641"/>
                    </a:cubicBezTo>
                    <a:cubicBezTo>
                      <a:pt x="1046" y="10609"/>
                      <a:pt x="1236" y="10483"/>
                      <a:pt x="1489" y="10324"/>
                    </a:cubicBezTo>
                    <a:lnTo>
                      <a:pt x="1489" y="10324"/>
                    </a:lnTo>
                    <a:cubicBezTo>
                      <a:pt x="1362" y="10514"/>
                      <a:pt x="1236" y="10736"/>
                      <a:pt x="1172" y="10894"/>
                    </a:cubicBezTo>
                    <a:cubicBezTo>
                      <a:pt x="1109" y="10958"/>
                      <a:pt x="1109" y="10989"/>
                      <a:pt x="1109" y="11021"/>
                    </a:cubicBezTo>
                    <a:cubicBezTo>
                      <a:pt x="1109" y="11053"/>
                      <a:pt x="1109" y="11084"/>
                      <a:pt x="1109" y="11116"/>
                    </a:cubicBezTo>
                    <a:cubicBezTo>
                      <a:pt x="1109" y="11306"/>
                      <a:pt x="1141" y="11433"/>
                      <a:pt x="1236" y="11559"/>
                    </a:cubicBezTo>
                    <a:cubicBezTo>
                      <a:pt x="1267" y="11591"/>
                      <a:pt x="1299" y="11623"/>
                      <a:pt x="1394" y="11623"/>
                    </a:cubicBezTo>
                    <a:lnTo>
                      <a:pt x="1489" y="11623"/>
                    </a:lnTo>
                    <a:cubicBezTo>
                      <a:pt x="1489" y="11623"/>
                      <a:pt x="1521" y="11623"/>
                      <a:pt x="1553" y="11591"/>
                    </a:cubicBezTo>
                    <a:cubicBezTo>
                      <a:pt x="1901" y="11496"/>
                      <a:pt x="2471" y="11116"/>
                      <a:pt x="3231" y="10546"/>
                    </a:cubicBezTo>
                    <a:lnTo>
                      <a:pt x="3231" y="10546"/>
                    </a:lnTo>
                    <a:cubicBezTo>
                      <a:pt x="2408" y="11306"/>
                      <a:pt x="1838" y="11844"/>
                      <a:pt x="1743" y="11939"/>
                    </a:cubicBezTo>
                    <a:cubicBezTo>
                      <a:pt x="1711" y="11971"/>
                      <a:pt x="1711" y="12034"/>
                      <a:pt x="1743" y="12066"/>
                    </a:cubicBezTo>
                    <a:cubicBezTo>
                      <a:pt x="1758" y="12082"/>
                      <a:pt x="1782" y="12090"/>
                      <a:pt x="1806" y="12090"/>
                    </a:cubicBezTo>
                    <a:cubicBezTo>
                      <a:pt x="1830" y="12090"/>
                      <a:pt x="1853" y="12082"/>
                      <a:pt x="1869" y="12066"/>
                    </a:cubicBezTo>
                    <a:lnTo>
                      <a:pt x="10008" y="4687"/>
                    </a:lnTo>
                    <a:cubicBezTo>
                      <a:pt x="11338" y="3547"/>
                      <a:pt x="12415" y="2755"/>
                      <a:pt x="12858" y="2629"/>
                    </a:cubicBezTo>
                    <a:lnTo>
                      <a:pt x="12858" y="2629"/>
                    </a:lnTo>
                    <a:lnTo>
                      <a:pt x="1996" y="12224"/>
                    </a:lnTo>
                    <a:cubicBezTo>
                      <a:pt x="1933" y="12256"/>
                      <a:pt x="1933" y="12288"/>
                      <a:pt x="1964" y="12351"/>
                    </a:cubicBezTo>
                    <a:cubicBezTo>
                      <a:pt x="1980" y="12367"/>
                      <a:pt x="2004" y="12375"/>
                      <a:pt x="2028" y="12375"/>
                    </a:cubicBezTo>
                    <a:cubicBezTo>
                      <a:pt x="2051" y="12375"/>
                      <a:pt x="2075" y="12367"/>
                      <a:pt x="2091" y="12351"/>
                    </a:cubicBezTo>
                    <a:lnTo>
                      <a:pt x="12827" y="3325"/>
                    </a:lnTo>
                    <a:lnTo>
                      <a:pt x="12827" y="3325"/>
                    </a:lnTo>
                    <a:cubicBezTo>
                      <a:pt x="12795" y="3484"/>
                      <a:pt x="12668" y="3674"/>
                      <a:pt x="12447" y="3927"/>
                    </a:cubicBezTo>
                    <a:lnTo>
                      <a:pt x="2344" y="12414"/>
                    </a:lnTo>
                    <a:cubicBezTo>
                      <a:pt x="2313" y="12446"/>
                      <a:pt x="2313" y="12478"/>
                      <a:pt x="2344" y="12509"/>
                    </a:cubicBezTo>
                    <a:cubicBezTo>
                      <a:pt x="2363" y="12547"/>
                      <a:pt x="2381" y="12562"/>
                      <a:pt x="2400" y="12562"/>
                    </a:cubicBezTo>
                    <a:cubicBezTo>
                      <a:pt x="2413" y="12562"/>
                      <a:pt x="2426" y="12554"/>
                      <a:pt x="2439" y="12541"/>
                    </a:cubicBezTo>
                    <a:cubicBezTo>
                      <a:pt x="2819" y="12256"/>
                      <a:pt x="10483" y="6461"/>
                      <a:pt x="12510" y="4086"/>
                    </a:cubicBezTo>
                    <a:lnTo>
                      <a:pt x="13333" y="3389"/>
                    </a:lnTo>
                    <a:lnTo>
                      <a:pt x="13333" y="3389"/>
                    </a:lnTo>
                    <a:cubicBezTo>
                      <a:pt x="12953" y="4592"/>
                      <a:pt x="5669" y="10514"/>
                      <a:pt x="2851" y="12731"/>
                    </a:cubicBezTo>
                    <a:cubicBezTo>
                      <a:pt x="2819" y="12731"/>
                      <a:pt x="2819" y="12763"/>
                      <a:pt x="2819" y="12794"/>
                    </a:cubicBezTo>
                    <a:cubicBezTo>
                      <a:pt x="2819" y="12826"/>
                      <a:pt x="2819" y="12826"/>
                      <a:pt x="2851" y="12858"/>
                    </a:cubicBezTo>
                    <a:cubicBezTo>
                      <a:pt x="2914" y="12921"/>
                      <a:pt x="2978" y="12985"/>
                      <a:pt x="3104" y="12985"/>
                    </a:cubicBezTo>
                    <a:cubicBezTo>
                      <a:pt x="3104" y="13000"/>
                      <a:pt x="3120" y="13008"/>
                      <a:pt x="3140" y="13008"/>
                    </a:cubicBezTo>
                    <a:cubicBezTo>
                      <a:pt x="3160" y="13008"/>
                      <a:pt x="3183" y="13000"/>
                      <a:pt x="3199" y="12985"/>
                    </a:cubicBezTo>
                    <a:cubicBezTo>
                      <a:pt x="3294" y="12985"/>
                      <a:pt x="3389" y="12985"/>
                      <a:pt x="3516" y="12953"/>
                    </a:cubicBezTo>
                    <a:lnTo>
                      <a:pt x="3516" y="12953"/>
                    </a:lnTo>
                    <a:cubicBezTo>
                      <a:pt x="3516" y="12985"/>
                      <a:pt x="3484" y="12985"/>
                      <a:pt x="3484" y="13016"/>
                    </a:cubicBezTo>
                    <a:cubicBezTo>
                      <a:pt x="3484" y="13048"/>
                      <a:pt x="3484" y="13080"/>
                      <a:pt x="3516" y="13111"/>
                    </a:cubicBezTo>
                    <a:lnTo>
                      <a:pt x="3643" y="13111"/>
                    </a:lnTo>
                    <a:cubicBezTo>
                      <a:pt x="3769" y="12953"/>
                      <a:pt x="3928" y="12826"/>
                      <a:pt x="4086" y="12668"/>
                    </a:cubicBezTo>
                    <a:cubicBezTo>
                      <a:pt x="4371" y="12509"/>
                      <a:pt x="4719" y="12288"/>
                      <a:pt x="5068" y="12034"/>
                    </a:cubicBezTo>
                    <a:lnTo>
                      <a:pt x="5068" y="12034"/>
                    </a:lnTo>
                    <a:cubicBezTo>
                      <a:pt x="4498" y="12573"/>
                      <a:pt x="4149" y="12985"/>
                      <a:pt x="4054" y="13206"/>
                    </a:cubicBezTo>
                    <a:cubicBezTo>
                      <a:pt x="3959" y="13301"/>
                      <a:pt x="3991" y="13333"/>
                      <a:pt x="4023" y="13365"/>
                    </a:cubicBezTo>
                    <a:cubicBezTo>
                      <a:pt x="4054" y="13396"/>
                      <a:pt x="4054" y="13428"/>
                      <a:pt x="4054" y="13428"/>
                    </a:cubicBezTo>
                    <a:cubicBezTo>
                      <a:pt x="4086" y="13460"/>
                      <a:pt x="4086" y="13460"/>
                      <a:pt x="4118" y="13460"/>
                    </a:cubicBezTo>
                    <a:lnTo>
                      <a:pt x="4181" y="13460"/>
                    </a:lnTo>
                    <a:cubicBezTo>
                      <a:pt x="7633" y="10483"/>
                      <a:pt x="12732" y="6144"/>
                      <a:pt x="13713" y="5416"/>
                    </a:cubicBezTo>
                    <a:lnTo>
                      <a:pt x="13713" y="5416"/>
                    </a:lnTo>
                    <a:cubicBezTo>
                      <a:pt x="13365" y="5891"/>
                      <a:pt x="11845" y="7316"/>
                      <a:pt x="9945" y="8931"/>
                    </a:cubicBezTo>
                    <a:lnTo>
                      <a:pt x="4149" y="13808"/>
                    </a:lnTo>
                    <a:cubicBezTo>
                      <a:pt x="4118" y="13840"/>
                      <a:pt x="4118" y="13903"/>
                      <a:pt x="4149" y="13935"/>
                    </a:cubicBezTo>
                    <a:cubicBezTo>
                      <a:pt x="4149" y="13950"/>
                      <a:pt x="4165" y="13958"/>
                      <a:pt x="4185" y="13958"/>
                    </a:cubicBezTo>
                    <a:cubicBezTo>
                      <a:pt x="4205" y="13958"/>
                      <a:pt x="4229" y="13950"/>
                      <a:pt x="4244" y="13935"/>
                    </a:cubicBezTo>
                    <a:cubicBezTo>
                      <a:pt x="4529" y="13713"/>
                      <a:pt x="5416" y="12985"/>
                      <a:pt x="6525" y="12066"/>
                    </a:cubicBezTo>
                    <a:lnTo>
                      <a:pt x="6525" y="12066"/>
                    </a:lnTo>
                    <a:cubicBezTo>
                      <a:pt x="6145" y="12446"/>
                      <a:pt x="5796" y="12794"/>
                      <a:pt x="5543" y="13111"/>
                    </a:cubicBezTo>
                    <a:lnTo>
                      <a:pt x="4909" y="13713"/>
                    </a:lnTo>
                    <a:cubicBezTo>
                      <a:pt x="4878" y="13745"/>
                      <a:pt x="4878" y="13776"/>
                      <a:pt x="4909" y="13808"/>
                    </a:cubicBezTo>
                    <a:cubicBezTo>
                      <a:pt x="4941" y="13871"/>
                      <a:pt x="5004" y="13935"/>
                      <a:pt x="5099" y="13935"/>
                    </a:cubicBezTo>
                    <a:lnTo>
                      <a:pt x="5099" y="13966"/>
                    </a:lnTo>
                    <a:cubicBezTo>
                      <a:pt x="5068" y="14061"/>
                      <a:pt x="5099" y="14188"/>
                      <a:pt x="5163" y="14251"/>
                    </a:cubicBezTo>
                    <a:cubicBezTo>
                      <a:pt x="5194" y="14283"/>
                      <a:pt x="5194" y="14283"/>
                      <a:pt x="5226" y="14283"/>
                    </a:cubicBezTo>
                    <a:cubicBezTo>
                      <a:pt x="5258" y="14283"/>
                      <a:pt x="5258" y="14283"/>
                      <a:pt x="5289" y="14251"/>
                    </a:cubicBezTo>
                    <a:lnTo>
                      <a:pt x="5669" y="13935"/>
                    </a:lnTo>
                    <a:lnTo>
                      <a:pt x="5669" y="13935"/>
                    </a:lnTo>
                    <a:cubicBezTo>
                      <a:pt x="5638" y="13966"/>
                      <a:pt x="5638" y="14030"/>
                      <a:pt x="5638" y="14061"/>
                    </a:cubicBezTo>
                    <a:cubicBezTo>
                      <a:pt x="5638" y="14093"/>
                      <a:pt x="5638" y="14125"/>
                      <a:pt x="5669" y="14156"/>
                    </a:cubicBezTo>
                    <a:cubicBezTo>
                      <a:pt x="5733" y="14220"/>
                      <a:pt x="5796" y="14251"/>
                      <a:pt x="5923" y="14283"/>
                    </a:cubicBezTo>
                    <a:cubicBezTo>
                      <a:pt x="6018" y="14283"/>
                      <a:pt x="6081" y="14251"/>
                      <a:pt x="6208" y="14220"/>
                    </a:cubicBezTo>
                    <a:lnTo>
                      <a:pt x="6208" y="14220"/>
                    </a:lnTo>
                    <a:cubicBezTo>
                      <a:pt x="6145" y="14283"/>
                      <a:pt x="6081" y="14315"/>
                      <a:pt x="6018" y="14378"/>
                    </a:cubicBezTo>
                    <a:cubicBezTo>
                      <a:pt x="5986" y="14378"/>
                      <a:pt x="5986" y="14410"/>
                      <a:pt x="5986" y="14410"/>
                    </a:cubicBezTo>
                    <a:cubicBezTo>
                      <a:pt x="5986" y="14441"/>
                      <a:pt x="5986" y="14473"/>
                      <a:pt x="6018" y="14473"/>
                    </a:cubicBezTo>
                    <a:cubicBezTo>
                      <a:pt x="6018" y="14505"/>
                      <a:pt x="6050" y="14505"/>
                      <a:pt x="6081" y="14505"/>
                    </a:cubicBezTo>
                    <a:cubicBezTo>
                      <a:pt x="6240" y="14505"/>
                      <a:pt x="6841" y="14061"/>
                      <a:pt x="7696" y="13396"/>
                    </a:cubicBezTo>
                    <a:lnTo>
                      <a:pt x="7696" y="13396"/>
                    </a:lnTo>
                    <a:lnTo>
                      <a:pt x="6715" y="14251"/>
                    </a:lnTo>
                    <a:cubicBezTo>
                      <a:pt x="6683" y="14283"/>
                      <a:pt x="6683" y="14346"/>
                      <a:pt x="6715" y="14378"/>
                    </a:cubicBezTo>
                    <a:cubicBezTo>
                      <a:pt x="6778" y="14473"/>
                      <a:pt x="6905" y="14505"/>
                      <a:pt x="7031" y="14505"/>
                    </a:cubicBezTo>
                    <a:cubicBezTo>
                      <a:pt x="7158" y="14505"/>
                      <a:pt x="7348" y="14473"/>
                      <a:pt x="7538" y="14378"/>
                    </a:cubicBezTo>
                    <a:cubicBezTo>
                      <a:pt x="7570" y="14378"/>
                      <a:pt x="7601" y="14410"/>
                      <a:pt x="7665" y="14410"/>
                    </a:cubicBezTo>
                    <a:cubicBezTo>
                      <a:pt x="7760" y="14410"/>
                      <a:pt x="7886" y="14346"/>
                      <a:pt x="8045" y="14251"/>
                    </a:cubicBezTo>
                    <a:lnTo>
                      <a:pt x="8045" y="14251"/>
                    </a:lnTo>
                    <a:cubicBezTo>
                      <a:pt x="7981" y="14315"/>
                      <a:pt x="7918" y="14378"/>
                      <a:pt x="7855" y="14441"/>
                    </a:cubicBezTo>
                    <a:cubicBezTo>
                      <a:pt x="7823" y="14473"/>
                      <a:pt x="7823" y="14505"/>
                      <a:pt x="7823" y="14536"/>
                    </a:cubicBezTo>
                    <a:cubicBezTo>
                      <a:pt x="7855" y="14568"/>
                      <a:pt x="7886" y="14568"/>
                      <a:pt x="7886" y="14568"/>
                    </a:cubicBezTo>
                    <a:cubicBezTo>
                      <a:pt x="7918" y="14568"/>
                      <a:pt x="7950" y="14568"/>
                      <a:pt x="7918" y="14536"/>
                    </a:cubicBezTo>
                    <a:cubicBezTo>
                      <a:pt x="8045" y="14441"/>
                      <a:pt x="8361" y="14188"/>
                      <a:pt x="8773" y="13871"/>
                    </a:cubicBezTo>
                    <a:lnTo>
                      <a:pt x="8773" y="13871"/>
                    </a:lnTo>
                    <a:cubicBezTo>
                      <a:pt x="8741" y="13966"/>
                      <a:pt x="8773" y="14030"/>
                      <a:pt x="8805" y="14093"/>
                    </a:cubicBezTo>
                    <a:cubicBezTo>
                      <a:pt x="8836" y="14125"/>
                      <a:pt x="8868" y="14125"/>
                      <a:pt x="8868" y="14125"/>
                    </a:cubicBezTo>
                    <a:lnTo>
                      <a:pt x="8931" y="14125"/>
                    </a:lnTo>
                    <a:lnTo>
                      <a:pt x="9280" y="13840"/>
                    </a:lnTo>
                    <a:lnTo>
                      <a:pt x="9280" y="13840"/>
                    </a:lnTo>
                    <a:cubicBezTo>
                      <a:pt x="9216" y="13903"/>
                      <a:pt x="9185" y="13966"/>
                      <a:pt x="9185" y="14030"/>
                    </a:cubicBezTo>
                    <a:cubicBezTo>
                      <a:pt x="9185" y="14093"/>
                      <a:pt x="9185" y="14125"/>
                      <a:pt x="9216" y="14125"/>
                    </a:cubicBezTo>
                    <a:cubicBezTo>
                      <a:pt x="9248" y="14188"/>
                      <a:pt x="9311" y="14220"/>
                      <a:pt x="9406" y="14220"/>
                    </a:cubicBezTo>
                    <a:cubicBezTo>
                      <a:pt x="9818" y="14220"/>
                      <a:pt x="10673" y="13523"/>
                      <a:pt x="11497" y="12731"/>
                    </a:cubicBezTo>
                    <a:lnTo>
                      <a:pt x="11497" y="12731"/>
                    </a:lnTo>
                    <a:cubicBezTo>
                      <a:pt x="11402" y="12921"/>
                      <a:pt x="11433" y="12953"/>
                      <a:pt x="11465" y="12985"/>
                    </a:cubicBezTo>
                    <a:cubicBezTo>
                      <a:pt x="11497" y="13016"/>
                      <a:pt x="11528" y="13016"/>
                      <a:pt x="11560" y="13016"/>
                    </a:cubicBezTo>
                    <a:cubicBezTo>
                      <a:pt x="11687" y="13016"/>
                      <a:pt x="12098" y="12604"/>
                      <a:pt x="12415" y="12288"/>
                    </a:cubicBezTo>
                    <a:cubicBezTo>
                      <a:pt x="12447" y="12256"/>
                      <a:pt x="12447" y="12193"/>
                      <a:pt x="12415" y="12161"/>
                    </a:cubicBezTo>
                    <a:cubicBezTo>
                      <a:pt x="12399" y="12145"/>
                      <a:pt x="12383" y="12137"/>
                      <a:pt x="12367" y="12137"/>
                    </a:cubicBezTo>
                    <a:cubicBezTo>
                      <a:pt x="12352" y="12137"/>
                      <a:pt x="12336" y="12145"/>
                      <a:pt x="12320" y="12161"/>
                    </a:cubicBezTo>
                    <a:cubicBezTo>
                      <a:pt x="12098" y="12414"/>
                      <a:pt x="11813" y="12668"/>
                      <a:pt x="11655" y="12794"/>
                    </a:cubicBezTo>
                    <a:cubicBezTo>
                      <a:pt x="11782" y="12604"/>
                      <a:pt x="12098" y="12224"/>
                      <a:pt x="12478" y="11781"/>
                    </a:cubicBezTo>
                    <a:cubicBezTo>
                      <a:pt x="13112" y="11148"/>
                      <a:pt x="13587" y="10609"/>
                      <a:pt x="13745" y="10451"/>
                    </a:cubicBezTo>
                    <a:cubicBezTo>
                      <a:pt x="13777" y="10419"/>
                      <a:pt x="13745" y="10388"/>
                      <a:pt x="13713" y="10356"/>
                    </a:cubicBezTo>
                    <a:cubicBezTo>
                      <a:pt x="13713" y="10324"/>
                      <a:pt x="13713" y="10324"/>
                      <a:pt x="13682" y="10324"/>
                    </a:cubicBezTo>
                    <a:cubicBezTo>
                      <a:pt x="13935" y="10103"/>
                      <a:pt x="14062" y="9944"/>
                      <a:pt x="14093" y="9818"/>
                    </a:cubicBezTo>
                    <a:cubicBezTo>
                      <a:pt x="14093" y="9786"/>
                      <a:pt x="14062" y="9723"/>
                      <a:pt x="14062" y="9723"/>
                    </a:cubicBezTo>
                    <a:cubicBezTo>
                      <a:pt x="14030" y="9691"/>
                      <a:pt x="13967" y="9691"/>
                      <a:pt x="13935" y="9691"/>
                    </a:cubicBezTo>
                    <a:lnTo>
                      <a:pt x="8931" y="13903"/>
                    </a:lnTo>
                    <a:cubicBezTo>
                      <a:pt x="8931" y="13840"/>
                      <a:pt x="8995" y="13745"/>
                      <a:pt x="9058" y="13618"/>
                    </a:cubicBezTo>
                    <a:cubicBezTo>
                      <a:pt x="9913" y="12921"/>
                      <a:pt x="11085" y="11939"/>
                      <a:pt x="12098" y="11021"/>
                    </a:cubicBezTo>
                    <a:cubicBezTo>
                      <a:pt x="12953" y="10293"/>
                      <a:pt x="13682" y="9691"/>
                      <a:pt x="13935" y="9501"/>
                    </a:cubicBezTo>
                    <a:cubicBezTo>
                      <a:pt x="13967" y="9469"/>
                      <a:pt x="14030" y="9438"/>
                      <a:pt x="14062" y="9406"/>
                    </a:cubicBezTo>
                    <a:cubicBezTo>
                      <a:pt x="14062" y="9406"/>
                      <a:pt x="14093" y="9374"/>
                      <a:pt x="14093" y="9343"/>
                    </a:cubicBezTo>
                    <a:cubicBezTo>
                      <a:pt x="14093" y="9311"/>
                      <a:pt x="14093" y="9311"/>
                      <a:pt x="14062" y="9279"/>
                    </a:cubicBezTo>
                    <a:cubicBezTo>
                      <a:pt x="14062" y="9279"/>
                      <a:pt x="14030" y="9248"/>
                      <a:pt x="14030" y="9248"/>
                    </a:cubicBezTo>
                    <a:cubicBezTo>
                      <a:pt x="13998" y="9248"/>
                      <a:pt x="13998" y="9248"/>
                      <a:pt x="13967" y="9279"/>
                    </a:cubicBezTo>
                    <a:cubicBezTo>
                      <a:pt x="13935" y="9279"/>
                      <a:pt x="13903" y="9311"/>
                      <a:pt x="13808" y="9374"/>
                    </a:cubicBezTo>
                    <a:cubicBezTo>
                      <a:pt x="14030" y="9121"/>
                      <a:pt x="14157" y="8963"/>
                      <a:pt x="14188" y="8868"/>
                    </a:cubicBezTo>
                    <a:cubicBezTo>
                      <a:pt x="14188" y="8804"/>
                      <a:pt x="14157" y="8773"/>
                      <a:pt x="14157" y="8741"/>
                    </a:cubicBezTo>
                    <a:cubicBezTo>
                      <a:pt x="14125" y="8741"/>
                      <a:pt x="14093" y="8709"/>
                      <a:pt x="14062" y="8709"/>
                    </a:cubicBezTo>
                    <a:cubicBezTo>
                      <a:pt x="13903" y="8709"/>
                      <a:pt x="13492" y="9058"/>
                      <a:pt x="12573" y="9944"/>
                    </a:cubicBezTo>
                    <a:cubicBezTo>
                      <a:pt x="13555" y="8931"/>
                      <a:pt x="14283" y="8107"/>
                      <a:pt x="14347" y="8044"/>
                    </a:cubicBezTo>
                    <a:cubicBezTo>
                      <a:pt x="14378" y="7981"/>
                      <a:pt x="14378" y="7949"/>
                      <a:pt x="14347" y="7917"/>
                    </a:cubicBezTo>
                    <a:cubicBezTo>
                      <a:pt x="14331" y="7902"/>
                      <a:pt x="14307" y="7894"/>
                      <a:pt x="14283" y="7894"/>
                    </a:cubicBezTo>
                    <a:cubicBezTo>
                      <a:pt x="14260" y="7894"/>
                      <a:pt x="14236" y="7902"/>
                      <a:pt x="14220" y="7917"/>
                    </a:cubicBezTo>
                    <a:lnTo>
                      <a:pt x="7601" y="14125"/>
                    </a:lnTo>
                    <a:cubicBezTo>
                      <a:pt x="7380" y="14251"/>
                      <a:pt x="7158" y="14315"/>
                      <a:pt x="7000" y="14315"/>
                    </a:cubicBezTo>
                    <a:cubicBezTo>
                      <a:pt x="6968" y="14315"/>
                      <a:pt x="6905" y="14315"/>
                      <a:pt x="6873" y="14283"/>
                    </a:cubicBezTo>
                    <a:lnTo>
                      <a:pt x="14410" y="7506"/>
                    </a:lnTo>
                    <a:cubicBezTo>
                      <a:pt x="14442" y="7474"/>
                      <a:pt x="14442" y="7411"/>
                      <a:pt x="14410" y="7379"/>
                    </a:cubicBezTo>
                    <a:cubicBezTo>
                      <a:pt x="14410" y="7347"/>
                      <a:pt x="14378" y="7347"/>
                      <a:pt x="14347" y="7347"/>
                    </a:cubicBezTo>
                    <a:cubicBezTo>
                      <a:pt x="14568" y="7094"/>
                      <a:pt x="14695" y="6904"/>
                      <a:pt x="14695" y="6746"/>
                    </a:cubicBezTo>
                    <a:cubicBezTo>
                      <a:pt x="14695" y="6682"/>
                      <a:pt x="14695" y="6619"/>
                      <a:pt x="14664" y="6587"/>
                    </a:cubicBezTo>
                    <a:cubicBezTo>
                      <a:pt x="14632" y="6556"/>
                      <a:pt x="14632" y="6556"/>
                      <a:pt x="14600" y="6556"/>
                    </a:cubicBezTo>
                    <a:cubicBezTo>
                      <a:pt x="14568" y="6556"/>
                      <a:pt x="14537" y="6556"/>
                      <a:pt x="14537" y="6587"/>
                    </a:cubicBezTo>
                    <a:cubicBezTo>
                      <a:pt x="13207" y="7981"/>
                      <a:pt x="11180" y="10039"/>
                      <a:pt x="9375" y="11654"/>
                    </a:cubicBezTo>
                    <a:cubicBezTo>
                      <a:pt x="8456" y="12414"/>
                      <a:pt x="7570" y="13111"/>
                      <a:pt x="6841" y="13713"/>
                    </a:cubicBezTo>
                    <a:cubicBezTo>
                      <a:pt x="6430" y="13966"/>
                      <a:pt x="6113" y="14093"/>
                      <a:pt x="5923" y="14093"/>
                    </a:cubicBezTo>
                    <a:cubicBezTo>
                      <a:pt x="5859" y="14093"/>
                      <a:pt x="5828" y="14093"/>
                      <a:pt x="5796" y="14061"/>
                    </a:cubicBezTo>
                    <a:cubicBezTo>
                      <a:pt x="5796" y="13998"/>
                      <a:pt x="5859" y="13903"/>
                      <a:pt x="5986" y="13745"/>
                    </a:cubicBezTo>
                    <a:cubicBezTo>
                      <a:pt x="7316" y="13080"/>
                      <a:pt x="9533" y="10989"/>
                      <a:pt x="11338" y="9153"/>
                    </a:cubicBezTo>
                    <a:lnTo>
                      <a:pt x="14378" y="6619"/>
                    </a:lnTo>
                    <a:cubicBezTo>
                      <a:pt x="14410" y="6587"/>
                      <a:pt x="14410" y="6524"/>
                      <a:pt x="14378" y="6492"/>
                    </a:cubicBezTo>
                    <a:cubicBezTo>
                      <a:pt x="14363" y="6477"/>
                      <a:pt x="14339" y="6469"/>
                      <a:pt x="14315" y="6469"/>
                    </a:cubicBezTo>
                    <a:cubicBezTo>
                      <a:pt x="14291" y="6469"/>
                      <a:pt x="14268" y="6477"/>
                      <a:pt x="14252" y="6492"/>
                    </a:cubicBezTo>
                    <a:cubicBezTo>
                      <a:pt x="14062" y="6651"/>
                      <a:pt x="13492" y="7126"/>
                      <a:pt x="12700" y="7727"/>
                    </a:cubicBezTo>
                    <a:cubicBezTo>
                      <a:pt x="13618" y="6777"/>
                      <a:pt x="14220" y="6081"/>
                      <a:pt x="14315" y="5986"/>
                    </a:cubicBezTo>
                    <a:cubicBezTo>
                      <a:pt x="14347" y="5954"/>
                      <a:pt x="14347" y="5891"/>
                      <a:pt x="14315" y="5859"/>
                    </a:cubicBezTo>
                    <a:cubicBezTo>
                      <a:pt x="14299" y="5843"/>
                      <a:pt x="14283" y="5835"/>
                      <a:pt x="14268" y="5835"/>
                    </a:cubicBezTo>
                    <a:cubicBezTo>
                      <a:pt x="14252" y="5835"/>
                      <a:pt x="14236" y="5843"/>
                      <a:pt x="14220" y="5859"/>
                    </a:cubicBezTo>
                    <a:cubicBezTo>
                      <a:pt x="14093" y="5954"/>
                      <a:pt x="13302" y="6524"/>
                      <a:pt x="12225" y="7347"/>
                    </a:cubicBezTo>
                    <a:lnTo>
                      <a:pt x="14030" y="5701"/>
                    </a:lnTo>
                    <a:cubicBezTo>
                      <a:pt x="14093" y="5669"/>
                      <a:pt x="14093" y="5606"/>
                      <a:pt x="14062" y="5574"/>
                    </a:cubicBezTo>
                    <a:cubicBezTo>
                      <a:pt x="14046" y="5558"/>
                      <a:pt x="14022" y="5550"/>
                      <a:pt x="13998" y="5550"/>
                    </a:cubicBezTo>
                    <a:cubicBezTo>
                      <a:pt x="13975" y="5550"/>
                      <a:pt x="13951" y="5558"/>
                      <a:pt x="13935" y="5574"/>
                    </a:cubicBezTo>
                    <a:lnTo>
                      <a:pt x="13143" y="6239"/>
                    </a:lnTo>
                    <a:cubicBezTo>
                      <a:pt x="13618" y="5732"/>
                      <a:pt x="13935" y="5384"/>
                      <a:pt x="13935" y="5257"/>
                    </a:cubicBezTo>
                    <a:cubicBezTo>
                      <a:pt x="13935" y="5194"/>
                      <a:pt x="13935" y="5162"/>
                      <a:pt x="13903" y="5162"/>
                    </a:cubicBezTo>
                    <a:cubicBezTo>
                      <a:pt x="13903" y="5131"/>
                      <a:pt x="13903" y="5131"/>
                      <a:pt x="13903" y="5131"/>
                    </a:cubicBezTo>
                    <a:cubicBezTo>
                      <a:pt x="13967" y="5067"/>
                      <a:pt x="14062" y="5004"/>
                      <a:pt x="14125" y="4941"/>
                    </a:cubicBezTo>
                    <a:cubicBezTo>
                      <a:pt x="14157" y="4941"/>
                      <a:pt x="14157" y="4909"/>
                      <a:pt x="14157" y="4909"/>
                    </a:cubicBezTo>
                    <a:cubicBezTo>
                      <a:pt x="14157" y="4877"/>
                      <a:pt x="14157" y="4846"/>
                      <a:pt x="14157" y="4846"/>
                    </a:cubicBezTo>
                    <a:cubicBezTo>
                      <a:pt x="14093" y="4751"/>
                      <a:pt x="13998" y="4719"/>
                      <a:pt x="13872" y="4687"/>
                    </a:cubicBezTo>
                    <a:cubicBezTo>
                      <a:pt x="14093" y="4402"/>
                      <a:pt x="14157" y="4276"/>
                      <a:pt x="14093" y="4181"/>
                    </a:cubicBezTo>
                    <a:cubicBezTo>
                      <a:pt x="14093" y="4181"/>
                      <a:pt x="14030" y="4149"/>
                      <a:pt x="13998" y="4149"/>
                    </a:cubicBezTo>
                    <a:lnTo>
                      <a:pt x="13967" y="4149"/>
                    </a:lnTo>
                    <a:cubicBezTo>
                      <a:pt x="13935" y="4054"/>
                      <a:pt x="13935" y="3959"/>
                      <a:pt x="13872" y="3896"/>
                    </a:cubicBezTo>
                    <a:cubicBezTo>
                      <a:pt x="13840" y="3896"/>
                      <a:pt x="13840" y="3864"/>
                      <a:pt x="13808" y="3864"/>
                    </a:cubicBezTo>
                    <a:cubicBezTo>
                      <a:pt x="13777" y="3864"/>
                      <a:pt x="13777" y="3864"/>
                      <a:pt x="13745" y="3896"/>
                    </a:cubicBezTo>
                    <a:lnTo>
                      <a:pt x="12795" y="4687"/>
                    </a:lnTo>
                    <a:cubicBezTo>
                      <a:pt x="12890" y="4592"/>
                      <a:pt x="12985" y="4497"/>
                      <a:pt x="13048" y="4434"/>
                    </a:cubicBezTo>
                    <a:cubicBezTo>
                      <a:pt x="13175" y="4307"/>
                      <a:pt x="13270" y="4212"/>
                      <a:pt x="13302" y="4149"/>
                    </a:cubicBezTo>
                    <a:cubicBezTo>
                      <a:pt x="13333" y="4149"/>
                      <a:pt x="13333" y="4117"/>
                      <a:pt x="13333" y="4117"/>
                    </a:cubicBezTo>
                    <a:cubicBezTo>
                      <a:pt x="13397" y="4054"/>
                      <a:pt x="13365" y="4022"/>
                      <a:pt x="13333" y="4022"/>
                    </a:cubicBezTo>
                    <a:cubicBezTo>
                      <a:pt x="13333" y="3991"/>
                      <a:pt x="13302" y="3991"/>
                      <a:pt x="13302" y="3991"/>
                    </a:cubicBezTo>
                    <a:cubicBezTo>
                      <a:pt x="13270" y="3991"/>
                      <a:pt x="13238" y="3991"/>
                      <a:pt x="13238" y="4022"/>
                    </a:cubicBezTo>
                    <a:cubicBezTo>
                      <a:pt x="13207" y="4022"/>
                      <a:pt x="13080" y="4149"/>
                      <a:pt x="12858" y="4402"/>
                    </a:cubicBezTo>
                    <a:cubicBezTo>
                      <a:pt x="12700" y="4561"/>
                      <a:pt x="12447" y="4782"/>
                      <a:pt x="12130" y="5067"/>
                    </a:cubicBezTo>
                    <a:cubicBezTo>
                      <a:pt x="12953" y="4244"/>
                      <a:pt x="13492" y="3642"/>
                      <a:pt x="13523" y="3357"/>
                    </a:cubicBezTo>
                    <a:cubicBezTo>
                      <a:pt x="13523" y="3262"/>
                      <a:pt x="13492" y="3230"/>
                      <a:pt x="13460" y="3167"/>
                    </a:cubicBezTo>
                    <a:cubicBezTo>
                      <a:pt x="13460" y="3167"/>
                      <a:pt x="13428" y="3135"/>
                      <a:pt x="13397" y="3135"/>
                    </a:cubicBezTo>
                    <a:cubicBezTo>
                      <a:pt x="13397" y="3135"/>
                      <a:pt x="13365" y="3135"/>
                      <a:pt x="13365" y="3167"/>
                    </a:cubicBezTo>
                    <a:lnTo>
                      <a:pt x="12922" y="3547"/>
                    </a:lnTo>
                    <a:cubicBezTo>
                      <a:pt x="12953" y="3452"/>
                      <a:pt x="12985" y="3389"/>
                      <a:pt x="12985" y="3325"/>
                    </a:cubicBezTo>
                    <a:cubicBezTo>
                      <a:pt x="12985" y="3230"/>
                      <a:pt x="12985" y="3167"/>
                      <a:pt x="12953" y="3135"/>
                    </a:cubicBezTo>
                    <a:cubicBezTo>
                      <a:pt x="12922" y="3104"/>
                      <a:pt x="12890" y="3104"/>
                      <a:pt x="12890" y="3104"/>
                    </a:cubicBezTo>
                    <a:lnTo>
                      <a:pt x="12827" y="3104"/>
                    </a:lnTo>
                    <a:lnTo>
                      <a:pt x="7063" y="7949"/>
                    </a:lnTo>
                    <a:lnTo>
                      <a:pt x="13080" y="2629"/>
                    </a:lnTo>
                    <a:cubicBezTo>
                      <a:pt x="13112" y="2597"/>
                      <a:pt x="13112" y="2565"/>
                      <a:pt x="13080" y="2534"/>
                    </a:cubicBezTo>
                    <a:cubicBezTo>
                      <a:pt x="13080" y="2502"/>
                      <a:pt x="13017" y="2470"/>
                      <a:pt x="12953" y="2470"/>
                    </a:cubicBezTo>
                    <a:cubicBezTo>
                      <a:pt x="12941" y="2469"/>
                      <a:pt x="12928" y="2468"/>
                      <a:pt x="12914" y="2468"/>
                    </a:cubicBezTo>
                    <a:cubicBezTo>
                      <a:pt x="12681" y="2468"/>
                      <a:pt x="12254" y="2715"/>
                      <a:pt x="11687" y="3104"/>
                    </a:cubicBezTo>
                    <a:lnTo>
                      <a:pt x="12352" y="2534"/>
                    </a:lnTo>
                    <a:cubicBezTo>
                      <a:pt x="12383" y="2502"/>
                      <a:pt x="12383" y="2470"/>
                      <a:pt x="12352" y="2407"/>
                    </a:cubicBezTo>
                    <a:lnTo>
                      <a:pt x="12288" y="2407"/>
                    </a:lnTo>
                    <a:cubicBezTo>
                      <a:pt x="12383" y="2312"/>
                      <a:pt x="12447" y="2249"/>
                      <a:pt x="12478" y="2217"/>
                    </a:cubicBezTo>
                    <a:cubicBezTo>
                      <a:pt x="12510" y="2185"/>
                      <a:pt x="12510" y="2122"/>
                      <a:pt x="12478" y="2090"/>
                    </a:cubicBezTo>
                    <a:cubicBezTo>
                      <a:pt x="12478" y="2075"/>
                      <a:pt x="12463" y="2067"/>
                      <a:pt x="12443" y="2067"/>
                    </a:cubicBezTo>
                    <a:cubicBezTo>
                      <a:pt x="12423" y="2067"/>
                      <a:pt x="12399" y="2075"/>
                      <a:pt x="12383" y="2090"/>
                    </a:cubicBezTo>
                    <a:cubicBezTo>
                      <a:pt x="12288" y="2154"/>
                      <a:pt x="11782" y="2502"/>
                      <a:pt x="11022" y="3040"/>
                    </a:cubicBezTo>
                    <a:cubicBezTo>
                      <a:pt x="11433" y="2629"/>
                      <a:pt x="11782" y="2344"/>
                      <a:pt x="11940" y="2154"/>
                    </a:cubicBezTo>
                    <a:cubicBezTo>
                      <a:pt x="12098" y="2027"/>
                      <a:pt x="12162" y="1964"/>
                      <a:pt x="12162" y="1932"/>
                    </a:cubicBezTo>
                    <a:cubicBezTo>
                      <a:pt x="12162" y="1932"/>
                      <a:pt x="12162" y="1900"/>
                      <a:pt x="12130" y="1869"/>
                    </a:cubicBezTo>
                    <a:cubicBezTo>
                      <a:pt x="12130" y="1869"/>
                      <a:pt x="12098" y="1837"/>
                      <a:pt x="12067" y="1837"/>
                    </a:cubicBezTo>
                    <a:cubicBezTo>
                      <a:pt x="12035" y="1837"/>
                      <a:pt x="12035" y="1837"/>
                      <a:pt x="12003" y="1869"/>
                    </a:cubicBezTo>
                    <a:cubicBezTo>
                      <a:pt x="11940" y="1932"/>
                      <a:pt x="11908" y="1964"/>
                      <a:pt x="11845" y="2027"/>
                    </a:cubicBezTo>
                    <a:cubicBezTo>
                      <a:pt x="11750" y="2090"/>
                      <a:pt x="11655" y="2185"/>
                      <a:pt x="11528" y="2280"/>
                    </a:cubicBezTo>
                    <a:cubicBezTo>
                      <a:pt x="11560" y="2217"/>
                      <a:pt x="11592" y="2122"/>
                      <a:pt x="11592" y="2059"/>
                    </a:cubicBezTo>
                    <a:cubicBezTo>
                      <a:pt x="11687" y="1932"/>
                      <a:pt x="11718" y="1805"/>
                      <a:pt x="11718" y="1679"/>
                    </a:cubicBezTo>
                    <a:cubicBezTo>
                      <a:pt x="11750" y="1552"/>
                      <a:pt x="11718" y="1425"/>
                      <a:pt x="11655" y="1330"/>
                    </a:cubicBezTo>
                    <a:cubicBezTo>
                      <a:pt x="11623" y="1299"/>
                      <a:pt x="11623" y="1299"/>
                      <a:pt x="11592" y="1299"/>
                    </a:cubicBezTo>
                    <a:cubicBezTo>
                      <a:pt x="11560" y="1299"/>
                      <a:pt x="11560" y="1299"/>
                      <a:pt x="11212" y="1584"/>
                    </a:cubicBezTo>
                    <a:cubicBezTo>
                      <a:pt x="11117" y="1584"/>
                      <a:pt x="11022" y="1615"/>
                      <a:pt x="10895" y="1647"/>
                    </a:cubicBezTo>
                    <a:cubicBezTo>
                      <a:pt x="10927" y="1584"/>
                      <a:pt x="10958" y="1520"/>
                      <a:pt x="10958" y="1457"/>
                    </a:cubicBezTo>
                    <a:cubicBezTo>
                      <a:pt x="10958" y="1425"/>
                      <a:pt x="10958" y="1394"/>
                      <a:pt x="10958" y="1362"/>
                    </a:cubicBezTo>
                    <a:cubicBezTo>
                      <a:pt x="10990" y="1330"/>
                      <a:pt x="10990" y="1299"/>
                      <a:pt x="10990" y="1267"/>
                    </a:cubicBezTo>
                    <a:cubicBezTo>
                      <a:pt x="11022" y="1267"/>
                      <a:pt x="10990" y="1235"/>
                      <a:pt x="10990" y="1204"/>
                    </a:cubicBezTo>
                    <a:cubicBezTo>
                      <a:pt x="10958" y="1204"/>
                      <a:pt x="10958" y="1172"/>
                      <a:pt x="10895" y="1172"/>
                    </a:cubicBezTo>
                    <a:lnTo>
                      <a:pt x="10863" y="1172"/>
                    </a:lnTo>
                    <a:cubicBezTo>
                      <a:pt x="10863" y="1150"/>
                      <a:pt x="10832" y="1127"/>
                      <a:pt x="10802" y="1127"/>
                    </a:cubicBezTo>
                    <a:cubicBezTo>
                      <a:pt x="10789" y="1127"/>
                      <a:pt x="10777" y="1131"/>
                      <a:pt x="10768" y="1140"/>
                    </a:cubicBezTo>
                    <a:lnTo>
                      <a:pt x="10515" y="1362"/>
                    </a:lnTo>
                    <a:cubicBezTo>
                      <a:pt x="10483" y="1362"/>
                      <a:pt x="10452" y="1394"/>
                      <a:pt x="10420" y="1425"/>
                    </a:cubicBezTo>
                    <a:cubicBezTo>
                      <a:pt x="10483" y="1330"/>
                      <a:pt x="10515" y="1235"/>
                      <a:pt x="10515" y="1172"/>
                    </a:cubicBezTo>
                    <a:cubicBezTo>
                      <a:pt x="10515" y="1077"/>
                      <a:pt x="10483" y="1014"/>
                      <a:pt x="10452" y="950"/>
                    </a:cubicBezTo>
                    <a:cubicBezTo>
                      <a:pt x="10452" y="919"/>
                      <a:pt x="10420" y="919"/>
                      <a:pt x="10388" y="919"/>
                    </a:cubicBezTo>
                    <a:lnTo>
                      <a:pt x="10325" y="919"/>
                    </a:lnTo>
                    <a:lnTo>
                      <a:pt x="9501" y="1647"/>
                    </a:lnTo>
                    <a:cubicBezTo>
                      <a:pt x="10388" y="824"/>
                      <a:pt x="10357" y="760"/>
                      <a:pt x="10293" y="697"/>
                    </a:cubicBezTo>
                    <a:cubicBezTo>
                      <a:pt x="10293" y="697"/>
                      <a:pt x="10230" y="665"/>
                      <a:pt x="10198" y="665"/>
                    </a:cubicBezTo>
                    <a:lnTo>
                      <a:pt x="10166" y="665"/>
                    </a:lnTo>
                    <a:cubicBezTo>
                      <a:pt x="9280" y="665"/>
                      <a:pt x="1964" y="7442"/>
                      <a:pt x="507" y="8804"/>
                    </a:cubicBezTo>
                    <a:cubicBezTo>
                      <a:pt x="634" y="8614"/>
                      <a:pt x="887" y="8329"/>
                      <a:pt x="1267" y="7917"/>
                    </a:cubicBezTo>
                    <a:cubicBezTo>
                      <a:pt x="2154" y="7316"/>
                      <a:pt x="3801" y="5796"/>
                      <a:pt x="5891" y="3801"/>
                    </a:cubicBezTo>
                    <a:cubicBezTo>
                      <a:pt x="5955" y="3737"/>
                      <a:pt x="6018" y="3706"/>
                      <a:pt x="6081" y="3642"/>
                    </a:cubicBezTo>
                    <a:cubicBezTo>
                      <a:pt x="7253" y="2660"/>
                      <a:pt x="8520" y="1615"/>
                      <a:pt x="9786" y="602"/>
                    </a:cubicBezTo>
                    <a:cubicBezTo>
                      <a:pt x="9818" y="602"/>
                      <a:pt x="9818" y="570"/>
                      <a:pt x="9818" y="539"/>
                    </a:cubicBezTo>
                    <a:cubicBezTo>
                      <a:pt x="9818" y="539"/>
                      <a:pt x="9818" y="507"/>
                      <a:pt x="9786" y="475"/>
                    </a:cubicBezTo>
                    <a:cubicBezTo>
                      <a:pt x="9786" y="475"/>
                      <a:pt x="9755" y="444"/>
                      <a:pt x="9723" y="444"/>
                    </a:cubicBezTo>
                    <a:cubicBezTo>
                      <a:pt x="9723" y="444"/>
                      <a:pt x="9723" y="475"/>
                      <a:pt x="9691" y="475"/>
                    </a:cubicBezTo>
                    <a:lnTo>
                      <a:pt x="9660" y="475"/>
                    </a:lnTo>
                    <a:cubicBezTo>
                      <a:pt x="9628" y="507"/>
                      <a:pt x="9565" y="570"/>
                      <a:pt x="9470" y="634"/>
                    </a:cubicBezTo>
                    <a:cubicBezTo>
                      <a:pt x="9470" y="602"/>
                      <a:pt x="9438" y="570"/>
                      <a:pt x="9375" y="570"/>
                    </a:cubicBezTo>
                    <a:cubicBezTo>
                      <a:pt x="9121" y="570"/>
                      <a:pt x="8203" y="1425"/>
                      <a:pt x="6145" y="3357"/>
                    </a:cubicBezTo>
                    <a:cubicBezTo>
                      <a:pt x="4403" y="4846"/>
                      <a:pt x="2313" y="6619"/>
                      <a:pt x="666" y="8044"/>
                    </a:cubicBezTo>
                    <a:cubicBezTo>
                      <a:pt x="602" y="7537"/>
                      <a:pt x="5764" y="3135"/>
                      <a:pt x="9058" y="475"/>
                    </a:cubicBezTo>
                    <a:cubicBezTo>
                      <a:pt x="9090" y="475"/>
                      <a:pt x="9090" y="444"/>
                      <a:pt x="9090" y="412"/>
                    </a:cubicBezTo>
                    <a:cubicBezTo>
                      <a:pt x="9090" y="412"/>
                      <a:pt x="9090" y="380"/>
                      <a:pt x="9058" y="380"/>
                    </a:cubicBezTo>
                    <a:cubicBezTo>
                      <a:pt x="8995" y="285"/>
                      <a:pt x="8900" y="222"/>
                      <a:pt x="8773" y="222"/>
                    </a:cubicBezTo>
                    <a:lnTo>
                      <a:pt x="8710" y="222"/>
                    </a:lnTo>
                    <a:cubicBezTo>
                      <a:pt x="8710" y="222"/>
                      <a:pt x="8710" y="190"/>
                      <a:pt x="8710" y="190"/>
                    </a:cubicBezTo>
                    <a:cubicBezTo>
                      <a:pt x="8615" y="95"/>
                      <a:pt x="8520" y="64"/>
                      <a:pt x="8393" y="64"/>
                    </a:cubicBezTo>
                    <a:lnTo>
                      <a:pt x="8361" y="64"/>
                    </a:lnTo>
                    <a:cubicBezTo>
                      <a:pt x="8013" y="64"/>
                      <a:pt x="7475" y="380"/>
                      <a:pt x="6810" y="855"/>
                    </a:cubicBezTo>
                    <a:cubicBezTo>
                      <a:pt x="7063" y="602"/>
                      <a:pt x="7316" y="380"/>
                      <a:pt x="7570" y="159"/>
                    </a:cubicBezTo>
                    <a:cubicBezTo>
                      <a:pt x="7601" y="127"/>
                      <a:pt x="7601" y="64"/>
                      <a:pt x="7570" y="32"/>
                    </a:cubicBezTo>
                    <a:cubicBezTo>
                      <a:pt x="7570" y="32"/>
                      <a:pt x="7538" y="0"/>
                      <a:pt x="7506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200">
                  <a:solidFill>
                    <a:srgbClr val="B6D7A8"/>
                  </a:solidFill>
                  <a:latin typeface="Sue Ellen Francisco " panose="02000000000000000000" pitchFamily="2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5DE293-4C5D-16E0-665B-A7895CBFB29C}"/>
              </a:ext>
            </a:extLst>
          </p:cNvPr>
          <p:cNvGrpSpPr/>
          <p:nvPr/>
        </p:nvGrpSpPr>
        <p:grpSpPr>
          <a:xfrm>
            <a:off x="711351" y="2469635"/>
            <a:ext cx="3074577" cy="1804649"/>
            <a:chOff x="862368" y="2282085"/>
            <a:chExt cx="3074577" cy="1804649"/>
          </a:xfrm>
        </p:grpSpPr>
        <p:sp>
          <p:nvSpPr>
            <p:cNvPr id="994" name="Google Shape;994;p38"/>
            <p:cNvSpPr/>
            <p:nvPr/>
          </p:nvSpPr>
          <p:spPr>
            <a:xfrm>
              <a:off x="3661703" y="3475818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A9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Sue Ellen Francisco " panose="02000000000000000000" pitchFamily="2" charset="0"/>
              </a:endParaRPr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862368" y="2282085"/>
              <a:ext cx="3074577" cy="1804649"/>
            </a:xfrm>
            <a:custGeom>
              <a:avLst/>
              <a:gdLst/>
              <a:ahLst/>
              <a:cxnLst/>
              <a:rect l="l" t="t" r="r" b="b"/>
              <a:pathLst>
                <a:path w="76387" h="44836" extrusionOk="0">
                  <a:moveTo>
                    <a:pt x="12757" y="914"/>
                  </a:moveTo>
                  <a:cubicBezTo>
                    <a:pt x="12834" y="914"/>
                    <a:pt x="12910" y="918"/>
                    <a:pt x="12985" y="925"/>
                  </a:cubicBezTo>
                  <a:cubicBezTo>
                    <a:pt x="14600" y="1115"/>
                    <a:pt x="16057" y="1780"/>
                    <a:pt x="17292" y="2857"/>
                  </a:cubicBezTo>
                  <a:cubicBezTo>
                    <a:pt x="17957" y="3459"/>
                    <a:pt x="18147" y="4250"/>
                    <a:pt x="18179" y="5074"/>
                  </a:cubicBezTo>
                  <a:cubicBezTo>
                    <a:pt x="18210" y="6214"/>
                    <a:pt x="18115" y="7291"/>
                    <a:pt x="17609" y="8336"/>
                  </a:cubicBezTo>
                  <a:cubicBezTo>
                    <a:pt x="17514" y="8494"/>
                    <a:pt x="17450" y="8652"/>
                    <a:pt x="17355" y="8811"/>
                  </a:cubicBezTo>
                  <a:cubicBezTo>
                    <a:pt x="17007" y="9349"/>
                    <a:pt x="16564" y="9634"/>
                    <a:pt x="15867" y="9666"/>
                  </a:cubicBezTo>
                  <a:cubicBezTo>
                    <a:pt x="13618" y="9792"/>
                    <a:pt x="11338" y="9982"/>
                    <a:pt x="9090" y="10141"/>
                  </a:cubicBezTo>
                  <a:cubicBezTo>
                    <a:pt x="8979" y="10149"/>
                    <a:pt x="8869" y="10153"/>
                    <a:pt x="8759" y="10153"/>
                  </a:cubicBezTo>
                  <a:cubicBezTo>
                    <a:pt x="8460" y="10153"/>
                    <a:pt x="8165" y="10124"/>
                    <a:pt x="7886" y="10077"/>
                  </a:cubicBezTo>
                  <a:cubicBezTo>
                    <a:pt x="7601" y="10046"/>
                    <a:pt x="7475" y="9824"/>
                    <a:pt x="7380" y="9571"/>
                  </a:cubicBezTo>
                  <a:cubicBezTo>
                    <a:pt x="7158" y="8906"/>
                    <a:pt x="7095" y="8241"/>
                    <a:pt x="7063" y="7512"/>
                  </a:cubicBezTo>
                  <a:cubicBezTo>
                    <a:pt x="7126" y="5865"/>
                    <a:pt x="7665" y="4314"/>
                    <a:pt x="8710" y="2952"/>
                  </a:cubicBezTo>
                  <a:cubicBezTo>
                    <a:pt x="8963" y="2572"/>
                    <a:pt x="9311" y="2382"/>
                    <a:pt x="9691" y="2192"/>
                  </a:cubicBezTo>
                  <a:cubicBezTo>
                    <a:pt x="10452" y="1780"/>
                    <a:pt x="11243" y="1400"/>
                    <a:pt x="12067" y="1052"/>
                  </a:cubicBezTo>
                  <a:cubicBezTo>
                    <a:pt x="12260" y="955"/>
                    <a:pt x="12509" y="914"/>
                    <a:pt x="12757" y="914"/>
                  </a:cubicBezTo>
                  <a:close/>
                  <a:moveTo>
                    <a:pt x="71829" y="9370"/>
                  </a:moveTo>
                  <a:cubicBezTo>
                    <a:pt x="72427" y="9370"/>
                    <a:pt x="72884" y="9373"/>
                    <a:pt x="73156" y="9381"/>
                  </a:cubicBezTo>
                  <a:cubicBezTo>
                    <a:pt x="73916" y="9412"/>
                    <a:pt x="74360" y="9761"/>
                    <a:pt x="74645" y="10394"/>
                  </a:cubicBezTo>
                  <a:cubicBezTo>
                    <a:pt x="74961" y="11154"/>
                    <a:pt x="75025" y="11946"/>
                    <a:pt x="75088" y="12769"/>
                  </a:cubicBezTo>
                  <a:cubicBezTo>
                    <a:pt x="75183" y="14194"/>
                    <a:pt x="75341" y="15619"/>
                    <a:pt x="75436" y="17045"/>
                  </a:cubicBezTo>
                  <a:cubicBezTo>
                    <a:pt x="75468" y="17678"/>
                    <a:pt x="75468" y="18343"/>
                    <a:pt x="75468" y="19008"/>
                  </a:cubicBezTo>
                  <a:cubicBezTo>
                    <a:pt x="75405" y="20528"/>
                    <a:pt x="75215" y="38801"/>
                    <a:pt x="74993" y="40321"/>
                  </a:cubicBezTo>
                  <a:cubicBezTo>
                    <a:pt x="74898" y="40955"/>
                    <a:pt x="74613" y="41525"/>
                    <a:pt x="74201" y="42031"/>
                  </a:cubicBezTo>
                  <a:cubicBezTo>
                    <a:pt x="73885" y="42411"/>
                    <a:pt x="73473" y="42665"/>
                    <a:pt x="72998" y="42760"/>
                  </a:cubicBezTo>
                  <a:cubicBezTo>
                    <a:pt x="72491" y="42855"/>
                    <a:pt x="71985" y="42918"/>
                    <a:pt x="71446" y="42950"/>
                  </a:cubicBezTo>
                  <a:lnTo>
                    <a:pt x="65239" y="42950"/>
                  </a:lnTo>
                  <a:lnTo>
                    <a:pt x="65239" y="43013"/>
                  </a:lnTo>
                  <a:cubicBezTo>
                    <a:pt x="64310" y="43013"/>
                    <a:pt x="45703" y="43027"/>
                    <a:pt x="32979" y="43027"/>
                  </a:cubicBezTo>
                  <a:cubicBezTo>
                    <a:pt x="26617" y="43027"/>
                    <a:pt x="21726" y="43024"/>
                    <a:pt x="21251" y="43013"/>
                  </a:cubicBezTo>
                  <a:cubicBezTo>
                    <a:pt x="21115" y="43010"/>
                    <a:pt x="20980" y="43009"/>
                    <a:pt x="20845" y="43009"/>
                  </a:cubicBezTo>
                  <a:cubicBezTo>
                    <a:pt x="19428" y="43009"/>
                    <a:pt x="18009" y="43154"/>
                    <a:pt x="16564" y="43298"/>
                  </a:cubicBezTo>
                  <a:cubicBezTo>
                    <a:pt x="15424" y="43393"/>
                    <a:pt x="14252" y="43488"/>
                    <a:pt x="13112" y="43583"/>
                  </a:cubicBezTo>
                  <a:cubicBezTo>
                    <a:pt x="11813" y="43678"/>
                    <a:pt x="10483" y="43773"/>
                    <a:pt x="9185" y="43900"/>
                  </a:cubicBezTo>
                  <a:cubicBezTo>
                    <a:pt x="8564" y="43950"/>
                    <a:pt x="7938" y="43981"/>
                    <a:pt x="7311" y="43981"/>
                  </a:cubicBezTo>
                  <a:cubicBezTo>
                    <a:pt x="6371" y="43981"/>
                    <a:pt x="5429" y="43912"/>
                    <a:pt x="4498" y="43741"/>
                  </a:cubicBezTo>
                  <a:cubicBezTo>
                    <a:pt x="3801" y="43583"/>
                    <a:pt x="3104" y="43456"/>
                    <a:pt x="2408" y="43266"/>
                  </a:cubicBezTo>
                  <a:cubicBezTo>
                    <a:pt x="2154" y="43203"/>
                    <a:pt x="1901" y="43045"/>
                    <a:pt x="1711" y="42886"/>
                  </a:cubicBezTo>
                  <a:cubicBezTo>
                    <a:pt x="1616" y="42791"/>
                    <a:pt x="1553" y="42633"/>
                    <a:pt x="1553" y="42475"/>
                  </a:cubicBezTo>
                  <a:cubicBezTo>
                    <a:pt x="1521" y="41778"/>
                    <a:pt x="1553" y="41081"/>
                    <a:pt x="1521" y="40385"/>
                  </a:cubicBezTo>
                  <a:cubicBezTo>
                    <a:pt x="1458" y="39308"/>
                    <a:pt x="1331" y="38231"/>
                    <a:pt x="1299" y="37154"/>
                  </a:cubicBezTo>
                  <a:cubicBezTo>
                    <a:pt x="1268" y="36046"/>
                    <a:pt x="1236" y="18185"/>
                    <a:pt x="1268" y="17076"/>
                  </a:cubicBezTo>
                  <a:cubicBezTo>
                    <a:pt x="1268" y="16221"/>
                    <a:pt x="1331" y="15366"/>
                    <a:pt x="1426" y="14511"/>
                  </a:cubicBezTo>
                  <a:cubicBezTo>
                    <a:pt x="1458" y="14131"/>
                    <a:pt x="1553" y="13783"/>
                    <a:pt x="1648" y="13434"/>
                  </a:cubicBezTo>
                  <a:cubicBezTo>
                    <a:pt x="1806" y="12833"/>
                    <a:pt x="2154" y="12421"/>
                    <a:pt x="2724" y="12168"/>
                  </a:cubicBezTo>
                  <a:cubicBezTo>
                    <a:pt x="3643" y="11756"/>
                    <a:pt x="4593" y="11502"/>
                    <a:pt x="5606" y="11439"/>
                  </a:cubicBezTo>
                  <a:cubicBezTo>
                    <a:pt x="7000" y="11344"/>
                    <a:pt x="8361" y="11154"/>
                    <a:pt x="9755" y="11059"/>
                  </a:cubicBezTo>
                  <a:cubicBezTo>
                    <a:pt x="11718" y="10901"/>
                    <a:pt x="13650" y="10774"/>
                    <a:pt x="15614" y="10647"/>
                  </a:cubicBezTo>
                  <a:cubicBezTo>
                    <a:pt x="16722" y="10584"/>
                    <a:pt x="17830" y="10521"/>
                    <a:pt x="18939" y="10426"/>
                  </a:cubicBezTo>
                  <a:cubicBezTo>
                    <a:pt x="20332" y="10331"/>
                    <a:pt x="21726" y="10267"/>
                    <a:pt x="23119" y="10141"/>
                  </a:cubicBezTo>
                  <a:cubicBezTo>
                    <a:pt x="24196" y="10046"/>
                    <a:pt x="51463" y="9951"/>
                    <a:pt x="52540" y="9824"/>
                  </a:cubicBezTo>
                  <a:cubicBezTo>
                    <a:pt x="54611" y="9572"/>
                    <a:pt x="67289" y="9370"/>
                    <a:pt x="71829" y="9370"/>
                  </a:cubicBezTo>
                  <a:close/>
                  <a:moveTo>
                    <a:pt x="12696" y="0"/>
                  </a:moveTo>
                  <a:cubicBezTo>
                    <a:pt x="12407" y="0"/>
                    <a:pt x="12126" y="45"/>
                    <a:pt x="11845" y="165"/>
                  </a:cubicBezTo>
                  <a:cubicBezTo>
                    <a:pt x="10705" y="703"/>
                    <a:pt x="9533" y="1178"/>
                    <a:pt x="8488" y="1907"/>
                  </a:cubicBezTo>
                  <a:cubicBezTo>
                    <a:pt x="8393" y="1970"/>
                    <a:pt x="8298" y="2033"/>
                    <a:pt x="8235" y="2128"/>
                  </a:cubicBezTo>
                  <a:cubicBezTo>
                    <a:pt x="7285" y="3174"/>
                    <a:pt x="6746" y="4440"/>
                    <a:pt x="6398" y="5802"/>
                  </a:cubicBezTo>
                  <a:cubicBezTo>
                    <a:pt x="6176" y="6720"/>
                    <a:pt x="6113" y="7671"/>
                    <a:pt x="6240" y="8621"/>
                  </a:cubicBezTo>
                  <a:cubicBezTo>
                    <a:pt x="6335" y="9191"/>
                    <a:pt x="6493" y="9792"/>
                    <a:pt x="6588" y="10394"/>
                  </a:cubicBezTo>
                  <a:cubicBezTo>
                    <a:pt x="6493" y="10426"/>
                    <a:pt x="6366" y="10426"/>
                    <a:pt x="6240" y="10457"/>
                  </a:cubicBezTo>
                  <a:cubicBezTo>
                    <a:pt x="5353" y="10584"/>
                    <a:pt x="4434" y="10679"/>
                    <a:pt x="3548" y="10869"/>
                  </a:cubicBezTo>
                  <a:cubicBezTo>
                    <a:pt x="2756" y="11091"/>
                    <a:pt x="1933" y="11344"/>
                    <a:pt x="1299" y="11946"/>
                  </a:cubicBezTo>
                  <a:cubicBezTo>
                    <a:pt x="476" y="12706"/>
                    <a:pt x="1" y="13624"/>
                    <a:pt x="191" y="14764"/>
                  </a:cubicBezTo>
                  <a:cubicBezTo>
                    <a:pt x="222" y="14954"/>
                    <a:pt x="222" y="15144"/>
                    <a:pt x="222" y="15334"/>
                  </a:cubicBezTo>
                  <a:cubicBezTo>
                    <a:pt x="254" y="16601"/>
                    <a:pt x="254" y="17900"/>
                    <a:pt x="317" y="19198"/>
                  </a:cubicBezTo>
                  <a:cubicBezTo>
                    <a:pt x="317" y="20021"/>
                    <a:pt x="317" y="37629"/>
                    <a:pt x="444" y="38421"/>
                  </a:cubicBezTo>
                  <a:cubicBezTo>
                    <a:pt x="507" y="38959"/>
                    <a:pt x="507" y="39498"/>
                    <a:pt x="412" y="40036"/>
                  </a:cubicBezTo>
                  <a:cubicBezTo>
                    <a:pt x="349" y="40258"/>
                    <a:pt x="349" y="40543"/>
                    <a:pt x="412" y="40765"/>
                  </a:cubicBezTo>
                  <a:cubicBezTo>
                    <a:pt x="539" y="41271"/>
                    <a:pt x="507" y="41746"/>
                    <a:pt x="444" y="42221"/>
                  </a:cubicBezTo>
                  <a:cubicBezTo>
                    <a:pt x="412" y="42601"/>
                    <a:pt x="476" y="42950"/>
                    <a:pt x="729" y="43203"/>
                  </a:cubicBezTo>
                  <a:cubicBezTo>
                    <a:pt x="1173" y="43646"/>
                    <a:pt x="1648" y="43995"/>
                    <a:pt x="2249" y="44153"/>
                  </a:cubicBezTo>
                  <a:cubicBezTo>
                    <a:pt x="3548" y="44501"/>
                    <a:pt x="4878" y="44755"/>
                    <a:pt x="6240" y="44786"/>
                  </a:cubicBezTo>
                  <a:cubicBezTo>
                    <a:pt x="6776" y="44814"/>
                    <a:pt x="7306" y="44836"/>
                    <a:pt x="7836" y="44836"/>
                  </a:cubicBezTo>
                  <a:cubicBezTo>
                    <a:pt x="8526" y="44836"/>
                    <a:pt x="9214" y="44799"/>
                    <a:pt x="9913" y="44691"/>
                  </a:cubicBezTo>
                  <a:cubicBezTo>
                    <a:pt x="10388" y="44628"/>
                    <a:pt x="10863" y="44596"/>
                    <a:pt x="11338" y="44565"/>
                  </a:cubicBezTo>
                  <a:cubicBezTo>
                    <a:pt x="12890" y="44438"/>
                    <a:pt x="14474" y="44343"/>
                    <a:pt x="16057" y="44216"/>
                  </a:cubicBezTo>
                  <a:cubicBezTo>
                    <a:pt x="17419" y="44121"/>
                    <a:pt x="18781" y="43900"/>
                    <a:pt x="20142" y="43900"/>
                  </a:cubicBezTo>
                  <a:cubicBezTo>
                    <a:pt x="23879" y="43836"/>
                    <a:pt x="67424" y="43836"/>
                    <a:pt x="71193" y="43805"/>
                  </a:cubicBezTo>
                  <a:cubicBezTo>
                    <a:pt x="71605" y="43805"/>
                    <a:pt x="72016" y="43805"/>
                    <a:pt x="72396" y="43741"/>
                  </a:cubicBezTo>
                  <a:cubicBezTo>
                    <a:pt x="73315" y="43646"/>
                    <a:pt x="74138" y="43393"/>
                    <a:pt x="74771" y="42696"/>
                  </a:cubicBezTo>
                  <a:cubicBezTo>
                    <a:pt x="75341" y="42063"/>
                    <a:pt x="75721" y="41335"/>
                    <a:pt x="75848" y="40511"/>
                  </a:cubicBezTo>
                  <a:cubicBezTo>
                    <a:pt x="76133" y="38706"/>
                    <a:pt x="76323" y="20180"/>
                    <a:pt x="76355" y="18375"/>
                  </a:cubicBezTo>
                  <a:cubicBezTo>
                    <a:pt x="76387" y="17963"/>
                    <a:pt x="76355" y="17520"/>
                    <a:pt x="76323" y="17108"/>
                  </a:cubicBezTo>
                  <a:cubicBezTo>
                    <a:pt x="76228" y="15588"/>
                    <a:pt x="76070" y="14068"/>
                    <a:pt x="75975" y="12548"/>
                  </a:cubicBezTo>
                  <a:cubicBezTo>
                    <a:pt x="75912" y="11629"/>
                    <a:pt x="75785" y="10711"/>
                    <a:pt x="75373" y="9887"/>
                  </a:cubicBezTo>
                  <a:cubicBezTo>
                    <a:pt x="74993" y="9127"/>
                    <a:pt x="74423" y="8557"/>
                    <a:pt x="73505" y="8526"/>
                  </a:cubicBezTo>
                  <a:cubicBezTo>
                    <a:pt x="73408" y="8524"/>
                    <a:pt x="73241" y="8523"/>
                    <a:pt x="73011" y="8523"/>
                  </a:cubicBezTo>
                  <a:cubicBezTo>
                    <a:pt x="69236" y="8523"/>
                    <a:pt x="48546" y="8760"/>
                    <a:pt x="46934" y="8969"/>
                  </a:cubicBezTo>
                  <a:cubicBezTo>
                    <a:pt x="45778" y="9127"/>
                    <a:pt x="40038" y="9159"/>
                    <a:pt x="34294" y="9159"/>
                  </a:cubicBezTo>
                  <a:cubicBezTo>
                    <a:pt x="30465" y="9159"/>
                    <a:pt x="26634" y="9145"/>
                    <a:pt x="24158" y="9145"/>
                  </a:cubicBezTo>
                  <a:cubicBezTo>
                    <a:pt x="22920" y="9145"/>
                    <a:pt x="22021" y="9148"/>
                    <a:pt x="21631" y="9159"/>
                  </a:cubicBezTo>
                  <a:cubicBezTo>
                    <a:pt x="21409" y="9159"/>
                    <a:pt x="21156" y="9159"/>
                    <a:pt x="20934" y="9191"/>
                  </a:cubicBezTo>
                  <a:cubicBezTo>
                    <a:pt x="20016" y="9286"/>
                    <a:pt x="19129" y="9349"/>
                    <a:pt x="18210" y="9444"/>
                  </a:cubicBezTo>
                  <a:lnTo>
                    <a:pt x="17830" y="9444"/>
                  </a:lnTo>
                  <a:cubicBezTo>
                    <a:pt x="18052" y="9096"/>
                    <a:pt x="18242" y="8779"/>
                    <a:pt x="18400" y="8431"/>
                  </a:cubicBezTo>
                  <a:cubicBezTo>
                    <a:pt x="19034" y="7259"/>
                    <a:pt x="19034" y="5960"/>
                    <a:pt x="18971" y="4662"/>
                  </a:cubicBezTo>
                  <a:cubicBezTo>
                    <a:pt x="18939" y="3712"/>
                    <a:pt x="18590" y="2889"/>
                    <a:pt x="17862" y="2223"/>
                  </a:cubicBezTo>
                  <a:cubicBezTo>
                    <a:pt x="16532" y="1020"/>
                    <a:pt x="14949" y="323"/>
                    <a:pt x="13207" y="38"/>
                  </a:cubicBezTo>
                  <a:cubicBezTo>
                    <a:pt x="13033" y="15"/>
                    <a:pt x="12863" y="0"/>
                    <a:pt x="12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Sue Ellen Francisco " panose="02000000000000000000" pitchFamily="2" charset="0"/>
              </a:endParaRPr>
            </a:p>
          </p:txBody>
        </p:sp>
        <p:sp>
          <p:nvSpPr>
            <p:cNvPr id="1050" name="Google Shape;1050;p38"/>
            <p:cNvSpPr txBox="1"/>
            <p:nvPr/>
          </p:nvSpPr>
          <p:spPr>
            <a:xfrm>
              <a:off x="1213038" y="3264996"/>
              <a:ext cx="2350302" cy="499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 dirty="0">
                  <a:solidFill>
                    <a:srgbClr val="B4A7D6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CURIOSITY IN FINANCE</a:t>
              </a:r>
              <a:endParaRPr sz="3200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1191258" y="2377603"/>
              <a:ext cx="331052" cy="283105"/>
            </a:xfrm>
            <a:custGeom>
              <a:avLst/>
              <a:gdLst/>
              <a:ahLst/>
              <a:cxnLst/>
              <a:rect l="l" t="t" r="r" b="b"/>
              <a:pathLst>
                <a:path w="14696" h="14568" extrusionOk="0">
                  <a:moveTo>
                    <a:pt x="11560" y="1489"/>
                  </a:moveTo>
                  <a:cubicBezTo>
                    <a:pt x="11592" y="1552"/>
                    <a:pt x="11592" y="1584"/>
                    <a:pt x="11592" y="1647"/>
                  </a:cubicBezTo>
                  <a:cubicBezTo>
                    <a:pt x="11592" y="1679"/>
                    <a:pt x="11560" y="1710"/>
                    <a:pt x="11560" y="1742"/>
                  </a:cubicBezTo>
                  <a:cubicBezTo>
                    <a:pt x="11560" y="1710"/>
                    <a:pt x="11528" y="1710"/>
                    <a:pt x="11528" y="1710"/>
                  </a:cubicBezTo>
                  <a:cubicBezTo>
                    <a:pt x="11497" y="1647"/>
                    <a:pt x="11465" y="1647"/>
                    <a:pt x="11433" y="1615"/>
                  </a:cubicBezTo>
                  <a:cubicBezTo>
                    <a:pt x="11497" y="1552"/>
                    <a:pt x="11528" y="1520"/>
                    <a:pt x="11560" y="1489"/>
                  </a:cubicBezTo>
                  <a:close/>
                  <a:moveTo>
                    <a:pt x="10768" y="1552"/>
                  </a:moveTo>
                  <a:cubicBezTo>
                    <a:pt x="10737" y="1615"/>
                    <a:pt x="10705" y="1679"/>
                    <a:pt x="10642" y="1774"/>
                  </a:cubicBezTo>
                  <a:cubicBezTo>
                    <a:pt x="10515" y="1837"/>
                    <a:pt x="10388" y="1900"/>
                    <a:pt x="10230" y="1995"/>
                  </a:cubicBezTo>
                  <a:cubicBezTo>
                    <a:pt x="10483" y="1805"/>
                    <a:pt x="10642" y="1647"/>
                    <a:pt x="10768" y="1552"/>
                  </a:cubicBezTo>
                  <a:close/>
                  <a:moveTo>
                    <a:pt x="10927" y="1805"/>
                  </a:moveTo>
                  <a:cubicBezTo>
                    <a:pt x="10895" y="1837"/>
                    <a:pt x="10832" y="1900"/>
                    <a:pt x="10768" y="1932"/>
                  </a:cubicBezTo>
                  <a:cubicBezTo>
                    <a:pt x="10610" y="2090"/>
                    <a:pt x="10483" y="2217"/>
                    <a:pt x="10325" y="2344"/>
                  </a:cubicBezTo>
                  <a:cubicBezTo>
                    <a:pt x="10483" y="2185"/>
                    <a:pt x="10642" y="2027"/>
                    <a:pt x="10737" y="1900"/>
                  </a:cubicBezTo>
                  <a:cubicBezTo>
                    <a:pt x="10831" y="1869"/>
                    <a:pt x="10895" y="1837"/>
                    <a:pt x="10927" y="1805"/>
                  </a:cubicBezTo>
                  <a:close/>
                  <a:moveTo>
                    <a:pt x="8488" y="222"/>
                  </a:moveTo>
                  <a:cubicBezTo>
                    <a:pt x="8456" y="254"/>
                    <a:pt x="8456" y="254"/>
                    <a:pt x="8425" y="285"/>
                  </a:cubicBezTo>
                  <a:cubicBezTo>
                    <a:pt x="8298" y="317"/>
                    <a:pt x="8203" y="380"/>
                    <a:pt x="8076" y="444"/>
                  </a:cubicBezTo>
                  <a:cubicBezTo>
                    <a:pt x="8076" y="412"/>
                    <a:pt x="8076" y="380"/>
                    <a:pt x="8045" y="380"/>
                  </a:cubicBezTo>
                  <a:cubicBezTo>
                    <a:pt x="8022" y="358"/>
                    <a:pt x="8000" y="335"/>
                    <a:pt x="7966" y="335"/>
                  </a:cubicBezTo>
                  <a:cubicBezTo>
                    <a:pt x="7952" y="335"/>
                    <a:pt x="7937" y="339"/>
                    <a:pt x="7918" y="349"/>
                  </a:cubicBezTo>
                  <a:cubicBezTo>
                    <a:pt x="7570" y="634"/>
                    <a:pt x="5859" y="1964"/>
                    <a:pt x="4149" y="3389"/>
                  </a:cubicBezTo>
                  <a:cubicBezTo>
                    <a:pt x="5859" y="1742"/>
                    <a:pt x="7633" y="222"/>
                    <a:pt x="8361" y="222"/>
                  </a:cubicBezTo>
                  <a:close/>
                  <a:moveTo>
                    <a:pt x="10325" y="2122"/>
                  </a:moveTo>
                  <a:lnTo>
                    <a:pt x="10325" y="2122"/>
                  </a:lnTo>
                  <a:cubicBezTo>
                    <a:pt x="9881" y="2534"/>
                    <a:pt x="9185" y="3040"/>
                    <a:pt x="8393" y="3611"/>
                  </a:cubicBezTo>
                  <a:cubicBezTo>
                    <a:pt x="8488" y="3516"/>
                    <a:pt x="8583" y="3420"/>
                    <a:pt x="8678" y="3357"/>
                  </a:cubicBezTo>
                  <a:cubicBezTo>
                    <a:pt x="9343" y="2819"/>
                    <a:pt x="9881" y="2407"/>
                    <a:pt x="10325" y="2122"/>
                  </a:cubicBezTo>
                  <a:close/>
                  <a:moveTo>
                    <a:pt x="3548" y="2090"/>
                  </a:moveTo>
                  <a:cubicBezTo>
                    <a:pt x="2756" y="2819"/>
                    <a:pt x="2059" y="3452"/>
                    <a:pt x="1553" y="3801"/>
                  </a:cubicBezTo>
                  <a:cubicBezTo>
                    <a:pt x="1838" y="3547"/>
                    <a:pt x="2186" y="3262"/>
                    <a:pt x="2503" y="2945"/>
                  </a:cubicBezTo>
                  <a:cubicBezTo>
                    <a:pt x="2851" y="2660"/>
                    <a:pt x="3231" y="2344"/>
                    <a:pt x="3548" y="2090"/>
                  </a:cubicBezTo>
                  <a:close/>
                  <a:moveTo>
                    <a:pt x="1014" y="4339"/>
                  </a:moveTo>
                  <a:lnTo>
                    <a:pt x="919" y="4402"/>
                  </a:lnTo>
                  <a:cubicBezTo>
                    <a:pt x="951" y="4371"/>
                    <a:pt x="951" y="4371"/>
                    <a:pt x="982" y="4339"/>
                  </a:cubicBezTo>
                  <a:close/>
                  <a:moveTo>
                    <a:pt x="13808" y="4086"/>
                  </a:moveTo>
                  <a:cubicBezTo>
                    <a:pt x="13808" y="4117"/>
                    <a:pt x="13808" y="4149"/>
                    <a:pt x="13808" y="4181"/>
                  </a:cubicBezTo>
                  <a:cubicBezTo>
                    <a:pt x="13713" y="4244"/>
                    <a:pt x="13587" y="4307"/>
                    <a:pt x="13428" y="4402"/>
                  </a:cubicBezTo>
                  <a:lnTo>
                    <a:pt x="13808" y="4086"/>
                  </a:lnTo>
                  <a:close/>
                  <a:moveTo>
                    <a:pt x="13967" y="4307"/>
                  </a:moveTo>
                  <a:cubicBezTo>
                    <a:pt x="13967" y="4339"/>
                    <a:pt x="13967" y="4371"/>
                    <a:pt x="13903" y="4434"/>
                  </a:cubicBezTo>
                  <a:cubicBezTo>
                    <a:pt x="13935" y="4371"/>
                    <a:pt x="13967" y="4339"/>
                    <a:pt x="13967" y="4307"/>
                  </a:cubicBezTo>
                  <a:close/>
                  <a:moveTo>
                    <a:pt x="7475" y="4181"/>
                  </a:moveTo>
                  <a:cubicBezTo>
                    <a:pt x="7380" y="4244"/>
                    <a:pt x="7316" y="4307"/>
                    <a:pt x="7221" y="4371"/>
                  </a:cubicBezTo>
                  <a:cubicBezTo>
                    <a:pt x="7158" y="4434"/>
                    <a:pt x="7126" y="4466"/>
                    <a:pt x="7063" y="4497"/>
                  </a:cubicBezTo>
                  <a:cubicBezTo>
                    <a:pt x="7190" y="4371"/>
                    <a:pt x="7316" y="4276"/>
                    <a:pt x="7475" y="4181"/>
                  </a:cubicBezTo>
                  <a:close/>
                  <a:moveTo>
                    <a:pt x="13777" y="4371"/>
                  </a:moveTo>
                  <a:cubicBezTo>
                    <a:pt x="13745" y="4466"/>
                    <a:pt x="13682" y="4592"/>
                    <a:pt x="13587" y="4687"/>
                  </a:cubicBezTo>
                  <a:cubicBezTo>
                    <a:pt x="13365" y="4751"/>
                    <a:pt x="13048" y="4877"/>
                    <a:pt x="12732" y="5067"/>
                  </a:cubicBezTo>
                  <a:cubicBezTo>
                    <a:pt x="13175" y="4719"/>
                    <a:pt x="13555" y="4466"/>
                    <a:pt x="13777" y="4371"/>
                  </a:cubicBezTo>
                  <a:close/>
                  <a:moveTo>
                    <a:pt x="13777" y="4846"/>
                  </a:moveTo>
                  <a:cubicBezTo>
                    <a:pt x="13872" y="4846"/>
                    <a:pt x="13935" y="4877"/>
                    <a:pt x="13967" y="4909"/>
                  </a:cubicBezTo>
                  <a:cubicBezTo>
                    <a:pt x="13808" y="5004"/>
                    <a:pt x="13492" y="5226"/>
                    <a:pt x="13080" y="5574"/>
                  </a:cubicBezTo>
                  <a:cubicBezTo>
                    <a:pt x="13365" y="5289"/>
                    <a:pt x="13618" y="5036"/>
                    <a:pt x="13777" y="4846"/>
                  </a:cubicBezTo>
                  <a:close/>
                  <a:moveTo>
                    <a:pt x="11275" y="1742"/>
                  </a:moveTo>
                  <a:cubicBezTo>
                    <a:pt x="11338" y="1742"/>
                    <a:pt x="11370" y="1774"/>
                    <a:pt x="11402" y="1805"/>
                  </a:cubicBezTo>
                  <a:cubicBezTo>
                    <a:pt x="11433" y="1837"/>
                    <a:pt x="11465" y="1900"/>
                    <a:pt x="11433" y="1964"/>
                  </a:cubicBezTo>
                  <a:cubicBezTo>
                    <a:pt x="11433" y="1995"/>
                    <a:pt x="11433" y="1995"/>
                    <a:pt x="11433" y="2027"/>
                  </a:cubicBezTo>
                  <a:cubicBezTo>
                    <a:pt x="11338" y="2217"/>
                    <a:pt x="11180" y="2407"/>
                    <a:pt x="10958" y="2660"/>
                  </a:cubicBezTo>
                  <a:cubicBezTo>
                    <a:pt x="10737" y="2819"/>
                    <a:pt x="10483" y="3009"/>
                    <a:pt x="10230" y="3199"/>
                  </a:cubicBezTo>
                  <a:cubicBezTo>
                    <a:pt x="9058" y="4022"/>
                    <a:pt x="7506" y="5099"/>
                    <a:pt x="6018" y="6239"/>
                  </a:cubicBezTo>
                  <a:cubicBezTo>
                    <a:pt x="7285" y="5162"/>
                    <a:pt x="8900" y="3769"/>
                    <a:pt x="10895" y="2059"/>
                  </a:cubicBezTo>
                  <a:cubicBezTo>
                    <a:pt x="11022" y="1932"/>
                    <a:pt x="11148" y="1837"/>
                    <a:pt x="11275" y="1742"/>
                  </a:cubicBezTo>
                  <a:close/>
                  <a:moveTo>
                    <a:pt x="10357" y="1140"/>
                  </a:moveTo>
                  <a:lnTo>
                    <a:pt x="10357" y="1140"/>
                  </a:lnTo>
                  <a:cubicBezTo>
                    <a:pt x="10325" y="1267"/>
                    <a:pt x="10230" y="1425"/>
                    <a:pt x="10071" y="1647"/>
                  </a:cubicBezTo>
                  <a:cubicBezTo>
                    <a:pt x="9026" y="2439"/>
                    <a:pt x="7126" y="4022"/>
                    <a:pt x="5321" y="5606"/>
                  </a:cubicBezTo>
                  <a:cubicBezTo>
                    <a:pt x="4814" y="5954"/>
                    <a:pt x="4308" y="6271"/>
                    <a:pt x="3833" y="6587"/>
                  </a:cubicBezTo>
                  <a:lnTo>
                    <a:pt x="10357" y="1140"/>
                  </a:lnTo>
                  <a:close/>
                  <a:moveTo>
                    <a:pt x="11592" y="2850"/>
                  </a:moveTo>
                  <a:lnTo>
                    <a:pt x="11592" y="2850"/>
                  </a:lnTo>
                  <a:cubicBezTo>
                    <a:pt x="11275" y="3135"/>
                    <a:pt x="10958" y="3452"/>
                    <a:pt x="10610" y="3769"/>
                  </a:cubicBezTo>
                  <a:lnTo>
                    <a:pt x="7031" y="6777"/>
                  </a:lnTo>
                  <a:cubicBezTo>
                    <a:pt x="8171" y="5732"/>
                    <a:pt x="9280" y="4719"/>
                    <a:pt x="10166" y="3864"/>
                  </a:cubicBezTo>
                  <a:cubicBezTo>
                    <a:pt x="10705" y="3452"/>
                    <a:pt x="11212" y="3104"/>
                    <a:pt x="11592" y="2850"/>
                  </a:cubicBezTo>
                  <a:close/>
                  <a:moveTo>
                    <a:pt x="11896" y="6648"/>
                  </a:moveTo>
                  <a:lnTo>
                    <a:pt x="11896" y="6648"/>
                  </a:lnTo>
                  <a:cubicBezTo>
                    <a:pt x="11847" y="6691"/>
                    <a:pt x="11798" y="6735"/>
                    <a:pt x="11748" y="6779"/>
                  </a:cubicBezTo>
                  <a:lnTo>
                    <a:pt x="11748" y="6779"/>
                  </a:lnTo>
                  <a:lnTo>
                    <a:pt x="11782" y="6746"/>
                  </a:lnTo>
                  <a:cubicBezTo>
                    <a:pt x="11814" y="6713"/>
                    <a:pt x="11855" y="6680"/>
                    <a:pt x="11896" y="6648"/>
                  </a:cubicBezTo>
                  <a:close/>
                  <a:moveTo>
                    <a:pt x="11477" y="7007"/>
                  </a:moveTo>
                  <a:lnTo>
                    <a:pt x="11477" y="7007"/>
                  </a:lnTo>
                  <a:cubicBezTo>
                    <a:pt x="11452" y="7026"/>
                    <a:pt x="11427" y="7044"/>
                    <a:pt x="11402" y="7062"/>
                  </a:cubicBezTo>
                  <a:cubicBezTo>
                    <a:pt x="11428" y="7043"/>
                    <a:pt x="11453" y="7024"/>
                    <a:pt x="11477" y="7007"/>
                  </a:cubicBezTo>
                  <a:close/>
                  <a:moveTo>
                    <a:pt x="6366" y="5131"/>
                  </a:moveTo>
                  <a:cubicBezTo>
                    <a:pt x="5511" y="5859"/>
                    <a:pt x="4561" y="6619"/>
                    <a:pt x="3643" y="7316"/>
                  </a:cubicBezTo>
                  <a:lnTo>
                    <a:pt x="5891" y="5447"/>
                  </a:lnTo>
                  <a:cubicBezTo>
                    <a:pt x="5923" y="5416"/>
                    <a:pt x="5955" y="5384"/>
                    <a:pt x="6018" y="5352"/>
                  </a:cubicBezTo>
                  <a:cubicBezTo>
                    <a:pt x="6145" y="5289"/>
                    <a:pt x="6271" y="5194"/>
                    <a:pt x="6366" y="5131"/>
                  </a:cubicBezTo>
                  <a:close/>
                  <a:moveTo>
                    <a:pt x="3041" y="4751"/>
                  </a:moveTo>
                  <a:lnTo>
                    <a:pt x="3041" y="4751"/>
                  </a:lnTo>
                  <a:cubicBezTo>
                    <a:pt x="1838" y="5986"/>
                    <a:pt x="856" y="7031"/>
                    <a:pt x="571" y="7379"/>
                  </a:cubicBezTo>
                  <a:cubicBezTo>
                    <a:pt x="539" y="7347"/>
                    <a:pt x="539" y="7316"/>
                    <a:pt x="571" y="7284"/>
                  </a:cubicBezTo>
                  <a:cubicBezTo>
                    <a:pt x="571" y="7157"/>
                    <a:pt x="634" y="7031"/>
                    <a:pt x="729" y="6872"/>
                  </a:cubicBezTo>
                  <a:cubicBezTo>
                    <a:pt x="919" y="6651"/>
                    <a:pt x="1172" y="6397"/>
                    <a:pt x="1489" y="6081"/>
                  </a:cubicBezTo>
                  <a:cubicBezTo>
                    <a:pt x="1933" y="5701"/>
                    <a:pt x="2471" y="5257"/>
                    <a:pt x="3041" y="4751"/>
                  </a:cubicBezTo>
                  <a:close/>
                  <a:moveTo>
                    <a:pt x="9881" y="2724"/>
                  </a:moveTo>
                  <a:cubicBezTo>
                    <a:pt x="7095" y="5131"/>
                    <a:pt x="4941" y="6967"/>
                    <a:pt x="3421" y="8234"/>
                  </a:cubicBezTo>
                  <a:cubicBezTo>
                    <a:pt x="4719" y="6936"/>
                    <a:pt x="5859" y="5859"/>
                    <a:pt x="6841" y="4941"/>
                  </a:cubicBezTo>
                  <a:cubicBezTo>
                    <a:pt x="7063" y="4782"/>
                    <a:pt x="7253" y="4592"/>
                    <a:pt x="7475" y="4434"/>
                  </a:cubicBezTo>
                  <a:cubicBezTo>
                    <a:pt x="8393" y="3801"/>
                    <a:pt x="9248" y="3230"/>
                    <a:pt x="9881" y="2724"/>
                  </a:cubicBezTo>
                  <a:close/>
                  <a:moveTo>
                    <a:pt x="5258" y="7664"/>
                  </a:moveTo>
                  <a:cubicBezTo>
                    <a:pt x="4878" y="7949"/>
                    <a:pt x="4466" y="8266"/>
                    <a:pt x="4118" y="8519"/>
                  </a:cubicBezTo>
                  <a:cubicBezTo>
                    <a:pt x="4244" y="8424"/>
                    <a:pt x="4371" y="8329"/>
                    <a:pt x="4498" y="8202"/>
                  </a:cubicBezTo>
                  <a:cubicBezTo>
                    <a:pt x="4751" y="8012"/>
                    <a:pt x="5004" y="7822"/>
                    <a:pt x="5258" y="7664"/>
                  </a:cubicBezTo>
                  <a:close/>
                  <a:moveTo>
                    <a:pt x="13428" y="4909"/>
                  </a:moveTo>
                  <a:lnTo>
                    <a:pt x="13428" y="4909"/>
                  </a:lnTo>
                  <a:cubicBezTo>
                    <a:pt x="13302" y="5099"/>
                    <a:pt x="13112" y="5289"/>
                    <a:pt x="12890" y="5511"/>
                  </a:cubicBezTo>
                  <a:cubicBezTo>
                    <a:pt x="12542" y="5859"/>
                    <a:pt x="12130" y="6207"/>
                    <a:pt x="11687" y="6619"/>
                  </a:cubicBezTo>
                  <a:cubicBezTo>
                    <a:pt x="10642" y="7411"/>
                    <a:pt x="9406" y="8393"/>
                    <a:pt x="8235" y="9311"/>
                  </a:cubicBezTo>
                  <a:cubicBezTo>
                    <a:pt x="8203" y="9343"/>
                    <a:pt x="8171" y="9374"/>
                    <a:pt x="8140" y="9374"/>
                  </a:cubicBezTo>
                  <a:cubicBezTo>
                    <a:pt x="9216" y="8393"/>
                    <a:pt x="10261" y="7347"/>
                    <a:pt x="11117" y="6461"/>
                  </a:cubicBezTo>
                  <a:cubicBezTo>
                    <a:pt x="12067" y="5669"/>
                    <a:pt x="12858" y="5099"/>
                    <a:pt x="13428" y="4909"/>
                  </a:cubicBezTo>
                  <a:close/>
                  <a:moveTo>
                    <a:pt x="10325" y="3326"/>
                  </a:moveTo>
                  <a:lnTo>
                    <a:pt x="10325" y="3326"/>
                  </a:lnTo>
                  <a:cubicBezTo>
                    <a:pt x="9994" y="3656"/>
                    <a:pt x="9633" y="4013"/>
                    <a:pt x="9216" y="4371"/>
                  </a:cubicBezTo>
                  <a:cubicBezTo>
                    <a:pt x="7728" y="5447"/>
                    <a:pt x="5955" y="6777"/>
                    <a:pt x="4466" y="8012"/>
                  </a:cubicBezTo>
                  <a:cubicBezTo>
                    <a:pt x="3738" y="8551"/>
                    <a:pt x="3073" y="9026"/>
                    <a:pt x="2503" y="9406"/>
                  </a:cubicBezTo>
                  <a:cubicBezTo>
                    <a:pt x="4434" y="7474"/>
                    <a:pt x="8203" y="4814"/>
                    <a:pt x="10325" y="3326"/>
                  </a:cubicBezTo>
                  <a:close/>
                  <a:moveTo>
                    <a:pt x="4466" y="6366"/>
                  </a:moveTo>
                  <a:cubicBezTo>
                    <a:pt x="4371" y="6429"/>
                    <a:pt x="4308" y="6524"/>
                    <a:pt x="4213" y="6587"/>
                  </a:cubicBezTo>
                  <a:cubicBezTo>
                    <a:pt x="3611" y="7094"/>
                    <a:pt x="3073" y="7537"/>
                    <a:pt x="2598" y="7981"/>
                  </a:cubicBezTo>
                  <a:lnTo>
                    <a:pt x="824" y="9469"/>
                  </a:lnTo>
                  <a:cubicBezTo>
                    <a:pt x="792" y="9501"/>
                    <a:pt x="792" y="9533"/>
                    <a:pt x="824" y="9596"/>
                  </a:cubicBezTo>
                  <a:lnTo>
                    <a:pt x="856" y="9596"/>
                  </a:lnTo>
                  <a:cubicBezTo>
                    <a:pt x="824" y="9628"/>
                    <a:pt x="792" y="9628"/>
                    <a:pt x="792" y="9659"/>
                  </a:cubicBezTo>
                  <a:cubicBezTo>
                    <a:pt x="761" y="9628"/>
                    <a:pt x="761" y="9564"/>
                    <a:pt x="761" y="9501"/>
                  </a:cubicBezTo>
                  <a:cubicBezTo>
                    <a:pt x="792" y="9279"/>
                    <a:pt x="1014" y="8994"/>
                    <a:pt x="1331" y="8678"/>
                  </a:cubicBezTo>
                  <a:lnTo>
                    <a:pt x="2281" y="7854"/>
                  </a:lnTo>
                  <a:cubicBezTo>
                    <a:pt x="2914" y="7411"/>
                    <a:pt x="3674" y="6872"/>
                    <a:pt x="4466" y="6366"/>
                  </a:cubicBezTo>
                  <a:close/>
                  <a:moveTo>
                    <a:pt x="14505" y="6872"/>
                  </a:moveTo>
                  <a:lnTo>
                    <a:pt x="14505" y="6872"/>
                  </a:lnTo>
                  <a:cubicBezTo>
                    <a:pt x="14315" y="7347"/>
                    <a:pt x="13143" y="8488"/>
                    <a:pt x="11687" y="9754"/>
                  </a:cubicBezTo>
                  <a:cubicBezTo>
                    <a:pt x="12985" y="8456"/>
                    <a:pt x="14125" y="7284"/>
                    <a:pt x="14505" y="6872"/>
                  </a:cubicBezTo>
                  <a:close/>
                  <a:moveTo>
                    <a:pt x="11307" y="5099"/>
                  </a:moveTo>
                  <a:lnTo>
                    <a:pt x="11307" y="5099"/>
                  </a:lnTo>
                  <a:cubicBezTo>
                    <a:pt x="9881" y="6461"/>
                    <a:pt x="7665" y="8266"/>
                    <a:pt x="5574" y="9913"/>
                  </a:cubicBezTo>
                  <a:lnTo>
                    <a:pt x="11307" y="5099"/>
                  </a:lnTo>
                  <a:close/>
                  <a:moveTo>
                    <a:pt x="2376" y="9311"/>
                  </a:moveTo>
                  <a:lnTo>
                    <a:pt x="2376" y="9311"/>
                  </a:lnTo>
                  <a:cubicBezTo>
                    <a:pt x="2186" y="9501"/>
                    <a:pt x="2028" y="9659"/>
                    <a:pt x="1869" y="9849"/>
                  </a:cubicBezTo>
                  <a:cubicBezTo>
                    <a:pt x="1806" y="9913"/>
                    <a:pt x="1711" y="9944"/>
                    <a:pt x="1648" y="10008"/>
                  </a:cubicBezTo>
                  <a:cubicBezTo>
                    <a:pt x="1806" y="9818"/>
                    <a:pt x="1996" y="9659"/>
                    <a:pt x="2154" y="9469"/>
                  </a:cubicBezTo>
                  <a:cubicBezTo>
                    <a:pt x="2218" y="9406"/>
                    <a:pt x="2312" y="9374"/>
                    <a:pt x="2376" y="9311"/>
                  </a:cubicBezTo>
                  <a:close/>
                  <a:moveTo>
                    <a:pt x="4973" y="6492"/>
                  </a:moveTo>
                  <a:lnTo>
                    <a:pt x="4973" y="6492"/>
                  </a:lnTo>
                  <a:cubicBezTo>
                    <a:pt x="4086" y="7347"/>
                    <a:pt x="3104" y="8298"/>
                    <a:pt x="2028" y="9374"/>
                  </a:cubicBezTo>
                  <a:cubicBezTo>
                    <a:pt x="1426" y="9881"/>
                    <a:pt x="1046" y="10166"/>
                    <a:pt x="887" y="10261"/>
                  </a:cubicBezTo>
                  <a:lnTo>
                    <a:pt x="887" y="10198"/>
                  </a:lnTo>
                  <a:cubicBezTo>
                    <a:pt x="919" y="9944"/>
                    <a:pt x="1299" y="9469"/>
                    <a:pt x="1901" y="8868"/>
                  </a:cubicBezTo>
                  <a:cubicBezTo>
                    <a:pt x="2661" y="8298"/>
                    <a:pt x="3801" y="7442"/>
                    <a:pt x="4973" y="6492"/>
                  </a:cubicBezTo>
                  <a:close/>
                  <a:moveTo>
                    <a:pt x="3136" y="9184"/>
                  </a:moveTo>
                  <a:cubicBezTo>
                    <a:pt x="2914" y="9374"/>
                    <a:pt x="2724" y="9564"/>
                    <a:pt x="2534" y="9723"/>
                  </a:cubicBezTo>
                  <a:cubicBezTo>
                    <a:pt x="2091" y="10071"/>
                    <a:pt x="1774" y="10324"/>
                    <a:pt x="1553" y="10546"/>
                  </a:cubicBezTo>
                  <a:cubicBezTo>
                    <a:pt x="1648" y="10356"/>
                    <a:pt x="1806" y="10198"/>
                    <a:pt x="1964" y="9976"/>
                  </a:cubicBezTo>
                  <a:cubicBezTo>
                    <a:pt x="2281" y="9754"/>
                    <a:pt x="2693" y="9501"/>
                    <a:pt x="3136" y="9184"/>
                  </a:cubicBezTo>
                  <a:close/>
                  <a:moveTo>
                    <a:pt x="13998" y="8931"/>
                  </a:moveTo>
                  <a:lnTo>
                    <a:pt x="13998" y="8931"/>
                  </a:lnTo>
                  <a:cubicBezTo>
                    <a:pt x="13903" y="9121"/>
                    <a:pt x="13555" y="9501"/>
                    <a:pt x="13017" y="9976"/>
                  </a:cubicBezTo>
                  <a:cubicBezTo>
                    <a:pt x="12700" y="10198"/>
                    <a:pt x="12352" y="10483"/>
                    <a:pt x="11940" y="10799"/>
                  </a:cubicBezTo>
                  <a:cubicBezTo>
                    <a:pt x="12795" y="9976"/>
                    <a:pt x="13713" y="9121"/>
                    <a:pt x="13998" y="8931"/>
                  </a:cubicBezTo>
                  <a:close/>
                  <a:moveTo>
                    <a:pt x="7570" y="6081"/>
                  </a:moveTo>
                  <a:lnTo>
                    <a:pt x="7570" y="6081"/>
                  </a:lnTo>
                  <a:cubicBezTo>
                    <a:pt x="5226" y="8202"/>
                    <a:pt x="2819" y="10293"/>
                    <a:pt x="1743" y="10863"/>
                  </a:cubicBezTo>
                  <a:cubicBezTo>
                    <a:pt x="1933" y="10609"/>
                    <a:pt x="2218" y="10261"/>
                    <a:pt x="2598" y="9913"/>
                  </a:cubicBezTo>
                  <a:cubicBezTo>
                    <a:pt x="3073" y="9533"/>
                    <a:pt x="3611" y="9121"/>
                    <a:pt x="4181" y="8678"/>
                  </a:cubicBezTo>
                  <a:cubicBezTo>
                    <a:pt x="5258" y="7886"/>
                    <a:pt x="6430" y="6967"/>
                    <a:pt x="7570" y="6081"/>
                  </a:cubicBezTo>
                  <a:close/>
                  <a:moveTo>
                    <a:pt x="1806" y="10546"/>
                  </a:moveTo>
                  <a:lnTo>
                    <a:pt x="1806" y="10546"/>
                  </a:lnTo>
                  <a:cubicBezTo>
                    <a:pt x="1679" y="10704"/>
                    <a:pt x="1553" y="10831"/>
                    <a:pt x="1489" y="10989"/>
                  </a:cubicBezTo>
                  <a:cubicBezTo>
                    <a:pt x="1426" y="10989"/>
                    <a:pt x="1362" y="11021"/>
                    <a:pt x="1331" y="11021"/>
                  </a:cubicBezTo>
                  <a:cubicBezTo>
                    <a:pt x="1331" y="10989"/>
                    <a:pt x="1331" y="10958"/>
                    <a:pt x="1331" y="10958"/>
                  </a:cubicBezTo>
                  <a:cubicBezTo>
                    <a:pt x="1426" y="10863"/>
                    <a:pt x="1584" y="10704"/>
                    <a:pt x="1806" y="10546"/>
                  </a:cubicBezTo>
                  <a:close/>
                  <a:moveTo>
                    <a:pt x="7981" y="9121"/>
                  </a:moveTo>
                  <a:lnTo>
                    <a:pt x="7981" y="9121"/>
                  </a:lnTo>
                  <a:cubicBezTo>
                    <a:pt x="7506" y="9596"/>
                    <a:pt x="7031" y="10103"/>
                    <a:pt x="6556" y="10546"/>
                  </a:cubicBezTo>
                  <a:lnTo>
                    <a:pt x="6430" y="10641"/>
                  </a:lnTo>
                  <a:cubicBezTo>
                    <a:pt x="6176" y="10831"/>
                    <a:pt x="5955" y="10989"/>
                    <a:pt x="5733" y="11148"/>
                  </a:cubicBezTo>
                  <a:cubicBezTo>
                    <a:pt x="6461" y="10483"/>
                    <a:pt x="7221" y="9786"/>
                    <a:pt x="7981" y="9121"/>
                  </a:cubicBezTo>
                  <a:close/>
                  <a:moveTo>
                    <a:pt x="7728" y="6397"/>
                  </a:moveTo>
                  <a:cubicBezTo>
                    <a:pt x="6905" y="7157"/>
                    <a:pt x="6050" y="7917"/>
                    <a:pt x="5258" y="8646"/>
                  </a:cubicBezTo>
                  <a:cubicBezTo>
                    <a:pt x="3928" y="9786"/>
                    <a:pt x="2756" y="10736"/>
                    <a:pt x="2059" y="11179"/>
                  </a:cubicBezTo>
                  <a:lnTo>
                    <a:pt x="7728" y="6397"/>
                  </a:lnTo>
                  <a:close/>
                  <a:moveTo>
                    <a:pt x="2566" y="10546"/>
                  </a:moveTo>
                  <a:lnTo>
                    <a:pt x="1521" y="11401"/>
                  </a:lnTo>
                  <a:cubicBezTo>
                    <a:pt x="1521" y="11369"/>
                    <a:pt x="1521" y="11369"/>
                    <a:pt x="1521" y="11338"/>
                  </a:cubicBezTo>
                  <a:cubicBezTo>
                    <a:pt x="1553" y="11274"/>
                    <a:pt x="1553" y="11179"/>
                    <a:pt x="1616" y="11116"/>
                  </a:cubicBezTo>
                  <a:cubicBezTo>
                    <a:pt x="1838" y="10989"/>
                    <a:pt x="2186" y="10799"/>
                    <a:pt x="2566" y="10546"/>
                  </a:cubicBezTo>
                  <a:close/>
                  <a:moveTo>
                    <a:pt x="1394" y="11179"/>
                  </a:moveTo>
                  <a:cubicBezTo>
                    <a:pt x="1394" y="11211"/>
                    <a:pt x="1362" y="11274"/>
                    <a:pt x="1362" y="11306"/>
                  </a:cubicBezTo>
                  <a:cubicBezTo>
                    <a:pt x="1362" y="11338"/>
                    <a:pt x="1362" y="11401"/>
                    <a:pt x="1362" y="11433"/>
                  </a:cubicBezTo>
                  <a:cubicBezTo>
                    <a:pt x="1299" y="11369"/>
                    <a:pt x="1299" y="11274"/>
                    <a:pt x="1299" y="11179"/>
                  </a:cubicBezTo>
                  <a:close/>
                  <a:moveTo>
                    <a:pt x="8900" y="9026"/>
                  </a:moveTo>
                  <a:cubicBezTo>
                    <a:pt x="8235" y="9596"/>
                    <a:pt x="7601" y="10134"/>
                    <a:pt x="7031" y="10609"/>
                  </a:cubicBezTo>
                  <a:cubicBezTo>
                    <a:pt x="6428" y="11122"/>
                    <a:pt x="5940" y="11520"/>
                    <a:pt x="5539" y="11858"/>
                  </a:cubicBezTo>
                  <a:lnTo>
                    <a:pt x="5539" y="11858"/>
                  </a:lnTo>
                  <a:cubicBezTo>
                    <a:pt x="5671" y="11741"/>
                    <a:pt x="5785" y="11602"/>
                    <a:pt x="5923" y="11464"/>
                  </a:cubicBezTo>
                  <a:cubicBezTo>
                    <a:pt x="6620" y="10863"/>
                    <a:pt x="7443" y="10166"/>
                    <a:pt x="8330" y="9438"/>
                  </a:cubicBezTo>
                  <a:cubicBezTo>
                    <a:pt x="8520" y="9311"/>
                    <a:pt x="8710" y="9153"/>
                    <a:pt x="8900" y="9026"/>
                  </a:cubicBezTo>
                  <a:close/>
                  <a:moveTo>
                    <a:pt x="6841" y="9913"/>
                  </a:moveTo>
                  <a:cubicBezTo>
                    <a:pt x="5891" y="10768"/>
                    <a:pt x="5036" y="11559"/>
                    <a:pt x="4434" y="12129"/>
                  </a:cubicBezTo>
                  <a:cubicBezTo>
                    <a:pt x="4149" y="12351"/>
                    <a:pt x="3928" y="12509"/>
                    <a:pt x="3801" y="12636"/>
                  </a:cubicBezTo>
                  <a:cubicBezTo>
                    <a:pt x="3674" y="12699"/>
                    <a:pt x="3548" y="12763"/>
                    <a:pt x="3421" y="12794"/>
                  </a:cubicBezTo>
                  <a:lnTo>
                    <a:pt x="6841" y="9913"/>
                  </a:lnTo>
                  <a:close/>
                  <a:moveTo>
                    <a:pt x="5448" y="10863"/>
                  </a:moveTo>
                  <a:lnTo>
                    <a:pt x="5448" y="10863"/>
                  </a:lnTo>
                  <a:cubicBezTo>
                    <a:pt x="4656" y="11528"/>
                    <a:pt x="3864" y="12224"/>
                    <a:pt x="3136" y="12826"/>
                  </a:cubicBezTo>
                  <a:cubicBezTo>
                    <a:pt x="3104" y="12826"/>
                    <a:pt x="3073" y="12794"/>
                    <a:pt x="3041" y="12794"/>
                  </a:cubicBezTo>
                  <a:cubicBezTo>
                    <a:pt x="3326" y="12573"/>
                    <a:pt x="4244" y="11813"/>
                    <a:pt x="5448" y="10863"/>
                  </a:cubicBezTo>
                  <a:close/>
                  <a:moveTo>
                    <a:pt x="9850" y="10451"/>
                  </a:moveTo>
                  <a:lnTo>
                    <a:pt x="9850" y="10451"/>
                  </a:lnTo>
                  <a:cubicBezTo>
                    <a:pt x="8583" y="11623"/>
                    <a:pt x="7348" y="12763"/>
                    <a:pt x="6398" y="13365"/>
                  </a:cubicBezTo>
                  <a:cubicBezTo>
                    <a:pt x="6430" y="13301"/>
                    <a:pt x="6493" y="13238"/>
                    <a:pt x="6556" y="13206"/>
                  </a:cubicBezTo>
                  <a:lnTo>
                    <a:pt x="9850" y="10451"/>
                  </a:lnTo>
                  <a:close/>
                  <a:moveTo>
                    <a:pt x="12605" y="9691"/>
                  </a:moveTo>
                  <a:lnTo>
                    <a:pt x="12605" y="9691"/>
                  </a:lnTo>
                  <a:cubicBezTo>
                    <a:pt x="11370" y="10989"/>
                    <a:pt x="9691" y="12699"/>
                    <a:pt x="8425" y="13618"/>
                  </a:cubicBezTo>
                  <a:lnTo>
                    <a:pt x="12605" y="9691"/>
                  </a:lnTo>
                  <a:close/>
                  <a:moveTo>
                    <a:pt x="5194" y="13650"/>
                  </a:moveTo>
                  <a:lnTo>
                    <a:pt x="5194" y="13650"/>
                  </a:lnTo>
                  <a:cubicBezTo>
                    <a:pt x="5163" y="13681"/>
                    <a:pt x="5163" y="13745"/>
                    <a:pt x="5131" y="13776"/>
                  </a:cubicBezTo>
                  <a:cubicBezTo>
                    <a:pt x="5131" y="13776"/>
                    <a:pt x="5099" y="13776"/>
                    <a:pt x="5099" y="13745"/>
                  </a:cubicBezTo>
                  <a:lnTo>
                    <a:pt x="5194" y="13650"/>
                  </a:lnTo>
                  <a:close/>
                  <a:moveTo>
                    <a:pt x="13650" y="6492"/>
                  </a:moveTo>
                  <a:lnTo>
                    <a:pt x="13650" y="6492"/>
                  </a:lnTo>
                  <a:cubicBezTo>
                    <a:pt x="13207" y="6967"/>
                    <a:pt x="12510" y="7727"/>
                    <a:pt x="11687" y="8583"/>
                  </a:cubicBezTo>
                  <a:cubicBezTo>
                    <a:pt x="9945" y="10008"/>
                    <a:pt x="7728" y="11844"/>
                    <a:pt x="6525" y="13016"/>
                  </a:cubicBezTo>
                  <a:lnTo>
                    <a:pt x="5669" y="13745"/>
                  </a:lnTo>
                  <a:cubicBezTo>
                    <a:pt x="5511" y="13776"/>
                    <a:pt x="5416" y="13808"/>
                    <a:pt x="5289" y="13808"/>
                  </a:cubicBezTo>
                  <a:cubicBezTo>
                    <a:pt x="5353" y="13650"/>
                    <a:pt x="5479" y="13460"/>
                    <a:pt x="5638" y="13238"/>
                  </a:cubicBezTo>
                  <a:lnTo>
                    <a:pt x="10578" y="8836"/>
                  </a:lnTo>
                  <a:cubicBezTo>
                    <a:pt x="11813" y="7854"/>
                    <a:pt x="12985" y="6999"/>
                    <a:pt x="13650" y="6492"/>
                  </a:cubicBezTo>
                  <a:close/>
                  <a:moveTo>
                    <a:pt x="5384" y="13966"/>
                  </a:moveTo>
                  <a:lnTo>
                    <a:pt x="5258" y="14061"/>
                  </a:lnTo>
                  <a:cubicBezTo>
                    <a:pt x="5258" y="14030"/>
                    <a:pt x="5258" y="13998"/>
                    <a:pt x="5258" y="13966"/>
                  </a:cubicBezTo>
                  <a:close/>
                  <a:moveTo>
                    <a:pt x="13302" y="10673"/>
                  </a:moveTo>
                  <a:cubicBezTo>
                    <a:pt x="12922" y="11084"/>
                    <a:pt x="12605" y="11433"/>
                    <a:pt x="12352" y="11718"/>
                  </a:cubicBezTo>
                  <a:cubicBezTo>
                    <a:pt x="11243" y="12826"/>
                    <a:pt x="9881" y="14061"/>
                    <a:pt x="9438" y="14061"/>
                  </a:cubicBezTo>
                  <a:lnTo>
                    <a:pt x="9375" y="14061"/>
                  </a:lnTo>
                  <a:cubicBezTo>
                    <a:pt x="9343" y="13808"/>
                    <a:pt x="10832" y="12668"/>
                    <a:pt x="11813" y="11876"/>
                  </a:cubicBezTo>
                  <a:cubicBezTo>
                    <a:pt x="12415" y="11401"/>
                    <a:pt x="12922" y="11021"/>
                    <a:pt x="13302" y="10673"/>
                  </a:cubicBezTo>
                  <a:close/>
                  <a:moveTo>
                    <a:pt x="7506" y="0"/>
                  </a:moveTo>
                  <a:cubicBezTo>
                    <a:pt x="7380" y="0"/>
                    <a:pt x="6905" y="412"/>
                    <a:pt x="5099" y="2090"/>
                  </a:cubicBezTo>
                  <a:cubicBezTo>
                    <a:pt x="3801" y="3294"/>
                    <a:pt x="1743" y="5194"/>
                    <a:pt x="951" y="5701"/>
                  </a:cubicBezTo>
                  <a:lnTo>
                    <a:pt x="6905" y="159"/>
                  </a:lnTo>
                  <a:cubicBezTo>
                    <a:pt x="6936" y="127"/>
                    <a:pt x="6936" y="95"/>
                    <a:pt x="6905" y="64"/>
                  </a:cubicBezTo>
                  <a:cubicBezTo>
                    <a:pt x="6905" y="32"/>
                    <a:pt x="6873" y="32"/>
                    <a:pt x="6873" y="32"/>
                  </a:cubicBezTo>
                  <a:cubicBezTo>
                    <a:pt x="6810" y="32"/>
                    <a:pt x="6778" y="32"/>
                    <a:pt x="4276" y="2185"/>
                  </a:cubicBezTo>
                  <a:cubicBezTo>
                    <a:pt x="3548" y="2819"/>
                    <a:pt x="2693" y="3547"/>
                    <a:pt x="1964" y="4149"/>
                  </a:cubicBezTo>
                  <a:lnTo>
                    <a:pt x="6113" y="285"/>
                  </a:lnTo>
                  <a:cubicBezTo>
                    <a:pt x="6145" y="254"/>
                    <a:pt x="6145" y="190"/>
                    <a:pt x="6113" y="159"/>
                  </a:cubicBezTo>
                  <a:cubicBezTo>
                    <a:pt x="6097" y="143"/>
                    <a:pt x="6081" y="135"/>
                    <a:pt x="6065" y="135"/>
                  </a:cubicBezTo>
                  <a:cubicBezTo>
                    <a:pt x="6050" y="135"/>
                    <a:pt x="6034" y="143"/>
                    <a:pt x="6018" y="159"/>
                  </a:cubicBezTo>
                  <a:lnTo>
                    <a:pt x="5068" y="950"/>
                  </a:lnTo>
                  <a:cubicBezTo>
                    <a:pt x="5068" y="950"/>
                    <a:pt x="5068" y="919"/>
                    <a:pt x="5099" y="919"/>
                  </a:cubicBezTo>
                  <a:cubicBezTo>
                    <a:pt x="5416" y="665"/>
                    <a:pt x="5479" y="570"/>
                    <a:pt x="5479" y="539"/>
                  </a:cubicBezTo>
                  <a:cubicBezTo>
                    <a:pt x="5479" y="507"/>
                    <a:pt x="5479" y="475"/>
                    <a:pt x="5448" y="475"/>
                  </a:cubicBezTo>
                  <a:cubicBezTo>
                    <a:pt x="5448" y="444"/>
                    <a:pt x="5416" y="444"/>
                    <a:pt x="5416" y="444"/>
                  </a:cubicBezTo>
                  <a:lnTo>
                    <a:pt x="5353" y="444"/>
                  </a:lnTo>
                  <a:cubicBezTo>
                    <a:pt x="5226" y="570"/>
                    <a:pt x="5099" y="697"/>
                    <a:pt x="4973" y="792"/>
                  </a:cubicBezTo>
                  <a:cubicBezTo>
                    <a:pt x="4719" y="1014"/>
                    <a:pt x="4371" y="1267"/>
                    <a:pt x="4023" y="1552"/>
                  </a:cubicBezTo>
                  <a:cubicBezTo>
                    <a:pt x="3769" y="1742"/>
                    <a:pt x="3484" y="1964"/>
                    <a:pt x="3231" y="2154"/>
                  </a:cubicBezTo>
                  <a:cubicBezTo>
                    <a:pt x="3421" y="1900"/>
                    <a:pt x="3579" y="1679"/>
                    <a:pt x="3579" y="1552"/>
                  </a:cubicBezTo>
                  <a:cubicBezTo>
                    <a:pt x="3579" y="1457"/>
                    <a:pt x="3579" y="1394"/>
                    <a:pt x="3516" y="1362"/>
                  </a:cubicBezTo>
                  <a:cubicBezTo>
                    <a:pt x="3516" y="1330"/>
                    <a:pt x="3484" y="1330"/>
                    <a:pt x="3453" y="1330"/>
                  </a:cubicBezTo>
                  <a:cubicBezTo>
                    <a:pt x="3453" y="1330"/>
                    <a:pt x="3421" y="1330"/>
                    <a:pt x="3389" y="1362"/>
                  </a:cubicBezTo>
                  <a:cubicBezTo>
                    <a:pt x="3009" y="1774"/>
                    <a:pt x="2503" y="2217"/>
                    <a:pt x="2376" y="2280"/>
                  </a:cubicBezTo>
                  <a:cubicBezTo>
                    <a:pt x="2365" y="2270"/>
                    <a:pt x="2355" y="2266"/>
                    <a:pt x="2344" y="2266"/>
                  </a:cubicBezTo>
                  <a:cubicBezTo>
                    <a:pt x="2323" y="2266"/>
                    <a:pt x="2302" y="2280"/>
                    <a:pt x="2281" y="2280"/>
                  </a:cubicBezTo>
                  <a:cubicBezTo>
                    <a:pt x="2249" y="2312"/>
                    <a:pt x="2249" y="2375"/>
                    <a:pt x="2281" y="2407"/>
                  </a:cubicBezTo>
                  <a:cubicBezTo>
                    <a:pt x="2281" y="2407"/>
                    <a:pt x="2313" y="2439"/>
                    <a:pt x="2344" y="2439"/>
                  </a:cubicBezTo>
                  <a:cubicBezTo>
                    <a:pt x="2503" y="2439"/>
                    <a:pt x="3041" y="1964"/>
                    <a:pt x="3389" y="1584"/>
                  </a:cubicBezTo>
                  <a:lnTo>
                    <a:pt x="3389" y="1584"/>
                  </a:lnTo>
                  <a:cubicBezTo>
                    <a:pt x="3294" y="1869"/>
                    <a:pt x="2883" y="2344"/>
                    <a:pt x="2376" y="2850"/>
                  </a:cubicBezTo>
                  <a:cubicBezTo>
                    <a:pt x="1743" y="3357"/>
                    <a:pt x="1236" y="3801"/>
                    <a:pt x="951" y="4117"/>
                  </a:cubicBezTo>
                  <a:cubicBezTo>
                    <a:pt x="919" y="4149"/>
                    <a:pt x="919" y="4181"/>
                    <a:pt x="887" y="4181"/>
                  </a:cubicBezTo>
                  <a:cubicBezTo>
                    <a:pt x="856" y="4212"/>
                    <a:pt x="856" y="4212"/>
                    <a:pt x="856" y="4244"/>
                  </a:cubicBezTo>
                  <a:cubicBezTo>
                    <a:pt x="761" y="4371"/>
                    <a:pt x="729" y="4466"/>
                    <a:pt x="729" y="4529"/>
                  </a:cubicBezTo>
                  <a:cubicBezTo>
                    <a:pt x="729" y="4592"/>
                    <a:pt x="729" y="4624"/>
                    <a:pt x="761" y="4656"/>
                  </a:cubicBezTo>
                  <a:cubicBezTo>
                    <a:pt x="761" y="4687"/>
                    <a:pt x="792" y="4687"/>
                    <a:pt x="824" y="4687"/>
                  </a:cubicBezTo>
                  <a:cubicBezTo>
                    <a:pt x="824" y="4687"/>
                    <a:pt x="856" y="4687"/>
                    <a:pt x="887" y="4656"/>
                  </a:cubicBezTo>
                  <a:lnTo>
                    <a:pt x="3833" y="2185"/>
                  </a:lnTo>
                  <a:lnTo>
                    <a:pt x="254" y="5542"/>
                  </a:lnTo>
                  <a:cubicBezTo>
                    <a:pt x="222" y="5574"/>
                    <a:pt x="222" y="5637"/>
                    <a:pt x="254" y="5669"/>
                  </a:cubicBezTo>
                  <a:cubicBezTo>
                    <a:pt x="254" y="5669"/>
                    <a:pt x="286" y="5701"/>
                    <a:pt x="317" y="5701"/>
                  </a:cubicBezTo>
                  <a:cubicBezTo>
                    <a:pt x="412" y="5701"/>
                    <a:pt x="951" y="5257"/>
                    <a:pt x="4054" y="2597"/>
                  </a:cubicBezTo>
                  <a:lnTo>
                    <a:pt x="4054" y="2597"/>
                  </a:lnTo>
                  <a:lnTo>
                    <a:pt x="571" y="5827"/>
                  </a:lnTo>
                  <a:cubicBezTo>
                    <a:pt x="539" y="5859"/>
                    <a:pt x="539" y="5891"/>
                    <a:pt x="571" y="5922"/>
                  </a:cubicBezTo>
                  <a:cubicBezTo>
                    <a:pt x="571" y="5954"/>
                    <a:pt x="602" y="5986"/>
                    <a:pt x="666" y="5986"/>
                  </a:cubicBezTo>
                  <a:cubicBezTo>
                    <a:pt x="824" y="5986"/>
                    <a:pt x="1331" y="5669"/>
                    <a:pt x="2028" y="5067"/>
                  </a:cubicBezTo>
                  <a:lnTo>
                    <a:pt x="2028" y="5067"/>
                  </a:lnTo>
                  <a:cubicBezTo>
                    <a:pt x="1" y="6967"/>
                    <a:pt x="1" y="6999"/>
                    <a:pt x="64" y="7062"/>
                  </a:cubicBezTo>
                  <a:cubicBezTo>
                    <a:pt x="96" y="7094"/>
                    <a:pt x="96" y="7094"/>
                    <a:pt x="127" y="7094"/>
                  </a:cubicBezTo>
                  <a:cubicBezTo>
                    <a:pt x="127" y="7105"/>
                    <a:pt x="131" y="7108"/>
                    <a:pt x="136" y="7108"/>
                  </a:cubicBezTo>
                  <a:cubicBezTo>
                    <a:pt x="145" y="7108"/>
                    <a:pt x="159" y="7094"/>
                    <a:pt x="159" y="7094"/>
                  </a:cubicBezTo>
                  <a:lnTo>
                    <a:pt x="159" y="7094"/>
                  </a:lnTo>
                  <a:cubicBezTo>
                    <a:pt x="127" y="7157"/>
                    <a:pt x="127" y="7189"/>
                    <a:pt x="127" y="7252"/>
                  </a:cubicBezTo>
                  <a:cubicBezTo>
                    <a:pt x="96" y="7316"/>
                    <a:pt x="127" y="7347"/>
                    <a:pt x="159" y="7379"/>
                  </a:cubicBezTo>
                  <a:cubicBezTo>
                    <a:pt x="159" y="7379"/>
                    <a:pt x="191" y="7411"/>
                    <a:pt x="222" y="7411"/>
                  </a:cubicBezTo>
                  <a:cubicBezTo>
                    <a:pt x="254" y="7411"/>
                    <a:pt x="254" y="7379"/>
                    <a:pt x="286" y="7379"/>
                  </a:cubicBezTo>
                  <a:cubicBezTo>
                    <a:pt x="286" y="7379"/>
                    <a:pt x="317" y="7316"/>
                    <a:pt x="381" y="7252"/>
                  </a:cubicBezTo>
                  <a:cubicBezTo>
                    <a:pt x="381" y="7252"/>
                    <a:pt x="381" y="7252"/>
                    <a:pt x="381" y="7284"/>
                  </a:cubicBezTo>
                  <a:cubicBezTo>
                    <a:pt x="381" y="7411"/>
                    <a:pt x="412" y="7506"/>
                    <a:pt x="476" y="7601"/>
                  </a:cubicBezTo>
                  <a:lnTo>
                    <a:pt x="602" y="7601"/>
                  </a:lnTo>
                  <a:cubicBezTo>
                    <a:pt x="634" y="7537"/>
                    <a:pt x="2788" y="5194"/>
                    <a:pt x="4909" y="3199"/>
                  </a:cubicBezTo>
                  <a:cubicBezTo>
                    <a:pt x="5321" y="2850"/>
                    <a:pt x="5701" y="2502"/>
                    <a:pt x="6113" y="2154"/>
                  </a:cubicBezTo>
                  <a:cubicBezTo>
                    <a:pt x="7221" y="1362"/>
                    <a:pt x="8140" y="697"/>
                    <a:pt x="8488" y="444"/>
                  </a:cubicBezTo>
                  <a:cubicBezTo>
                    <a:pt x="8583" y="412"/>
                    <a:pt x="8678" y="412"/>
                    <a:pt x="8741" y="412"/>
                  </a:cubicBezTo>
                  <a:cubicBezTo>
                    <a:pt x="8805" y="412"/>
                    <a:pt x="8836" y="412"/>
                    <a:pt x="8868" y="444"/>
                  </a:cubicBezTo>
                  <a:cubicBezTo>
                    <a:pt x="7696" y="1362"/>
                    <a:pt x="571" y="7221"/>
                    <a:pt x="476" y="8044"/>
                  </a:cubicBezTo>
                  <a:cubicBezTo>
                    <a:pt x="476" y="8076"/>
                    <a:pt x="507" y="8139"/>
                    <a:pt x="507" y="8139"/>
                  </a:cubicBezTo>
                  <a:lnTo>
                    <a:pt x="539" y="8171"/>
                  </a:lnTo>
                  <a:cubicBezTo>
                    <a:pt x="476" y="8202"/>
                    <a:pt x="412" y="8234"/>
                    <a:pt x="381" y="8298"/>
                  </a:cubicBezTo>
                  <a:cubicBezTo>
                    <a:pt x="349" y="8329"/>
                    <a:pt x="349" y="8361"/>
                    <a:pt x="381" y="8393"/>
                  </a:cubicBezTo>
                  <a:cubicBezTo>
                    <a:pt x="381" y="8415"/>
                    <a:pt x="412" y="8437"/>
                    <a:pt x="442" y="8437"/>
                  </a:cubicBezTo>
                  <a:cubicBezTo>
                    <a:pt x="454" y="8437"/>
                    <a:pt x="466" y="8433"/>
                    <a:pt x="476" y="8424"/>
                  </a:cubicBezTo>
                  <a:lnTo>
                    <a:pt x="729" y="8202"/>
                  </a:lnTo>
                  <a:cubicBezTo>
                    <a:pt x="761" y="8202"/>
                    <a:pt x="792" y="8202"/>
                    <a:pt x="824" y="8171"/>
                  </a:cubicBezTo>
                  <a:lnTo>
                    <a:pt x="824" y="8171"/>
                  </a:lnTo>
                  <a:cubicBezTo>
                    <a:pt x="507" y="8519"/>
                    <a:pt x="317" y="8773"/>
                    <a:pt x="317" y="8931"/>
                  </a:cubicBezTo>
                  <a:cubicBezTo>
                    <a:pt x="286" y="8994"/>
                    <a:pt x="317" y="9058"/>
                    <a:pt x="349" y="9058"/>
                  </a:cubicBezTo>
                  <a:cubicBezTo>
                    <a:pt x="349" y="9089"/>
                    <a:pt x="381" y="9089"/>
                    <a:pt x="412" y="9089"/>
                  </a:cubicBezTo>
                  <a:cubicBezTo>
                    <a:pt x="412" y="9089"/>
                    <a:pt x="444" y="9089"/>
                    <a:pt x="476" y="9058"/>
                  </a:cubicBezTo>
                  <a:cubicBezTo>
                    <a:pt x="3833" y="5922"/>
                    <a:pt x="9311" y="1014"/>
                    <a:pt x="10103" y="824"/>
                  </a:cubicBezTo>
                  <a:lnTo>
                    <a:pt x="10103" y="824"/>
                  </a:lnTo>
                  <a:cubicBezTo>
                    <a:pt x="9596" y="1425"/>
                    <a:pt x="5543" y="4909"/>
                    <a:pt x="2091" y="7822"/>
                  </a:cubicBezTo>
                  <a:cubicBezTo>
                    <a:pt x="1774" y="8076"/>
                    <a:pt x="1457" y="8329"/>
                    <a:pt x="1236" y="8551"/>
                  </a:cubicBezTo>
                  <a:cubicBezTo>
                    <a:pt x="982" y="8773"/>
                    <a:pt x="761" y="8963"/>
                    <a:pt x="539" y="9153"/>
                  </a:cubicBezTo>
                  <a:cubicBezTo>
                    <a:pt x="507" y="9184"/>
                    <a:pt x="507" y="9216"/>
                    <a:pt x="539" y="9279"/>
                  </a:cubicBezTo>
                  <a:cubicBezTo>
                    <a:pt x="555" y="9295"/>
                    <a:pt x="571" y="9303"/>
                    <a:pt x="587" y="9303"/>
                  </a:cubicBezTo>
                  <a:cubicBezTo>
                    <a:pt x="602" y="9303"/>
                    <a:pt x="618" y="9295"/>
                    <a:pt x="634" y="9279"/>
                  </a:cubicBezTo>
                  <a:lnTo>
                    <a:pt x="666" y="9248"/>
                  </a:lnTo>
                  <a:lnTo>
                    <a:pt x="666" y="9248"/>
                  </a:lnTo>
                  <a:cubicBezTo>
                    <a:pt x="634" y="9343"/>
                    <a:pt x="602" y="9406"/>
                    <a:pt x="602" y="9501"/>
                  </a:cubicBezTo>
                  <a:cubicBezTo>
                    <a:pt x="571" y="9628"/>
                    <a:pt x="602" y="9754"/>
                    <a:pt x="697" y="9849"/>
                  </a:cubicBezTo>
                  <a:cubicBezTo>
                    <a:pt x="697" y="9881"/>
                    <a:pt x="729" y="9881"/>
                    <a:pt x="729" y="9881"/>
                  </a:cubicBezTo>
                  <a:cubicBezTo>
                    <a:pt x="761" y="9881"/>
                    <a:pt x="792" y="9881"/>
                    <a:pt x="792" y="9849"/>
                  </a:cubicBezTo>
                  <a:cubicBezTo>
                    <a:pt x="856" y="9818"/>
                    <a:pt x="887" y="9786"/>
                    <a:pt x="919" y="9754"/>
                  </a:cubicBezTo>
                  <a:lnTo>
                    <a:pt x="919" y="9754"/>
                  </a:lnTo>
                  <a:cubicBezTo>
                    <a:pt x="792" y="9944"/>
                    <a:pt x="729" y="10103"/>
                    <a:pt x="729" y="10198"/>
                  </a:cubicBezTo>
                  <a:cubicBezTo>
                    <a:pt x="697" y="10293"/>
                    <a:pt x="729" y="10388"/>
                    <a:pt x="792" y="10419"/>
                  </a:cubicBezTo>
                  <a:cubicBezTo>
                    <a:pt x="792" y="10451"/>
                    <a:pt x="824" y="10451"/>
                    <a:pt x="824" y="10451"/>
                  </a:cubicBezTo>
                  <a:cubicBezTo>
                    <a:pt x="830" y="10456"/>
                    <a:pt x="837" y="10459"/>
                    <a:pt x="846" y="10459"/>
                  </a:cubicBezTo>
                  <a:cubicBezTo>
                    <a:pt x="890" y="10459"/>
                    <a:pt x="978" y="10398"/>
                    <a:pt x="1109" y="10293"/>
                  </a:cubicBezTo>
                  <a:lnTo>
                    <a:pt x="1109" y="10293"/>
                  </a:lnTo>
                  <a:cubicBezTo>
                    <a:pt x="1014" y="10419"/>
                    <a:pt x="951" y="10483"/>
                    <a:pt x="919" y="10514"/>
                  </a:cubicBezTo>
                  <a:cubicBezTo>
                    <a:pt x="887" y="10514"/>
                    <a:pt x="856" y="10578"/>
                    <a:pt x="887" y="10609"/>
                  </a:cubicBezTo>
                  <a:cubicBezTo>
                    <a:pt x="887" y="10641"/>
                    <a:pt x="919" y="10673"/>
                    <a:pt x="951" y="10673"/>
                  </a:cubicBezTo>
                  <a:cubicBezTo>
                    <a:pt x="982" y="10673"/>
                    <a:pt x="982" y="10673"/>
                    <a:pt x="1014" y="10641"/>
                  </a:cubicBezTo>
                  <a:cubicBezTo>
                    <a:pt x="1046" y="10609"/>
                    <a:pt x="1236" y="10483"/>
                    <a:pt x="1489" y="10324"/>
                  </a:cubicBezTo>
                  <a:lnTo>
                    <a:pt x="1489" y="10324"/>
                  </a:lnTo>
                  <a:cubicBezTo>
                    <a:pt x="1362" y="10514"/>
                    <a:pt x="1236" y="10736"/>
                    <a:pt x="1172" y="10894"/>
                  </a:cubicBezTo>
                  <a:cubicBezTo>
                    <a:pt x="1109" y="10958"/>
                    <a:pt x="1109" y="10989"/>
                    <a:pt x="1109" y="11021"/>
                  </a:cubicBezTo>
                  <a:cubicBezTo>
                    <a:pt x="1109" y="11053"/>
                    <a:pt x="1109" y="11084"/>
                    <a:pt x="1109" y="11116"/>
                  </a:cubicBezTo>
                  <a:cubicBezTo>
                    <a:pt x="1109" y="11306"/>
                    <a:pt x="1141" y="11433"/>
                    <a:pt x="1236" y="11559"/>
                  </a:cubicBezTo>
                  <a:cubicBezTo>
                    <a:pt x="1267" y="11591"/>
                    <a:pt x="1299" y="11623"/>
                    <a:pt x="1394" y="11623"/>
                  </a:cubicBezTo>
                  <a:lnTo>
                    <a:pt x="1489" y="11623"/>
                  </a:lnTo>
                  <a:cubicBezTo>
                    <a:pt x="1489" y="11623"/>
                    <a:pt x="1521" y="11623"/>
                    <a:pt x="1553" y="11591"/>
                  </a:cubicBezTo>
                  <a:cubicBezTo>
                    <a:pt x="1901" y="11496"/>
                    <a:pt x="2471" y="11116"/>
                    <a:pt x="3231" y="10546"/>
                  </a:cubicBezTo>
                  <a:lnTo>
                    <a:pt x="3231" y="10546"/>
                  </a:lnTo>
                  <a:cubicBezTo>
                    <a:pt x="2408" y="11306"/>
                    <a:pt x="1838" y="11844"/>
                    <a:pt x="1743" y="11939"/>
                  </a:cubicBezTo>
                  <a:cubicBezTo>
                    <a:pt x="1711" y="11971"/>
                    <a:pt x="1711" y="12034"/>
                    <a:pt x="1743" y="12066"/>
                  </a:cubicBezTo>
                  <a:cubicBezTo>
                    <a:pt x="1758" y="12082"/>
                    <a:pt x="1782" y="12090"/>
                    <a:pt x="1806" y="12090"/>
                  </a:cubicBezTo>
                  <a:cubicBezTo>
                    <a:pt x="1830" y="12090"/>
                    <a:pt x="1853" y="12082"/>
                    <a:pt x="1869" y="12066"/>
                  </a:cubicBezTo>
                  <a:lnTo>
                    <a:pt x="10008" y="4687"/>
                  </a:lnTo>
                  <a:cubicBezTo>
                    <a:pt x="11338" y="3547"/>
                    <a:pt x="12415" y="2755"/>
                    <a:pt x="12858" y="2629"/>
                  </a:cubicBezTo>
                  <a:lnTo>
                    <a:pt x="12858" y="2629"/>
                  </a:lnTo>
                  <a:lnTo>
                    <a:pt x="1996" y="12224"/>
                  </a:lnTo>
                  <a:cubicBezTo>
                    <a:pt x="1933" y="12256"/>
                    <a:pt x="1933" y="12288"/>
                    <a:pt x="1964" y="12351"/>
                  </a:cubicBezTo>
                  <a:cubicBezTo>
                    <a:pt x="1980" y="12367"/>
                    <a:pt x="2004" y="12375"/>
                    <a:pt x="2028" y="12375"/>
                  </a:cubicBezTo>
                  <a:cubicBezTo>
                    <a:pt x="2051" y="12375"/>
                    <a:pt x="2075" y="12367"/>
                    <a:pt x="2091" y="12351"/>
                  </a:cubicBezTo>
                  <a:lnTo>
                    <a:pt x="12827" y="3325"/>
                  </a:lnTo>
                  <a:lnTo>
                    <a:pt x="12827" y="3325"/>
                  </a:lnTo>
                  <a:cubicBezTo>
                    <a:pt x="12795" y="3484"/>
                    <a:pt x="12668" y="3674"/>
                    <a:pt x="12447" y="3927"/>
                  </a:cubicBezTo>
                  <a:lnTo>
                    <a:pt x="2344" y="12414"/>
                  </a:lnTo>
                  <a:cubicBezTo>
                    <a:pt x="2313" y="12446"/>
                    <a:pt x="2313" y="12478"/>
                    <a:pt x="2344" y="12509"/>
                  </a:cubicBezTo>
                  <a:cubicBezTo>
                    <a:pt x="2363" y="12547"/>
                    <a:pt x="2381" y="12562"/>
                    <a:pt x="2400" y="12562"/>
                  </a:cubicBezTo>
                  <a:cubicBezTo>
                    <a:pt x="2413" y="12562"/>
                    <a:pt x="2426" y="12554"/>
                    <a:pt x="2439" y="12541"/>
                  </a:cubicBezTo>
                  <a:cubicBezTo>
                    <a:pt x="2819" y="12256"/>
                    <a:pt x="10483" y="6461"/>
                    <a:pt x="12510" y="4086"/>
                  </a:cubicBezTo>
                  <a:lnTo>
                    <a:pt x="13333" y="3389"/>
                  </a:lnTo>
                  <a:lnTo>
                    <a:pt x="13333" y="3389"/>
                  </a:lnTo>
                  <a:cubicBezTo>
                    <a:pt x="12953" y="4592"/>
                    <a:pt x="5669" y="10514"/>
                    <a:pt x="2851" y="12731"/>
                  </a:cubicBezTo>
                  <a:cubicBezTo>
                    <a:pt x="2819" y="12731"/>
                    <a:pt x="2819" y="12763"/>
                    <a:pt x="2819" y="12794"/>
                  </a:cubicBezTo>
                  <a:cubicBezTo>
                    <a:pt x="2819" y="12826"/>
                    <a:pt x="2819" y="12826"/>
                    <a:pt x="2851" y="12858"/>
                  </a:cubicBezTo>
                  <a:cubicBezTo>
                    <a:pt x="2914" y="12921"/>
                    <a:pt x="2978" y="12985"/>
                    <a:pt x="3104" y="12985"/>
                  </a:cubicBezTo>
                  <a:cubicBezTo>
                    <a:pt x="3104" y="13000"/>
                    <a:pt x="3120" y="13008"/>
                    <a:pt x="3140" y="13008"/>
                  </a:cubicBezTo>
                  <a:cubicBezTo>
                    <a:pt x="3160" y="13008"/>
                    <a:pt x="3183" y="13000"/>
                    <a:pt x="3199" y="12985"/>
                  </a:cubicBezTo>
                  <a:cubicBezTo>
                    <a:pt x="3294" y="12985"/>
                    <a:pt x="3389" y="12985"/>
                    <a:pt x="3516" y="12953"/>
                  </a:cubicBezTo>
                  <a:lnTo>
                    <a:pt x="3516" y="12953"/>
                  </a:lnTo>
                  <a:cubicBezTo>
                    <a:pt x="3516" y="12985"/>
                    <a:pt x="3484" y="12985"/>
                    <a:pt x="3484" y="13016"/>
                  </a:cubicBezTo>
                  <a:cubicBezTo>
                    <a:pt x="3484" y="13048"/>
                    <a:pt x="3484" y="13080"/>
                    <a:pt x="3516" y="13111"/>
                  </a:cubicBezTo>
                  <a:lnTo>
                    <a:pt x="3643" y="13111"/>
                  </a:lnTo>
                  <a:cubicBezTo>
                    <a:pt x="3769" y="12953"/>
                    <a:pt x="3928" y="12826"/>
                    <a:pt x="4086" y="12668"/>
                  </a:cubicBezTo>
                  <a:cubicBezTo>
                    <a:pt x="4371" y="12509"/>
                    <a:pt x="4719" y="12288"/>
                    <a:pt x="5068" y="12034"/>
                  </a:cubicBezTo>
                  <a:lnTo>
                    <a:pt x="5068" y="12034"/>
                  </a:lnTo>
                  <a:cubicBezTo>
                    <a:pt x="4498" y="12573"/>
                    <a:pt x="4149" y="12985"/>
                    <a:pt x="4054" y="13206"/>
                  </a:cubicBezTo>
                  <a:cubicBezTo>
                    <a:pt x="3959" y="13301"/>
                    <a:pt x="3991" y="13333"/>
                    <a:pt x="4023" y="13365"/>
                  </a:cubicBezTo>
                  <a:cubicBezTo>
                    <a:pt x="4054" y="13396"/>
                    <a:pt x="4054" y="13428"/>
                    <a:pt x="4054" y="13428"/>
                  </a:cubicBezTo>
                  <a:cubicBezTo>
                    <a:pt x="4086" y="13460"/>
                    <a:pt x="4086" y="13460"/>
                    <a:pt x="4118" y="13460"/>
                  </a:cubicBezTo>
                  <a:lnTo>
                    <a:pt x="4181" y="13460"/>
                  </a:lnTo>
                  <a:cubicBezTo>
                    <a:pt x="7633" y="10483"/>
                    <a:pt x="12732" y="6144"/>
                    <a:pt x="13713" y="5416"/>
                  </a:cubicBezTo>
                  <a:lnTo>
                    <a:pt x="13713" y="5416"/>
                  </a:lnTo>
                  <a:cubicBezTo>
                    <a:pt x="13365" y="5891"/>
                    <a:pt x="11845" y="7316"/>
                    <a:pt x="9945" y="8931"/>
                  </a:cubicBezTo>
                  <a:lnTo>
                    <a:pt x="4149" y="13808"/>
                  </a:lnTo>
                  <a:cubicBezTo>
                    <a:pt x="4118" y="13840"/>
                    <a:pt x="4118" y="13903"/>
                    <a:pt x="4149" y="13935"/>
                  </a:cubicBezTo>
                  <a:cubicBezTo>
                    <a:pt x="4149" y="13950"/>
                    <a:pt x="4165" y="13958"/>
                    <a:pt x="4185" y="13958"/>
                  </a:cubicBezTo>
                  <a:cubicBezTo>
                    <a:pt x="4205" y="13958"/>
                    <a:pt x="4229" y="13950"/>
                    <a:pt x="4244" y="13935"/>
                  </a:cubicBezTo>
                  <a:cubicBezTo>
                    <a:pt x="4529" y="13713"/>
                    <a:pt x="5416" y="12985"/>
                    <a:pt x="6525" y="12066"/>
                  </a:cubicBezTo>
                  <a:lnTo>
                    <a:pt x="6525" y="12066"/>
                  </a:lnTo>
                  <a:cubicBezTo>
                    <a:pt x="6145" y="12446"/>
                    <a:pt x="5796" y="12794"/>
                    <a:pt x="5543" y="13111"/>
                  </a:cubicBezTo>
                  <a:lnTo>
                    <a:pt x="4909" y="13713"/>
                  </a:lnTo>
                  <a:cubicBezTo>
                    <a:pt x="4878" y="13745"/>
                    <a:pt x="4878" y="13776"/>
                    <a:pt x="4909" y="13808"/>
                  </a:cubicBezTo>
                  <a:cubicBezTo>
                    <a:pt x="4941" y="13871"/>
                    <a:pt x="5004" y="13935"/>
                    <a:pt x="5099" y="13935"/>
                  </a:cubicBezTo>
                  <a:lnTo>
                    <a:pt x="5099" y="13966"/>
                  </a:lnTo>
                  <a:cubicBezTo>
                    <a:pt x="5068" y="14061"/>
                    <a:pt x="5099" y="14188"/>
                    <a:pt x="5163" y="14251"/>
                  </a:cubicBezTo>
                  <a:cubicBezTo>
                    <a:pt x="5194" y="14283"/>
                    <a:pt x="5194" y="14283"/>
                    <a:pt x="5226" y="14283"/>
                  </a:cubicBezTo>
                  <a:cubicBezTo>
                    <a:pt x="5258" y="14283"/>
                    <a:pt x="5258" y="14283"/>
                    <a:pt x="5289" y="14251"/>
                  </a:cubicBezTo>
                  <a:lnTo>
                    <a:pt x="5669" y="13935"/>
                  </a:lnTo>
                  <a:lnTo>
                    <a:pt x="5669" y="13935"/>
                  </a:lnTo>
                  <a:cubicBezTo>
                    <a:pt x="5638" y="13966"/>
                    <a:pt x="5638" y="14030"/>
                    <a:pt x="5638" y="14061"/>
                  </a:cubicBezTo>
                  <a:cubicBezTo>
                    <a:pt x="5638" y="14093"/>
                    <a:pt x="5638" y="14125"/>
                    <a:pt x="5669" y="14156"/>
                  </a:cubicBezTo>
                  <a:cubicBezTo>
                    <a:pt x="5733" y="14220"/>
                    <a:pt x="5796" y="14251"/>
                    <a:pt x="5923" y="14283"/>
                  </a:cubicBezTo>
                  <a:cubicBezTo>
                    <a:pt x="6018" y="14283"/>
                    <a:pt x="6081" y="14251"/>
                    <a:pt x="6208" y="14220"/>
                  </a:cubicBezTo>
                  <a:lnTo>
                    <a:pt x="6208" y="14220"/>
                  </a:lnTo>
                  <a:cubicBezTo>
                    <a:pt x="6145" y="14283"/>
                    <a:pt x="6081" y="14315"/>
                    <a:pt x="6018" y="14378"/>
                  </a:cubicBezTo>
                  <a:cubicBezTo>
                    <a:pt x="5986" y="14378"/>
                    <a:pt x="5986" y="14410"/>
                    <a:pt x="5986" y="14410"/>
                  </a:cubicBezTo>
                  <a:cubicBezTo>
                    <a:pt x="5986" y="14441"/>
                    <a:pt x="5986" y="14473"/>
                    <a:pt x="6018" y="14473"/>
                  </a:cubicBezTo>
                  <a:cubicBezTo>
                    <a:pt x="6018" y="14505"/>
                    <a:pt x="6050" y="14505"/>
                    <a:pt x="6081" y="14505"/>
                  </a:cubicBezTo>
                  <a:cubicBezTo>
                    <a:pt x="6240" y="14505"/>
                    <a:pt x="6841" y="14061"/>
                    <a:pt x="7696" y="13396"/>
                  </a:cubicBezTo>
                  <a:lnTo>
                    <a:pt x="7696" y="13396"/>
                  </a:lnTo>
                  <a:lnTo>
                    <a:pt x="6715" y="14251"/>
                  </a:lnTo>
                  <a:cubicBezTo>
                    <a:pt x="6683" y="14283"/>
                    <a:pt x="6683" y="14346"/>
                    <a:pt x="6715" y="14378"/>
                  </a:cubicBezTo>
                  <a:cubicBezTo>
                    <a:pt x="6778" y="14473"/>
                    <a:pt x="6905" y="14505"/>
                    <a:pt x="7031" y="14505"/>
                  </a:cubicBezTo>
                  <a:cubicBezTo>
                    <a:pt x="7158" y="14505"/>
                    <a:pt x="7348" y="14473"/>
                    <a:pt x="7538" y="14378"/>
                  </a:cubicBezTo>
                  <a:cubicBezTo>
                    <a:pt x="7570" y="14378"/>
                    <a:pt x="7601" y="14410"/>
                    <a:pt x="7665" y="14410"/>
                  </a:cubicBezTo>
                  <a:cubicBezTo>
                    <a:pt x="7760" y="14410"/>
                    <a:pt x="7886" y="14346"/>
                    <a:pt x="8045" y="14251"/>
                  </a:cubicBezTo>
                  <a:lnTo>
                    <a:pt x="8045" y="14251"/>
                  </a:lnTo>
                  <a:cubicBezTo>
                    <a:pt x="7981" y="14315"/>
                    <a:pt x="7918" y="14378"/>
                    <a:pt x="7855" y="14441"/>
                  </a:cubicBezTo>
                  <a:cubicBezTo>
                    <a:pt x="7823" y="14473"/>
                    <a:pt x="7823" y="14505"/>
                    <a:pt x="7823" y="14536"/>
                  </a:cubicBezTo>
                  <a:cubicBezTo>
                    <a:pt x="7855" y="14568"/>
                    <a:pt x="7886" y="14568"/>
                    <a:pt x="7886" y="14568"/>
                  </a:cubicBezTo>
                  <a:cubicBezTo>
                    <a:pt x="7918" y="14568"/>
                    <a:pt x="7950" y="14568"/>
                    <a:pt x="7918" y="14536"/>
                  </a:cubicBezTo>
                  <a:cubicBezTo>
                    <a:pt x="8045" y="14441"/>
                    <a:pt x="8361" y="14188"/>
                    <a:pt x="8773" y="13871"/>
                  </a:cubicBezTo>
                  <a:lnTo>
                    <a:pt x="8773" y="13871"/>
                  </a:lnTo>
                  <a:cubicBezTo>
                    <a:pt x="8741" y="13966"/>
                    <a:pt x="8773" y="14030"/>
                    <a:pt x="8805" y="14093"/>
                  </a:cubicBezTo>
                  <a:cubicBezTo>
                    <a:pt x="8836" y="14125"/>
                    <a:pt x="8868" y="14125"/>
                    <a:pt x="8868" y="14125"/>
                  </a:cubicBezTo>
                  <a:lnTo>
                    <a:pt x="8931" y="14125"/>
                  </a:lnTo>
                  <a:lnTo>
                    <a:pt x="9280" y="13840"/>
                  </a:lnTo>
                  <a:lnTo>
                    <a:pt x="9280" y="13840"/>
                  </a:lnTo>
                  <a:cubicBezTo>
                    <a:pt x="9216" y="13903"/>
                    <a:pt x="9185" y="13966"/>
                    <a:pt x="9185" y="14030"/>
                  </a:cubicBezTo>
                  <a:cubicBezTo>
                    <a:pt x="9185" y="14093"/>
                    <a:pt x="9185" y="14125"/>
                    <a:pt x="9216" y="14125"/>
                  </a:cubicBezTo>
                  <a:cubicBezTo>
                    <a:pt x="9248" y="14188"/>
                    <a:pt x="9311" y="14220"/>
                    <a:pt x="9406" y="14220"/>
                  </a:cubicBezTo>
                  <a:cubicBezTo>
                    <a:pt x="9818" y="14220"/>
                    <a:pt x="10673" y="13523"/>
                    <a:pt x="11497" y="12731"/>
                  </a:cubicBezTo>
                  <a:lnTo>
                    <a:pt x="11497" y="12731"/>
                  </a:lnTo>
                  <a:cubicBezTo>
                    <a:pt x="11402" y="12921"/>
                    <a:pt x="11433" y="12953"/>
                    <a:pt x="11465" y="12985"/>
                  </a:cubicBezTo>
                  <a:cubicBezTo>
                    <a:pt x="11497" y="13016"/>
                    <a:pt x="11528" y="13016"/>
                    <a:pt x="11560" y="13016"/>
                  </a:cubicBezTo>
                  <a:cubicBezTo>
                    <a:pt x="11687" y="13016"/>
                    <a:pt x="12098" y="12604"/>
                    <a:pt x="12415" y="12288"/>
                  </a:cubicBezTo>
                  <a:cubicBezTo>
                    <a:pt x="12447" y="12256"/>
                    <a:pt x="12447" y="12193"/>
                    <a:pt x="12415" y="12161"/>
                  </a:cubicBezTo>
                  <a:cubicBezTo>
                    <a:pt x="12399" y="12145"/>
                    <a:pt x="12383" y="12137"/>
                    <a:pt x="12367" y="12137"/>
                  </a:cubicBezTo>
                  <a:cubicBezTo>
                    <a:pt x="12352" y="12137"/>
                    <a:pt x="12336" y="12145"/>
                    <a:pt x="12320" y="12161"/>
                  </a:cubicBezTo>
                  <a:cubicBezTo>
                    <a:pt x="12098" y="12414"/>
                    <a:pt x="11813" y="12668"/>
                    <a:pt x="11655" y="12794"/>
                  </a:cubicBezTo>
                  <a:cubicBezTo>
                    <a:pt x="11782" y="12604"/>
                    <a:pt x="12098" y="12224"/>
                    <a:pt x="12478" y="11781"/>
                  </a:cubicBezTo>
                  <a:cubicBezTo>
                    <a:pt x="13112" y="11148"/>
                    <a:pt x="13587" y="10609"/>
                    <a:pt x="13745" y="10451"/>
                  </a:cubicBezTo>
                  <a:cubicBezTo>
                    <a:pt x="13777" y="10419"/>
                    <a:pt x="13745" y="10388"/>
                    <a:pt x="13713" y="10356"/>
                  </a:cubicBezTo>
                  <a:cubicBezTo>
                    <a:pt x="13713" y="10324"/>
                    <a:pt x="13713" y="10324"/>
                    <a:pt x="13682" y="10324"/>
                  </a:cubicBezTo>
                  <a:cubicBezTo>
                    <a:pt x="13935" y="10103"/>
                    <a:pt x="14062" y="9944"/>
                    <a:pt x="14093" y="9818"/>
                  </a:cubicBezTo>
                  <a:cubicBezTo>
                    <a:pt x="14093" y="9786"/>
                    <a:pt x="14062" y="9723"/>
                    <a:pt x="14062" y="9723"/>
                  </a:cubicBezTo>
                  <a:cubicBezTo>
                    <a:pt x="14030" y="9691"/>
                    <a:pt x="13967" y="9691"/>
                    <a:pt x="13935" y="9691"/>
                  </a:cubicBezTo>
                  <a:lnTo>
                    <a:pt x="8931" y="13903"/>
                  </a:lnTo>
                  <a:cubicBezTo>
                    <a:pt x="8931" y="13840"/>
                    <a:pt x="8995" y="13745"/>
                    <a:pt x="9058" y="13618"/>
                  </a:cubicBezTo>
                  <a:cubicBezTo>
                    <a:pt x="9913" y="12921"/>
                    <a:pt x="11085" y="11939"/>
                    <a:pt x="12098" y="11021"/>
                  </a:cubicBezTo>
                  <a:cubicBezTo>
                    <a:pt x="12953" y="10293"/>
                    <a:pt x="13682" y="9691"/>
                    <a:pt x="13935" y="9501"/>
                  </a:cubicBezTo>
                  <a:cubicBezTo>
                    <a:pt x="13967" y="9469"/>
                    <a:pt x="14030" y="9438"/>
                    <a:pt x="14062" y="9406"/>
                  </a:cubicBezTo>
                  <a:cubicBezTo>
                    <a:pt x="14062" y="9406"/>
                    <a:pt x="14093" y="9374"/>
                    <a:pt x="14093" y="9343"/>
                  </a:cubicBezTo>
                  <a:cubicBezTo>
                    <a:pt x="14093" y="9311"/>
                    <a:pt x="14093" y="9311"/>
                    <a:pt x="14062" y="9279"/>
                  </a:cubicBezTo>
                  <a:cubicBezTo>
                    <a:pt x="14062" y="9279"/>
                    <a:pt x="14030" y="9248"/>
                    <a:pt x="14030" y="9248"/>
                  </a:cubicBezTo>
                  <a:cubicBezTo>
                    <a:pt x="13998" y="9248"/>
                    <a:pt x="13998" y="9248"/>
                    <a:pt x="13967" y="9279"/>
                  </a:cubicBezTo>
                  <a:cubicBezTo>
                    <a:pt x="13935" y="9279"/>
                    <a:pt x="13903" y="9311"/>
                    <a:pt x="13808" y="9374"/>
                  </a:cubicBezTo>
                  <a:cubicBezTo>
                    <a:pt x="14030" y="9121"/>
                    <a:pt x="14157" y="8963"/>
                    <a:pt x="14188" y="8868"/>
                  </a:cubicBezTo>
                  <a:cubicBezTo>
                    <a:pt x="14188" y="8804"/>
                    <a:pt x="14157" y="8773"/>
                    <a:pt x="14157" y="8741"/>
                  </a:cubicBezTo>
                  <a:cubicBezTo>
                    <a:pt x="14125" y="8741"/>
                    <a:pt x="14093" y="8709"/>
                    <a:pt x="14062" y="8709"/>
                  </a:cubicBezTo>
                  <a:cubicBezTo>
                    <a:pt x="13903" y="8709"/>
                    <a:pt x="13492" y="9058"/>
                    <a:pt x="12573" y="9944"/>
                  </a:cubicBezTo>
                  <a:cubicBezTo>
                    <a:pt x="13555" y="8931"/>
                    <a:pt x="14283" y="8107"/>
                    <a:pt x="14347" y="8044"/>
                  </a:cubicBezTo>
                  <a:cubicBezTo>
                    <a:pt x="14378" y="7981"/>
                    <a:pt x="14378" y="7949"/>
                    <a:pt x="14347" y="7917"/>
                  </a:cubicBezTo>
                  <a:cubicBezTo>
                    <a:pt x="14331" y="7902"/>
                    <a:pt x="14307" y="7894"/>
                    <a:pt x="14283" y="7894"/>
                  </a:cubicBezTo>
                  <a:cubicBezTo>
                    <a:pt x="14260" y="7894"/>
                    <a:pt x="14236" y="7902"/>
                    <a:pt x="14220" y="7917"/>
                  </a:cubicBezTo>
                  <a:lnTo>
                    <a:pt x="7601" y="14125"/>
                  </a:lnTo>
                  <a:cubicBezTo>
                    <a:pt x="7380" y="14251"/>
                    <a:pt x="7158" y="14315"/>
                    <a:pt x="7000" y="14315"/>
                  </a:cubicBezTo>
                  <a:cubicBezTo>
                    <a:pt x="6968" y="14315"/>
                    <a:pt x="6905" y="14315"/>
                    <a:pt x="6873" y="14283"/>
                  </a:cubicBezTo>
                  <a:lnTo>
                    <a:pt x="14410" y="7506"/>
                  </a:lnTo>
                  <a:cubicBezTo>
                    <a:pt x="14442" y="7474"/>
                    <a:pt x="14442" y="7411"/>
                    <a:pt x="14410" y="7379"/>
                  </a:cubicBezTo>
                  <a:cubicBezTo>
                    <a:pt x="14410" y="7347"/>
                    <a:pt x="14378" y="7347"/>
                    <a:pt x="14347" y="7347"/>
                  </a:cubicBezTo>
                  <a:cubicBezTo>
                    <a:pt x="14568" y="7094"/>
                    <a:pt x="14695" y="6904"/>
                    <a:pt x="14695" y="6746"/>
                  </a:cubicBezTo>
                  <a:cubicBezTo>
                    <a:pt x="14695" y="6682"/>
                    <a:pt x="14695" y="6619"/>
                    <a:pt x="14664" y="6587"/>
                  </a:cubicBezTo>
                  <a:cubicBezTo>
                    <a:pt x="14632" y="6556"/>
                    <a:pt x="14632" y="6556"/>
                    <a:pt x="14600" y="6556"/>
                  </a:cubicBezTo>
                  <a:cubicBezTo>
                    <a:pt x="14568" y="6556"/>
                    <a:pt x="14537" y="6556"/>
                    <a:pt x="14537" y="6587"/>
                  </a:cubicBezTo>
                  <a:cubicBezTo>
                    <a:pt x="13207" y="7981"/>
                    <a:pt x="11180" y="10039"/>
                    <a:pt x="9375" y="11654"/>
                  </a:cubicBezTo>
                  <a:cubicBezTo>
                    <a:pt x="8456" y="12414"/>
                    <a:pt x="7570" y="13111"/>
                    <a:pt x="6841" y="13713"/>
                  </a:cubicBezTo>
                  <a:cubicBezTo>
                    <a:pt x="6430" y="13966"/>
                    <a:pt x="6113" y="14093"/>
                    <a:pt x="5923" y="14093"/>
                  </a:cubicBezTo>
                  <a:cubicBezTo>
                    <a:pt x="5859" y="14093"/>
                    <a:pt x="5828" y="14093"/>
                    <a:pt x="5796" y="14061"/>
                  </a:cubicBezTo>
                  <a:cubicBezTo>
                    <a:pt x="5796" y="13998"/>
                    <a:pt x="5859" y="13903"/>
                    <a:pt x="5986" y="13745"/>
                  </a:cubicBezTo>
                  <a:cubicBezTo>
                    <a:pt x="7316" y="13080"/>
                    <a:pt x="9533" y="10989"/>
                    <a:pt x="11338" y="9153"/>
                  </a:cubicBezTo>
                  <a:lnTo>
                    <a:pt x="14378" y="6619"/>
                  </a:lnTo>
                  <a:cubicBezTo>
                    <a:pt x="14410" y="6587"/>
                    <a:pt x="14410" y="6524"/>
                    <a:pt x="14378" y="6492"/>
                  </a:cubicBezTo>
                  <a:cubicBezTo>
                    <a:pt x="14363" y="6477"/>
                    <a:pt x="14339" y="6469"/>
                    <a:pt x="14315" y="6469"/>
                  </a:cubicBezTo>
                  <a:cubicBezTo>
                    <a:pt x="14291" y="6469"/>
                    <a:pt x="14268" y="6477"/>
                    <a:pt x="14252" y="6492"/>
                  </a:cubicBezTo>
                  <a:cubicBezTo>
                    <a:pt x="14062" y="6651"/>
                    <a:pt x="13492" y="7126"/>
                    <a:pt x="12700" y="7727"/>
                  </a:cubicBezTo>
                  <a:cubicBezTo>
                    <a:pt x="13618" y="6777"/>
                    <a:pt x="14220" y="6081"/>
                    <a:pt x="14315" y="5986"/>
                  </a:cubicBezTo>
                  <a:cubicBezTo>
                    <a:pt x="14347" y="5954"/>
                    <a:pt x="14347" y="5891"/>
                    <a:pt x="14315" y="5859"/>
                  </a:cubicBezTo>
                  <a:cubicBezTo>
                    <a:pt x="14299" y="5843"/>
                    <a:pt x="14283" y="5835"/>
                    <a:pt x="14268" y="5835"/>
                  </a:cubicBezTo>
                  <a:cubicBezTo>
                    <a:pt x="14252" y="5835"/>
                    <a:pt x="14236" y="5843"/>
                    <a:pt x="14220" y="5859"/>
                  </a:cubicBezTo>
                  <a:cubicBezTo>
                    <a:pt x="14093" y="5954"/>
                    <a:pt x="13302" y="6524"/>
                    <a:pt x="12225" y="7347"/>
                  </a:cubicBezTo>
                  <a:lnTo>
                    <a:pt x="14030" y="5701"/>
                  </a:lnTo>
                  <a:cubicBezTo>
                    <a:pt x="14093" y="5669"/>
                    <a:pt x="14093" y="5606"/>
                    <a:pt x="14062" y="5574"/>
                  </a:cubicBezTo>
                  <a:cubicBezTo>
                    <a:pt x="14046" y="5558"/>
                    <a:pt x="14022" y="5550"/>
                    <a:pt x="13998" y="5550"/>
                  </a:cubicBezTo>
                  <a:cubicBezTo>
                    <a:pt x="13975" y="5550"/>
                    <a:pt x="13951" y="5558"/>
                    <a:pt x="13935" y="5574"/>
                  </a:cubicBezTo>
                  <a:lnTo>
                    <a:pt x="13143" y="6239"/>
                  </a:lnTo>
                  <a:cubicBezTo>
                    <a:pt x="13618" y="5732"/>
                    <a:pt x="13935" y="5384"/>
                    <a:pt x="13935" y="5257"/>
                  </a:cubicBezTo>
                  <a:cubicBezTo>
                    <a:pt x="13935" y="5194"/>
                    <a:pt x="13935" y="5162"/>
                    <a:pt x="13903" y="5162"/>
                  </a:cubicBezTo>
                  <a:cubicBezTo>
                    <a:pt x="13903" y="5131"/>
                    <a:pt x="13903" y="5131"/>
                    <a:pt x="13903" y="5131"/>
                  </a:cubicBezTo>
                  <a:cubicBezTo>
                    <a:pt x="13967" y="5067"/>
                    <a:pt x="14062" y="5004"/>
                    <a:pt x="14125" y="4941"/>
                  </a:cubicBezTo>
                  <a:cubicBezTo>
                    <a:pt x="14157" y="4941"/>
                    <a:pt x="14157" y="4909"/>
                    <a:pt x="14157" y="4909"/>
                  </a:cubicBezTo>
                  <a:cubicBezTo>
                    <a:pt x="14157" y="4877"/>
                    <a:pt x="14157" y="4846"/>
                    <a:pt x="14157" y="4846"/>
                  </a:cubicBezTo>
                  <a:cubicBezTo>
                    <a:pt x="14093" y="4751"/>
                    <a:pt x="13998" y="4719"/>
                    <a:pt x="13872" y="4687"/>
                  </a:cubicBezTo>
                  <a:cubicBezTo>
                    <a:pt x="14093" y="4402"/>
                    <a:pt x="14157" y="4276"/>
                    <a:pt x="14093" y="4181"/>
                  </a:cubicBezTo>
                  <a:cubicBezTo>
                    <a:pt x="14093" y="4181"/>
                    <a:pt x="14030" y="4149"/>
                    <a:pt x="13998" y="4149"/>
                  </a:cubicBezTo>
                  <a:lnTo>
                    <a:pt x="13967" y="4149"/>
                  </a:lnTo>
                  <a:cubicBezTo>
                    <a:pt x="13935" y="4054"/>
                    <a:pt x="13935" y="3959"/>
                    <a:pt x="13872" y="3896"/>
                  </a:cubicBezTo>
                  <a:cubicBezTo>
                    <a:pt x="13840" y="3896"/>
                    <a:pt x="13840" y="3864"/>
                    <a:pt x="13808" y="3864"/>
                  </a:cubicBezTo>
                  <a:cubicBezTo>
                    <a:pt x="13777" y="3864"/>
                    <a:pt x="13777" y="3864"/>
                    <a:pt x="13745" y="3896"/>
                  </a:cubicBezTo>
                  <a:lnTo>
                    <a:pt x="12795" y="4687"/>
                  </a:lnTo>
                  <a:cubicBezTo>
                    <a:pt x="12890" y="4592"/>
                    <a:pt x="12985" y="4497"/>
                    <a:pt x="13048" y="4434"/>
                  </a:cubicBezTo>
                  <a:cubicBezTo>
                    <a:pt x="13175" y="4307"/>
                    <a:pt x="13270" y="4212"/>
                    <a:pt x="13302" y="4149"/>
                  </a:cubicBezTo>
                  <a:cubicBezTo>
                    <a:pt x="13333" y="4149"/>
                    <a:pt x="13333" y="4117"/>
                    <a:pt x="13333" y="4117"/>
                  </a:cubicBezTo>
                  <a:cubicBezTo>
                    <a:pt x="13397" y="4054"/>
                    <a:pt x="13365" y="4022"/>
                    <a:pt x="13333" y="4022"/>
                  </a:cubicBezTo>
                  <a:cubicBezTo>
                    <a:pt x="13333" y="3991"/>
                    <a:pt x="13302" y="3991"/>
                    <a:pt x="13302" y="3991"/>
                  </a:cubicBezTo>
                  <a:cubicBezTo>
                    <a:pt x="13270" y="3991"/>
                    <a:pt x="13238" y="3991"/>
                    <a:pt x="13238" y="4022"/>
                  </a:cubicBezTo>
                  <a:cubicBezTo>
                    <a:pt x="13207" y="4022"/>
                    <a:pt x="13080" y="4149"/>
                    <a:pt x="12858" y="4402"/>
                  </a:cubicBezTo>
                  <a:cubicBezTo>
                    <a:pt x="12700" y="4561"/>
                    <a:pt x="12447" y="4782"/>
                    <a:pt x="12130" y="5067"/>
                  </a:cubicBezTo>
                  <a:cubicBezTo>
                    <a:pt x="12953" y="4244"/>
                    <a:pt x="13492" y="3642"/>
                    <a:pt x="13523" y="3357"/>
                  </a:cubicBezTo>
                  <a:cubicBezTo>
                    <a:pt x="13523" y="3262"/>
                    <a:pt x="13492" y="3230"/>
                    <a:pt x="13460" y="3167"/>
                  </a:cubicBezTo>
                  <a:cubicBezTo>
                    <a:pt x="13460" y="3167"/>
                    <a:pt x="13428" y="3135"/>
                    <a:pt x="13397" y="3135"/>
                  </a:cubicBezTo>
                  <a:cubicBezTo>
                    <a:pt x="13397" y="3135"/>
                    <a:pt x="13365" y="3135"/>
                    <a:pt x="13365" y="3167"/>
                  </a:cubicBezTo>
                  <a:lnTo>
                    <a:pt x="12922" y="3547"/>
                  </a:lnTo>
                  <a:cubicBezTo>
                    <a:pt x="12953" y="3452"/>
                    <a:pt x="12985" y="3389"/>
                    <a:pt x="12985" y="3325"/>
                  </a:cubicBezTo>
                  <a:cubicBezTo>
                    <a:pt x="12985" y="3230"/>
                    <a:pt x="12985" y="3167"/>
                    <a:pt x="12953" y="3135"/>
                  </a:cubicBezTo>
                  <a:cubicBezTo>
                    <a:pt x="12922" y="3104"/>
                    <a:pt x="12890" y="3104"/>
                    <a:pt x="12890" y="3104"/>
                  </a:cubicBezTo>
                  <a:lnTo>
                    <a:pt x="12827" y="3104"/>
                  </a:lnTo>
                  <a:lnTo>
                    <a:pt x="7063" y="7949"/>
                  </a:lnTo>
                  <a:lnTo>
                    <a:pt x="13080" y="2629"/>
                  </a:lnTo>
                  <a:cubicBezTo>
                    <a:pt x="13112" y="2597"/>
                    <a:pt x="13112" y="2565"/>
                    <a:pt x="13080" y="2534"/>
                  </a:cubicBezTo>
                  <a:cubicBezTo>
                    <a:pt x="13080" y="2502"/>
                    <a:pt x="13017" y="2470"/>
                    <a:pt x="12953" y="2470"/>
                  </a:cubicBezTo>
                  <a:cubicBezTo>
                    <a:pt x="12941" y="2469"/>
                    <a:pt x="12928" y="2468"/>
                    <a:pt x="12914" y="2468"/>
                  </a:cubicBezTo>
                  <a:cubicBezTo>
                    <a:pt x="12681" y="2468"/>
                    <a:pt x="12254" y="2715"/>
                    <a:pt x="11687" y="3104"/>
                  </a:cubicBezTo>
                  <a:lnTo>
                    <a:pt x="12352" y="2534"/>
                  </a:lnTo>
                  <a:cubicBezTo>
                    <a:pt x="12383" y="2502"/>
                    <a:pt x="12383" y="2470"/>
                    <a:pt x="12352" y="2407"/>
                  </a:cubicBezTo>
                  <a:lnTo>
                    <a:pt x="12288" y="2407"/>
                  </a:lnTo>
                  <a:cubicBezTo>
                    <a:pt x="12383" y="2312"/>
                    <a:pt x="12447" y="2249"/>
                    <a:pt x="12478" y="2217"/>
                  </a:cubicBezTo>
                  <a:cubicBezTo>
                    <a:pt x="12510" y="2185"/>
                    <a:pt x="12510" y="2122"/>
                    <a:pt x="12478" y="2090"/>
                  </a:cubicBezTo>
                  <a:cubicBezTo>
                    <a:pt x="12478" y="2075"/>
                    <a:pt x="12463" y="2067"/>
                    <a:pt x="12443" y="2067"/>
                  </a:cubicBezTo>
                  <a:cubicBezTo>
                    <a:pt x="12423" y="2067"/>
                    <a:pt x="12399" y="2075"/>
                    <a:pt x="12383" y="2090"/>
                  </a:cubicBezTo>
                  <a:cubicBezTo>
                    <a:pt x="12288" y="2154"/>
                    <a:pt x="11782" y="2502"/>
                    <a:pt x="11022" y="3040"/>
                  </a:cubicBezTo>
                  <a:cubicBezTo>
                    <a:pt x="11433" y="2629"/>
                    <a:pt x="11782" y="2344"/>
                    <a:pt x="11940" y="2154"/>
                  </a:cubicBezTo>
                  <a:cubicBezTo>
                    <a:pt x="12098" y="2027"/>
                    <a:pt x="12162" y="1964"/>
                    <a:pt x="12162" y="1932"/>
                  </a:cubicBezTo>
                  <a:cubicBezTo>
                    <a:pt x="12162" y="1932"/>
                    <a:pt x="12162" y="1900"/>
                    <a:pt x="12130" y="1869"/>
                  </a:cubicBezTo>
                  <a:cubicBezTo>
                    <a:pt x="12130" y="1869"/>
                    <a:pt x="12098" y="1837"/>
                    <a:pt x="12067" y="1837"/>
                  </a:cubicBezTo>
                  <a:cubicBezTo>
                    <a:pt x="12035" y="1837"/>
                    <a:pt x="12035" y="1837"/>
                    <a:pt x="12003" y="1869"/>
                  </a:cubicBezTo>
                  <a:cubicBezTo>
                    <a:pt x="11940" y="1932"/>
                    <a:pt x="11908" y="1964"/>
                    <a:pt x="11845" y="2027"/>
                  </a:cubicBezTo>
                  <a:cubicBezTo>
                    <a:pt x="11750" y="2090"/>
                    <a:pt x="11655" y="2185"/>
                    <a:pt x="11528" y="2280"/>
                  </a:cubicBezTo>
                  <a:cubicBezTo>
                    <a:pt x="11560" y="2217"/>
                    <a:pt x="11592" y="2122"/>
                    <a:pt x="11592" y="2059"/>
                  </a:cubicBezTo>
                  <a:cubicBezTo>
                    <a:pt x="11687" y="1932"/>
                    <a:pt x="11718" y="1805"/>
                    <a:pt x="11718" y="1679"/>
                  </a:cubicBezTo>
                  <a:cubicBezTo>
                    <a:pt x="11750" y="1552"/>
                    <a:pt x="11718" y="1425"/>
                    <a:pt x="11655" y="1330"/>
                  </a:cubicBezTo>
                  <a:cubicBezTo>
                    <a:pt x="11623" y="1299"/>
                    <a:pt x="11623" y="1299"/>
                    <a:pt x="11592" y="1299"/>
                  </a:cubicBezTo>
                  <a:cubicBezTo>
                    <a:pt x="11560" y="1299"/>
                    <a:pt x="11560" y="1299"/>
                    <a:pt x="11212" y="1584"/>
                  </a:cubicBezTo>
                  <a:cubicBezTo>
                    <a:pt x="11117" y="1584"/>
                    <a:pt x="11022" y="1615"/>
                    <a:pt x="10895" y="1647"/>
                  </a:cubicBezTo>
                  <a:cubicBezTo>
                    <a:pt x="10927" y="1584"/>
                    <a:pt x="10958" y="1520"/>
                    <a:pt x="10958" y="1457"/>
                  </a:cubicBezTo>
                  <a:cubicBezTo>
                    <a:pt x="10958" y="1425"/>
                    <a:pt x="10958" y="1394"/>
                    <a:pt x="10958" y="1362"/>
                  </a:cubicBezTo>
                  <a:cubicBezTo>
                    <a:pt x="10990" y="1330"/>
                    <a:pt x="10990" y="1299"/>
                    <a:pt x="10990" y="1267"/>
                  </a:cubicBezTo>
                  <a:cubicBezTo>
                    <a:pt x="11022" y="1267"/>
                    <a:pt x="10990" y="1235"/>
                    <a:pt x="10990" y="1204"/>
                  </a:cubicBezTo>
                  <a:cubicBezTo>
                    <a:pt x="10958" y="1204"/>
                    <a:pt x="10958" y="1172"/>
                    <a:pt x="10895" y="1172"/>
                  </a:cubicBezTo>
                  <a:lnTo>
                    <a:pt x="10863" y="1172"/>
                  </a:lnTo>
                  <a:cubicBezTo>
                    <a:pt x="10863" y="1150"/>
                    <a:pt x="10832" y="1127"/>
                    <a:pt x="10802" y="1127"/>
                  </a:cubicBezTo>
                  <a:cubicBezTo>
                    <a:pt x="10789" y="1127"/>
                    <a:pt x="10777" y="1131"/>
                    <a:pt x="10768" y="1140"/>
                  </a:cubicBezTo>
                  <a:lnTo>
                    <a:pt x="10515" y="1362"/>
                  </a:lnTo>
                  <a:cubicBezTo>
                    <a:pt x="10483" y="1362"/>
                    <a:pt x="10452" y="1394"/>
                    <a:pt x="10420" y="1425"/>
                  </a:cubicBezTo>
                  <a:cubicBezTo>
                    <a:pt x="10483" y="1330"/>
                    <a:pt x="10515" y="1235"/>
                    <a:pt x="10515" y="1172"/>
                  </a:cubicBezTo>
                  <a:cubicBezTo>
                    <a:pt x="10515" y="1077"/>
                    <a:pt x="10483" y="1014"/>
                    <a:pt x="10452" y="950"/>
                  </a:cubicBezTo>
                  <a:cubicBezTo>
                    <a:pt x="10452" y="919"/>
                    <a:pt x="10420" y="919"/>
                    <a:pt x="10388" y="919"/>
                  </a:cubicBezTo>
                  <a:lnTo>
                    <a:pt x="10325" y="919"/>
                  </a:lnTo>
                  <a:lnTo>
                    <a:pt x="9501" y="1647"/>
                  </a:lnTo>
                  <a:cubicBezTo>
                    <a:pt x="10388" y="824"/>
                    <a:pt x="10357" y="760"/>
                    <a:pt x="10293" y="697"/>
                  </a:cubicBezTo>
                  <a:cubicBezTo>
                    <a:pt x="10293" y="697"/>
                    <a:pt x="10230" y="665"/>
                    <a:pt x="10198" y="665"/>
                  </a:cubicBezTo>
                  <a:lnTo>
                    <a:pt x="10166" y="665"/>
                  </a:lnTo>
                  <a:cubicBezTo>
                    <a:pt x="9280" y="665"/>
                    <a:pt x="1964" y="7442"/>
                    <a:pt x="507" y="8804"/>
                  </a:cubicBezTo>
                  <a:cubicBezTo>
                    <a:pt x="634" y="8614"/>
                    <a:pt x="887" y="8329"/>
                    <a:pt x="1267" y="7917"/>
                  </a:cubicBezTo>
                  <a:cubicBezTo>
                    <a:pt x="2154" y="7316"/>
                    <a:pt x="3801" y="5796"/>
                    <a:pt x="5891" y="3801"/>
                  </a:cubicBezTo>
                  <a:cubicBezTo>
                    <a:pt x="5955" y="3737"/>
                    <a:pt x="6018" y="3706"/>
                    <a:pt x="6081" y="3642"/>
                  </a:cubicBezTo>
                  <a:cubicBezTo>
                    <a:pt x="7253" y="2660"/>
                    <a:pt x="8520" y="1615"/>
                    <a:pt x="9786" y="602"/>
                  </a:cubicBezTo>
                  <a:cubicBezTo>
                    <a:pt x="9818" y="602"/>
                    <a:pt x="9818" y="570"/>
                    <a:pt x="9818" y="539"/>
                  </a:cubicBezTo>
                  <a:cubicBezTo>
                    <a:pt x="9818" y="539"/>
                    <a:pt x="9818" y="507"/>
                    <a:pt x="9786" y="475"/>
                  </a:cubicBezTo>
                  <a:cubicBezTo>
                    <a:pt x="9786" y="475"/>
                    <a:pt x="9755" y="444"/>
                    <a:pt x="9723" y="444"/>
                  </a:cubicBezTo>
                  <a:cubicBezTo>
                    <a:pt x="9723" y="444"/>
                    <a:pt x="9723" y="475"/>
                    <a:pt x="9691" y="475"/>
                  </a:cubicBezTo>
                  <a:lnTo>
                    <a:pt x="9660" y="475"/>
                  </a:lnTo>
                  <a:cubicBezTo>
                    <a:pt x="9628" y="507"/>
                    <a:pt x="9565" y="570"/>
                    <a:pt x="9470" y="634"/>
                  </a:cubicBezTo>
                  <a:cubicBezTo>
                    <a:pt x="9470" y="602"/>
                    <a:pt x="9438" y="570"/>
                    <a:pt x="9375" y="570"/>
                  </a:cubicBezTo>
                  <a:cubicBezTo>
                    <a:pt x="9121" y="570"/>
                    <a:pt x="8203" y="1425"/>
                    <a:pt x="6145" y="3357"/>
                  </a:cubicBezTo>
                  <a:cubicBezTo>
                    <a:pt x="4403" y="4846"/>
                    <a:pt x="2313" y="6619"/>
                    <a:pt x="666" y="8044"/>
                  </a:cubicBezTo>
                  <a:cubicBezTo>
                    <a:pt x="602" y="7537"/>
                    <a:pt x="5764" y="3135"/>
                    <a:pt x="9058" y="475"/>
                  </a:cubicBezTo>
                  <a:cubicBezTo>
                    <a:pt x="9090" y="475"/>
                    <a:pt x="9090" y="444"/>
                    <a:pt x="9090" y="412"/>
                  </a:cubicBezTo>
                  <a:cubicBezTo>
                    <a:pt x="9090" y="412"/>
                    <a:pt x="9090" y="380"/>
                    <a:pt x="9058" y="380"/>
                  </a:cubicBezTo>
                  <a:cubicBezTo>
                    <a:pt x="8995" y="285"/>
                    <a:pt x="8900" y="222"/>
                    <a:pt x="8773" y="222"/>
                  </a:cubicBezTo>
                  <a:lnTo>
                    <a:pt x="8710" y="222"/>
                  </a:lnTo>
                  <a:cubicBezTo>
                    <a:pt x="8710" y="222"/>
                    <a:pt x="8710" y="190"/>
                    <a:pt x="8710" y="190"/>
                  </a:cubicBezTo>
                  <a:cubicBezTo>
                    <a:pt x="8615" y="95"/>
                    <a:pt x="8520" y="64"/>
                    <a:pt x="8393" y="64"/>
                  </a:cubicBezTo>
                  <a:lnTo>
                    <a:pt x="8361" y="64"/>
                  </a:lnTo>
                  <a:cubicBezTo>
                    <a:pt x="8013" y="64"/>
                    <a:pt x="7475" y="380"/>
                    <a:pt x="6810" y="855"/>
                  </a:cubicBezTo>
                  <a:cubicBezTo>
                    <a:pt x="7063" y="602"/>
                    <a:pt x="7316" y="380"/>
                    <a:pt x="7570" y="159"/>
                  </a:cubicBezTo>
                  <a:cubicBezTo>
                    <a:pt x="7601" y="127"/>
                    <a:pt x="7601" y="64"/>
                    <a:pt x="7570" y="32"/>
                  </a:cubicBezTo>
                  <a:cubicBezTo>
                    <a:pt x="7570" y="32"/>
                    <a:pt x="7538" y="0"/>
                    <a:pt x="7506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solidFill>
                  <a:srgbClr val="F9CB9C"/>
                </a:solidFill>
                <a:latin typeface="Sue Ellen Francisco " panose="020000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94D42D-6730-1CFE-A67C-EFF708E01330}"/>
              </a:ext>
            </a:extLst>
          </p:cNvPr>
          <p:cNvGrpSpPr/>
          <p:nvPr/>
        </p:nvGrpSpPr>
        <p:grpSpPr>
          <a:xfrm>
            <a:off x="4896682" y="2053124"/>
            <a:ext cx="2669651" cy="2982306"/>
            <a:chOff x="4896682" y="2053124"/>
            <a:chExt cx="2669651" cy="2982306"/>
          </a:xfrm>
        </p:grpSpPr>
        <p:sp>
          <p:nvSpPr>
            <p:cNvPr id="999" name="Google Shape;999;p38"/>
            <p:cNvSpPr/>
            <p:nvPr/>
          </p:nvSpPr>
          <p:spPr>
            <a:xfrm>
              <a:off x="5196181" y="2495765"/>
              <a:ext cx="167601" cy="136596"/>
            </a:xfrm>
            <a:custGeom>
              <a:avLst/>
              <a:gdLst/>
              <a:ahLst/>
              <a:cxnLst/>
              <a:rect l="l" t="t" r="r" b="b"/>
              <a:pathLst>
                <a:path w="4339" h="3536" extrusionOk="0">
                  <a:moveTo>
                    <a:pt x="538" y="1"/>
                  </a:moveTo>
                  <a:cubicBezTo>
                    <a:pt x="253" y="33"/>
                    <a:pt x="63" y="159"/>
                    <a:pt x="32" y="381"/>
                  </a:cubicBezTo>
                  <a:cubicBezTo>
                    <a:pt x="0" y="571"/>
                    <a:pt x="95" y="666"/>
                    <a:pt x="380" y="824"/>
                  </a:cubicBezTo>
                  <a:cubicBezTo>
                    <a:pt x="602" y="951"/>
                    <a:pt x="855" y="1141"/>
                    <a:pt x="1077" y="1331"/>
                  </a:cubicBezTo>
                  <a:cubicBezTo>
                    <a:pt x="1393" y="1616"/>
                    <a:pt x="1679" y="1964"/>
                    <a:pt x="2027" y="2218"/>
                  </a:cubicBezTo>
                  <a:cubicBezTo>
                    <a:pt x="2565" y="2629"/>
                    <a:pt x="3104" y="3009"/>
                    <a:pt x="3674" y="3421"/>
                  </a:cubicBezTo>
                  <a:cubicBezTo>
                    <a:pt x="3737" y="3453"/>
                    <a:pt x="3800" y="3484"/>
                    <a:pt x="3895" y="3516"/>
                  </a:cubicBezTo>
                  <a:cubicBezTo>
                    <a:pt x="3941" y="3529"/>
                    <a:pt x="3982" y="3535"/>
                    <a:pt x="4019" y="3535"/>
                  </a:cubicBezTo>
                  <a:cubicBezTo>
                    <a:pt x="4165" y="3535"/>
                    <a:pt x="4250" y="3439"/>
                    <a:pt x="4275" y="3263"/>
                  </a:cubicBezTo>
                  <a:cubicBezTo>
                    <a:pt x="4339" y="3009"/>
                    <a:pt x="4180" y="2851"/>
                    <a:pt x="4022" y="2724"/>
                  </a:cubicBezTo>
                  <a:cubicBezTo>
                    <a:pt x="3484" y="2249"/>
                    <a:pt x="2945" y="1806"/>
                    <a:pt x="2407" y="1363"/>
                  </a:cubicBezTo>
                  <a:cubicBezTo>
                    <a:pt x="1964" y="983"/>
                    <a:pt x="1489" y="666"/>
                    <a:pt x="1013" y="286"/>
                  </a:cubicBezTo>
                  <a:cubicBezTo>
                    <a:pt x="918" y="223"/>
                    <a:pt x="855" y="128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5720801" y="2147640"/>
              <a:ext cx="124803" cy="188167"/>
            </a:xfrm>
            <a:custGeom>
              <a:avLst/>
              <a:gdLst/>
              <a:ahLst/>
              <a:cxnLst/>
              <a:rect l="l" t="t" r="r" b="b"/>
              <a:pathLst>
                <a:path w="3231" h="4871" extrusionOk="0">
                  <a:moveTo>
                    <a:pt x="398" y="0"/>
                  </a:moveTo>
                  <a:cubicBezTo>
                    <a:pt x="352" y="0"/>
                    <a:pt x="303" y="8"/>
                    <a:pt x="254" y="25"/>
                  </a:cubicBezTo>
                  <a:cubicBezTo>
                    <a:pt x="64" y="56"/>
                    <a:pt x="32" y="183"/>
                    <a:pt x="1" y="341"/>
                  </a:cubicBezTo>
                  <a:cubicBezTo>
                    <a:pt x="1" y="563"/>
                    <a:pt x="64" y="753"/>
                    <a:pt x="191" y="943"/>
                  </a:cubicBezTo>
                  <a:cubicBezTo>
                    <a:pt x="602" y="1513"/>
                    <a:pt x="982" y="2115"/>
                    <a:pt x="1394" y="2717"/>
                  </a:cubicBezTo>
                  <a:cubicBezTo>
                    <a:pt x="1742" y="3287"/>
                    <a:pt x="2091" y="3857"/>
                    <a:pt x="2439" y="4395"/>
                  </a:cubicBezTo>
                  <a:cubicBezTo>
                    <a:pt x="2534" y="4553"/>
                    <a:pt x="2661" y="4712"/>
                    <a:pt x="2787" y="4870"/>
                  </a:cubicBezTo>
                  <a:cubicBezTo>
                    <a:pt x="3167" y="4712"/>
                    <a:pt x="3231" y="4553"/>
                    <a:pt x="3104" y="4237"/>
                  </a:cubicBezTo>
                  <a:cubicBezTo>
                    <a:pt x="3041" y="4047"/>
                    <a:pt x="2946" y="3888"/>
                    <a:pt x="2851" y="3698"/>
                  </a:cubicBezTo>
                  <a:cubicBezTo>
                    <a:pt x="2281" y="2780"/>
                    <a:pt x="1711" y="1861"/>
                    <a:pt x="1109" y="943"/>
                  </a:cubicBezTo>
                  <a:cubicBezTo>
                    <a:pt x="982" y="690"/>
                    <a:pt x="761" y="500"/>
                    <a:pt x="666" y="183"/>
                  </a:cubicBezTo>
                  <a:cubicBezTo>
                    <a:pt x="642" y="66"/>
                    <a:pt x="532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6356988" y="2053124"/>
              <a:ext cx="33064" cy="208139"/>
            </a:xfrm>
            <a:custGeom>
              <a:avLst/>
              <a:gdLst/>
              <a:ahLst/>
              <a:cxnLst/>
              <a:rect l="l" t="t" r="r" b="b"/>
              <a:pathLst>
                <a:path w="856" h="5388" extrusionOk="0">
                  <a:moveTo>
                    <a:pt x="444" y="0"/>
                  </a:moveTo>
                  <a:cubicBezTo>
                    <a:pt x="127" y="159"/>
                    <a:pt x="32" y="285"/>
                    <a:pt x="1" y="570"/>
                  </a:cubicBezTo>
                  <a:cubicBezTo>
                    <a:pt x="1" y="824"/>
                    <a:pt x="1" y="1077"/>
                    <a:pt x="1" y="1330"/>
                  </a:cubicBezTo>
                  <a:cubicBezTo>
                    <a:pt x="32" y="1774"/>
                    <a:pt x="64" y="2249"/>
                    <a:pt x="64" y="2692"/>
                  </a:cubicBezTo>
                  <a:cubicBezTo>
                    <a:pt x="96" y="3326"/>
                    <a:pt x="64" y="3927"/>
                    <a:pt x="96" y="4561"/>
                  </a:cubicBezTo>
                  <a:cubicBezTo>
                    <a:pt x="96" y="4719"/>
                    <a:pt x="96" y="4909"/>
                    <a:pt x="159" y="5067"/>
                  </a:cubicBezTo>
                  <a:cubicBezTo>
                    <a:pt x="188" y="5214"/>
                    <a:pt x="245" y="5388"/>
                    <a:pt x="429" y="5388"/>
                  </a:cubicBezTo>
                  <a:cubicBezTo>
                    <a:pt x="443" y="5388"/>
                    <a:pt x="459" y="5386"/>
                    <a:pt x="476" y="5384"/>
                  </a:cubicBezTo>
                  <a:cubicBezTo>
                    <a:pt x="666" y="5384"/>
                    <a:pt x="792" y="5226"/>
                    <a:pt x="792" y="5004"/>
                  </a:cubicBezTo>
                  <a:cubicBezTo>
                    <a:pt x="824" y="4877"/>
                    <a:pt x="792" y="4782"/>
                    <a:pt x="824" y="4656"/>
                  </a:cubicBezTo>
                  <a:cubicBezTo>
                    <a:pt x="856" y="3294"/>
                    <a:pt x="761" y="1964"/>
                    <a:pt x="666" y="602"/>
                  </a:cubicBezTo>
                  <a:cubicBezTo>
                    <a:pt x="666" y="380"/>
                    <a:pt x="634" y="159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7331031" y="2862453"/>
              <a:ext cx="150025" cy="131072"/>
            </a:xfrm>
            <a:custGeom>
              <a:avLst/>
              <a:gdLst/>
              <a:ahLst/>
              <a:cxnLst/>
              <a:rect l="l" t="t" r="r" b="b"/>
              <a:pathLst>
                <a:path w="3884" h="3393" extrusionOk="0">
                  <a:moveTo>
                    <a:pt x="3575" y="1"/>
                  </a:moveTo>
                  <a:cubicBezTo>
                    <a:pt x="3556" y="1"/>
                    <a:pt x="3536" y="2"/>
                    <a:pt x="3515" y="4"/>
                  </a:cubicBezTo>
                  <a:cubicBezTo>
                    <a:pt x="3294" y="36"/>
                    <a:pt x="3072" y="163"/>
                    <a:pt x="2914" y="289"/>
                  </a:cubicBezTo>
                  <a:cubicBezTo>
                    <a:pt x="2312" y="796"/>
                    <a:pt x="1774" y="1334"/>
                    <a:pt x="1204" y="1841"/>
                  </a:cubicBezTo>
                  <a:cubicBezTo>
                    <a:pt x="950" y="2063"/>
                    <a:pt x="729" y="2316"/>
                    <a:pt x="444" y="2475"/>
                  </a:cubicBezTo>
                  <a:cubicBezTo>
                    <a:pt x="222" y="2633"/>
                    <a:pt x="64" y="2791"/>
                    <a:pt x="0" y="3076"/>
                  </a:cubicBezTo>
                  <a:cubicBezTo>
                    <a:pt x="177" y="3289"/>
                    <a:pt x="285" y="3392"/>
                    <a:pt x="407" y="3392"/>
                  </a:cubicBezTo>
                  <a:cubicBezTo>
                    <a:pt x="503" y="3392"/>
                    <a:pt x="607" y="3328"/>
                    <a:pt x="760" y="3203"/>
                  </a:cubicBezTo>
                  <a:cubicBezTo>
                    <a:pt x="824" y="3140"/>
                    <a:pt x="919" y="3076"/>
                    <a:pt x="1014" y="3013"/>
                  </a:cubicBezTo>
                  <a:cubicBezTo>
                    <a:pt x="1774" y="2316"/>
                    <a:pt x="2534" y="1651"/>
                    <a:pt x="3262" y="954"/>
                  </a:cubicBezTo>
                  <a:cubicBezTo>
                    <a:pt x="3452" y="796"/>
                    <a:pt x="3579" y="606"/>
                    <a:pt x="3737" y="416"/>
                  </a:cubicBezTo>
                  <a:cubicBezTo>
                    <a:pt x="3884" y="181"/>
                    <a:pt x="3813" y="1"/>
                    <a:pt x="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7278198" y="4051418"/>
              <a:ext cx="149099" cy="58911"/>
            </a:xfrm>
            <a:custGeom>
              <a:avLst/>
              <a:gdLst/>
              <a:ahLst/>
              <a:cxnLst/>
              <a:rect l="l" t="t" r="r" b="b"/>
              <a:pathLst>
                <a:path w="3860" h="1525" extrusionOk="0">
                  <a:moveTo>
                    <a:pt x="289" y="0"/>
                  </a:moveTo>
                  <a:cubicBezTo>
                    <a:pt x="102" y="0"/>
                    <a:pt x="1" y="150"/>
                    <a:pt x="59" y="353"/>
                  </a:cubicBezTo>
                  <a:cubicBezTo>
                    <a:pt x="122" y="511"/>
                    <a:pt x="249" y="638"/>
                    <a:pt x="439" y="733"/>
                  </a:cubicBezTo>
                  <a:cubicBezTo>
                    <a:pt x="1041" y="986"/>
                    <a:pt x="1642" y="1176"/>
                    <a:pt x="2244" y="1303"/>
                  </a:cubicBezTo>
                  <a:cubicBezTo>
                    <a:pt x="2656" y="1366"/>
                    <a:pt x="3036" y="1461"/>
                    <a:pt x="3384" y="1524"/>
                  </a:cubicBezTo>
                  <a:cubicBezTo>
                    <a:pt x="3574" y="1493"/>
                    <a:pt x="3764" y="1524"/>
                    <a:pt x="3827" y="1303"/>
                  </a:cubicBezTo>
                  <a:cubicBezTo>
                    <a:pt x="3859" y="1113"/>
                    <a:pt x="3796" y="986"/>
                    <a:pt x="3574" y="859"/>
                  </a:cubicBezTo>
                  <a:cubicBezTo>
                    <a:pt x="3479" y="796"/>
                    <a:pt x="3384" y="764"/>
                    <a:pt x="3289" y="733"/>
                  </a:cubicBezTo>
                  <a:cubicBezTo>
                    <a:pt x="2909" y="606"/>
                    <a:pt x="2529" y="448"/>
                    <a:pt x="2117" y="353"/>
                  </a:cubicBezTo>
                  <a:cubicBezTo>
                    <a:pt x="1547" y="226"/>
                    <a:pt x="946" y="99"/>
                    <a:pt x="344" y="4"/>
                  </a:cubicBezTo>
                  <a:cubicBezTo>
                    <a:pt x="325" y="2"/>
                    <a:pt x="306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4896682" y="3058357"/>
              <a:ext cx="149253" cy="56129"/>
            </a:xfrm>
            <a:custGeom>
              <a:avLst/>
              <a:gdLst/>
              <a:ahLst/>
              <a:cxnLst/>
              <a:rect l="l" t="t" r="r" b="b"/>
              <a:pathLst>
                <a:path w="3864" h="1453" extrusionOk="0">
                  <a:moveTo>
                    <a:pt x="507" y="1"/>
                  </a:moveTo>
                  <a:cubicBezTo>
                    <a:pt x="356" y="1"/>
                    <a:pt x="206" y="33"/>
                    <a:pt x="64" y="112"/>
                  </a:cubicBezTo>
                  <a:cubicBezTo>
                    <a:pt x="0" y="270"/>
                    <a:pt x="95" y="397"/>
                    <a:pt x="222" y="460"/>
                  </a:cubicBezTo>
                  <a:cubicBezTo>
                    <a:pt x="285" y="523"/>
                    <a:pt x="412" y="523"/>
                    <a:pt x="444" y="587"/>
                  </a:cubicBezTo>
                  <a:cubicBezTo>
                    <a:pt x="634" y="903"/>
                    <a:pt x="982" y="935"/>
                    <a:pt x="1330" y="1030"/>
                  </a:cubicBezTo>
                  <a:cubicBezTo>
                    <a:pt x="1584" y="1094"/>
                    <a:pt x="1805" y="1157"/>
                    <a:pt x="2027" y="1252"/>
                  </a:cubicBezTo>
                  <a:cubicBezTo>
                    <a:pt x="2425" y="1401"/>
                    <a:pt x="2803" y="1453"/>
                    <a:pt x="3192" y="1453"/>
                  </a:cubicBezTo>
                  <a:cubicBezTo>
                    <a:pt x="3299" y="1453"/>
                    <a:pt x="3406" y="1449"/>
                    <a:pt x="3515" y="1442"/>
                  </a:cubicBezTo>
                  <a:cubicBezTo>
                    <a:pt x="3705" y="1442"/>
                    <a:pt x="3800" y="1347"/>
                    <a:pt x="3832" y="1157"/>
                  </a:cubicBezTo>
                  <a:cubicBezTo>
                    <a:pt x="3864" y="935"/>
                    <a:pt x="3737" y="840"/>
                    <a:pt x="3610" y="713"/>
                  </a:cubicBezTo>
                  <a:cubicBezTo>
                    <a:pt x="3579" y="698"/>
                    <a:pt x="3547" y="698"/>
                    <a:pt x="3515" y="698"/>
                  </a:cubicBezTo>
                  <a:cubicBezTo>
                    <a:pt x="3484" y="698"/>
                    <a:pt x="3452" y="698"/>
                    <a:pt x="3420" y="682"/>
                  </a:cubicBezTo>
                  <a:cubicBezTo>
                    <a:pt x="2597" y="492"/>
                    <a:pt x="1774" y="270"/>
                    <a:pt x="950" y="80"/>
                  </a:cubicBezTo>
                  <a:cubicBezTo>
                    <a:pt x="808" y="33"/>
                    <a:pt x="657" y="1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7417041" y="3598747"/>
              <a:ext cx="149292" cy="33067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83" y="1"/>
                  </a:moveTo>
                  <a:cubicBezTo>
                    <a:pt x="824" y="1"/>
                    <a:pt x="666" y="32"/>
                    <a:pt x="539" y="96"/>
                  </a:cubicBezTo>
                  <a:cubicBezTo>
                    <a:pt x="381" y="159"/>
                    <a:pt x="254" y="254"/>
                    <a:pt x="128" y="381"/>
                  </a:cubicBezTo>
                  <a:cubicBezTo>
                    <a:pt x="1" y="507"/>
                    <a:pt x="33" y="697"/>
                    <a:pt x="191" y="792"/>
                  </a:cubicBezTo>
                  <a:cubicBezTo>
                    <a:pt x="286" y="824"/>
                    <a:pt x="413" y="856"/>
                    <a:pt x="508" y="856"/>
                  </a:cubicBezTo>
                  <a:lnTo>
                    <a:pt x="888" y="856"/>
                  </a:lnTo>
                  <a:cubicBezTo>
                    <a:pt x="1204" y="824"/>
                    <a:pt x="1553" y="824"/>
                    <a:pt x="1901" y="824"/>
                  </a:cubicBezTo>
                  <a:cubicBezTo>
                    <a:pt x="2376" y="792"/>
                    <a:pt x="2819" y="761"/>
                    <a:pt x="3295" y="729"/>
                  </a:cubicBezTo>
                  <a:cubicBezTo>
                    <a:pt x="3453" y="697"/>
                    <a:pt x="3643" y="666"/>
                    <a:pt x="3833" y="634"/>
                  </a:cubicBezTo>
                  <a:cubicBezTo>
                    <a:pt x="3865" y="159"/>
                    <a:pt x="3770" y="32"/>
                    <a:pt x="3390" y="32"/>
                  </a:cubicBezTo>
                  <a:cubicBezTo>
                    <a:pt x="2598" y="1"/>
                    <a:pt x="1774" y="1"/>
                    <a:pt x="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5240019" y="4322772"/>
              <a:ext cx="105257" cy="83904"/>
            </a:xfrm>
            <a:custGeom>
              <a:avLst/>
              <a:gdLst/>
              <a:ahLst/>
              <a:cxnLst/>
              <a:rect l="l" t="t" r="r" b="b"/>
              <a:pathLst>
                <a:path w="2725" h="2172" extrusionOk="0">
                  <a:moveTo>
                    <a:pt x="2380" y="1"/>
                  </a:moveTo>
                  <a:cubicBezTo>
                    <a:pt x="2346" y="1"/>
                    <a:pt x="2312" y="4"/>
                    <a:pt x="2281" y="12"/>
                  </a:cubicBezTo>
                  <a:cubicBezTo>
                    <a:pt x="2186" y="12"/>
                    <a:pt x="2059" y="76"/>
                    <a:pt x="1964" y="139"/>
                  </a:cubicBezTo>
                  <a:cubicBezTo>
                    <a:pt x="1394" y="582"/>
                    <a:pt x="856" y="994"/>
                    <a:pt x="286" y="1437"/>
                  </a:cubicBezTo>
                  <a:cubicBezTo>
                    <a:pt x="191" y="1532"/>
                    <a:pt x="96" y="1659"/>
                    <a:pt x="1" y="1754"/>
                  </a:cubicBezTo>
                  <a:cubicBezTo>
                    <a:pt x="125" y="2044"/>
                    <a:pt x="249" y="2172"/>
                    <a:pt x="418" y="2172"/>
                  </a:cubicBezTo>
                  <a:cubicBezTo>
                    <a:pt x="507" y="2172"/>
                    <a:pt x="609" y="2136"/>
                    <a:pt x="729" y="2071"/>
                  </a:cubicBezTo>
                  <a:cubicBezTo>
                    <a:pt x="824" y="2039"/>
                    <a:pt x="887" y="1976"/>
                    <a:pt x="982" y="1944"/>
                  </a:cubicBezTo>
                  <a:cubicBezTo>
                    <a:pt x="1457" y="1564"/>
                    <a:pt x="1964" y="1152"/>
                    <a:pt x="2439" y="772"/>
                  </a:cubicBezTo>
                  <a:cubicBezTo>
                    <a:pt x="2534" y="677"/>
                    <a:pt x="2629" y="582"/>
                    <a:pt x="2692" y="456"/>
                  </a:cubicBezTo>
                  <a:cubicBezTo>
                    <a:pt x="2724" y="361"/>
                    <a:pt x="2692" y="171"/>
                    <a:pt x="2629" y="107"/>
                  </a:cubicBezTo>
                  <a:cubicBezTo>
                    <a:pt x="2582" y="36"/>
                    <a:pt x="2481" y="1"/>
                    <a:pt x="2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4989506" y="3774022"/>
              <a:ext cx="111323" cy="92209"/>
            </a:xfrm>
            <a:custGeom>
              <a:avLst/>
              <a:gdLst/>
              <a:ahLst/>
              <a:cxnLst/>
              <a:rect l="l" t="t" r="r" b="b"/>
              <a:pathLst>
                <a:path w="2882" h="2387" extrusionOk="0">
                  <a:moveTo>
                    <a:pt x="2432" y="1"/>
                  </a:moveTo>
                  <a:cubicBezTo>
                    <a:pt x="2318" y="1"/>
                    <a:pt x="2201" y="63"/>
                    <a:pt x="2059" y="177"/>
                  </a:cubicBezTo>
                  <a:cubicBezTo>
                    <a:pt x="1900" y="304"/>
                    <a:pt x="1742" y="431"/>
                    <a:pt x="1584" y="589"/>
                  </a:cubicBezTo>
                  <a:cubicBezTo>
                    <a:pt x="1172" y="937"/>
                    <a:pt x="760" y="1286"/>
                    <a:pt x="348" y="1634"/>
                  </a:cubicBezTo>
                  <a:cubicBezTo>
                    <a:pt x="253" y="1729"/>
                    <a:pt x="158" y="1856"/>
                    <a:pt x="95" y="1982"/>
                  </a:cubicBezTo>
                  <a:cubicBezTo>
                    <a:pt x="32" y="2109"/>
                    <a:pt x="0" y="2267"/>
                    <a:pt x="127" y="2362"/>
                  </a:cubicBezTo>
                  <a:cubicBezTo>
                    <a:pt x="174" y="2378"/>
                    <a:pt x="238" y="2386"/>
                    <a:pt x="301" y="2386"/>
                  </a:cubicBezTo>
                  <a:cubicBezTo>
                    <a:pt x="364" y="2386"/>
                    <a:pt x="428" y="2378"/>
                    <a:pt x="475" y="2362"/>
                  </a:cubicBezTo>
                  <a:cubicBezTo>
                    <a:pt x="570" y="2362"/>
                    <a:pt x="665" y="2267"/>
                    <a:pt x="728" y="2204"/>
                  </a:cubicBezTo>
                  <a:cubicBezTo>
                    <a:pt x="1299" y="1729"/>
                    <a:pt x="1900" y="1222"/>
                    <a:pt x="2470" y="747"/>
                  </a:cubicBezTo>
                  <a:cubicBezTo>
                    <a:pt x="2597" y="621"/>
                    <a:pt x="2724" y="462"/>
                    <a:pt x="2882" y="304"/>
                  </a:cubicBezTo>
                  <a:cubicBezTo>
                    <a:pt x="2708" y="95"/>
                    <a:pt x="2572" y="1"/>
                    <a:pt x="2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7069634" y="4651751"/>
              <a:ext cx="79532" cy="73359"/>
            </a:xfrm>
            <a:custGeom>
              <a:avLst/>
              <a:gdLst/>
              <a:ahLst/>
              <a:cxnLst/>
              <a:rect l="l" t="t" r="r" b="b"/>
              <a:pathLst>
                <a:path w="2059" h="1899" extrusionOk="0">
                  <a:moveTo>
                    <a:pt x="440" y="1"/>
                  </a:moveTo>
                  <a:cubicBezTo>
                    <a:pt x="298" y="1"/>
                    <a:pt x="156" y="62"/>
                    <a:pt x="0" y="217"/>
                  </a:cubicBezTo>
                  <a:cubicBezTo>
                    <a:pt x="63" y="502"/>
                    <a:pt x="222" y="724"/>
                    <a:pt x="443" y="882"/>
                  </a:cubicBezTo>
                  <a:cubicBezTo>
                    <a:pt x="665" y="1072"/>
                    <a:pt x="855" y="1262"/>
                    <a:pt x="1077" y="1421"/>
                  </a:cubicBezTo>
                  <a:cubicBezTo>
                    <a:pt x="1235" y="1579"/>
                    <a:pt x="1362" y="1737"/>
                    <a:pt x="1552" y="1832"/>
                  </a:cubicBezTo>
                  <a:cubicBezTo>
                    <a:pt x="1619" y="1877"/>
                    <a:pt x="1679" y="1898"/>
                    <a:pt x="1731" y="1898"/>
                  </a:cubicBezTo>
                  <a:cubicBezTo>
                    <a:pt x="1828" y="1898"/>
                    <a:pt x="1902" y="1828"/>
                    <a:pt x="1964" y="1706"/>
                  </a:cubicBezTo>
                  <a:cubicBezTo>
                    <a:pt x="2059" y="1547"/>
                    <a:pt x="2027" y="1421"/>
                    <a:pt x="1964" y="1294"/>
                  </a:cubicBezTo>
                  <a:cubicBezTo>
                    <a:pt x="1742" y="819"/>
                    <a:pt x="1362" y="502"/>
                    <a:pt x="982" y="217"/>
                  </a:cubicBezTo>
                  <a:cubicBezTo>
                    <a:pt x="789" y="95"/>
                    <a:pt x="615" y="1"/>
                    <a:pt x="4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002;p38">
              <a:extLst>
                <a:ext uri="{FF2B5EF4-FFF2-40B4-BE49-F238E27FC236}">
                  <a16:creationId xmlns:a16="http://schemas.microsoft.com/office/drawing/2014/main" id="{DDA1B7EE-B239-D284-3F75-586DE9DACA78}"/>
                </a:ext>
              </a:extLst>
            </p:cNvPr>
            <p:cNvSpPr/>
            <p:nvPr/>
          </p:nvSpPr>
          <p:spPr>
            <a:xfrm>
              <a:off x="7092906" y="2513892"/>
              <a:ext cx="112519" cy="98304"/>
            </a:xfrm>
            <a:custGeom>
              <a:avLst/>
              <a:gdLst/>
              <a:ahLst/>
              <a:cxnLst/>
              <a:rect l="l" t="t" r="r" b="b"/>
              <a:pathLst>
                <a:path w="3884" h="3393" extrusionOk="0">
                  <a:moveTo>
                    <a:pt x="3575" y="1"/>
                  </a:moveTo>
                  <a:cubicBezTo>
                    <a:pt x="3556" y="1"/>
                    <a:pt x="3536" y="2"/>
                    <a:pt x="3515" y="4"/>
                  </a:cubicBezTo>
                  <a:cubicBezTo>
                    <a:pt x="3294" y="36"/>
                    <a:pt x="3072" y="163"/>
                    <a:pt x="2914" y="289"/>
                  </a:cubicBezTo>
                  <a:cubicBezTo>
                    <a:pt x="2312" y="796"/>
                    <a:pt x="1774" y="1334"/>
                    <a:pt x="1204" y="1841"/>
                  </a:cubicBezTo>
                  <a:cubicBezTo>
                    <a:pt x="950" y="2063"/>
                    <a:pt x="729" y="2316"/>
                    <a:pt x="444" y="2475"/>
                  </a:cubicBezTo>
                  <a:cubicBezTo>
                    <a:pt x="222" y="2633"/>
                    <a:pt x="64" y="2791"/>
                    <a:pt x="0" y="3076"/>
                  </a:cubicBezTo>
                  <a:cubicBezTo>
                    <a:pt x="177" y="3289"/>
                    <a:pt x="285" y="3392"/>
                    <a:pt x="407" y="3392"/>
                  </a:cubicBezTo>
                  <a:cubicBezTo>
                    <a:pt x="503" y="3392"/>
                    <a:pt x="607" y="3328"/>
                    <a:pt x="760" y="3203"/>
                  </a:cubicBezTo>
                  <a:cubicBezTo>
                    <a:pt x="824" y="3140"/>
                    <a:pt x="919" y="3076"/>
                    <a:pt x="1014" y="3013"/>
                  </a:cubicBezTo>
                  <a:cubicBezTo>
                    <a:pt x="1774" y="2316"/>
                    <a:pt x="2534" y="1651"/>
                    <a:pt x="3262" y="954"/>
                  </a:cubicBezTo>
                  <a:cubicBezTo>
                    <a:pt x="3452" y="796"/>
                    <a:pt x="3579" y="606"/>
                    <a:pt x="3737" y="416"/>
                  </a:cubicBezTo>
                  <a:cubicBezTo>
                    <a:pt x="3884" y="181"/>
                    <a:pt x="3813" y="1"/>
                    <a:pt x="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9;p38">
              <a:extLst>
                <a:ext uri="{FF2B5EF4-FFF2-40B4-BE49-F238E27FC236}">
                  <a16:creationId xmlns:a16="http://schemas.microsoft.com/office/drawing/2014/main" id="{DD659089-F0B5-E844-2CCB-2D63E9B3AB6A}"/>
                </a:ext>
              </a:extLst>
            </p:cNvPr>
            <p:cNvSpPr/>
            <p:nvPr/>
          </p:nvSpPr>
          <p:spPr>
            <a:xfrm>
              <a:off x="5547564" y="4976384"/>
              <a:ext cx="44990" cy="59046"/>
            </a:xfrm>
            <a:custGeom>
              <a:avLst/>
              <a:gdLst/>
              <a:ahLst/>
              <a:cxnLst/>
              <a:rect l="l" t="t" r="r" b="b"/>
              <a:pathLst>
                <a:path w="1553" h="2038" extrusionOk="0">
                  <a:moveTo>
                    <a:pt x="1141" y="1"/>
                  </a:moveTo>
                  <a:cubicBezTo>
                    <a:pt x="1046" y="33"/>
                    <a:pt x="887" y="96"/>
                    <a:pt x="792" y="223"/>
                  </a:cubicBezTo>
                  <a:cubicBezTo>
                    <a:pt x="571" y="539"/>
                    <a:pt x="381" y="856"/>
                    <a:pt x="191" y="1204"/>
                  </a:cubicBezTo>
                  <a:cubicBezTo>
                    <a:pt x="127" y="1331"/>
                    <a:pt x="96" y="1489"/>
                    <a:pt x="32" y="1648"/>
                  </a:cubicBezTo>
                  <a:cubicBezTo>
                    <a:pt x="1" y="1774"/>
                    <a:pt x="32" y="1933"/>
                    <a:pt x="191" y="1996"/>
                  </a:cubicBezTo>
                  <a:cubicBezTo>
                    <a:pt x="256" y="2022"/>
                    <a:pt x="316" y="2038"/>
                    <a:pt x="376" y="2038"/>
                  </a:cubicBezTo>
                  <a:cubicBezTo>
                    <a:pt x="459" y="2038"/>
                    <a:pt x="541" y="2007"/>
                    <a:pt x="634" y="1933"/>
                  </a:cubicBezTo>
                  <a:cubicBezTo>
                    <a:pt x="666" y="1869"/>
                    <a:pt x="729" y="1806"/>
                    <a:pt x="761" y="1743"/>
                  </a:cubicBezTo>
                  <a:cubicBezTo>
                    <a:pt x="982" y="1394"/>
                    <a:pt x="1172" y="1046"/>
                    <a:pt x="1362" y="729"/>
                  </a:cubicBezTo>
                  <a:cubicBezTo>
                    <a:pt x="1426" y="603"/>
                    <a:pt x="1489" y="444"/>
                    <a:pt x="1521" y="318"/>
                  </a:cubicBezTo>
                  <a:cubicBezTo>
                    <a:pt x="1552" y="96"/>
                    <a:pt x="1426" y="1"/>
                    <a:pt x="1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" grpId="0"/>
      <p:bldP spid="995" grpId="0" animBg="1"/>
      <p:bldP spid="996" grpId="0" animBg="1"/>
      <p:bldP spid="997" grpId="0" animBg="1"/>
      <p:bldP spid="998" grpId="0" animBg="1"/>
      <p:bldP spid="1035" grpId="0" animBg="1"/>
      <p:bldP spid="1037" grpId="0" animBg="1"/>
      <p:bldP spid="10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 flipH="1">
            <a:off x="4998127" y="1309093"/>
            <a:ext cx="2566682" cy="1486982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 flipH="1">
            <a:off x="8991822" y="4771153"/>
            <a:ext cx="2299984" cy="1466945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 flipH="1">
            <a:off x="939044" y="4721543"/>
            <a:ext cx="2196085" cy="154405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6" name="Google Shape;1126;p41"/>
          <p:cNvSpPr txBox="1"/>
          <p:nvPr/>
        </p:nvSpPr>
        <p:spPr>
          <a:xfrm>
            <a:off x="2573207" y="238698"/>
            <a:ext cx="7087224" cy="94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MARTIN’S CURRENT APPROACH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B4BBD02-D9AE-A484-A4C8-F0A7DBA4E3C4}"/>
              </a:ext>
            </a:extLst>
          </p:cNvPr>
          <p:cNvSpPr/>
          <p:nvPr/>
        </p:nvSpPr>
        <p:spPr>
          <a:xfrm>
            <a:off x="536635" y="3293230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CSV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1332" name="Google Shape;1332;p41"/>
          <p:cNvSpPr/>
          <p:nvPr/>
        </p:nvSpPr>
        <p:spPr>
          <a:xfrm>
            <a:off x="1611670" y="4152499"/>
            <a:ext cx="63171" cy="676670"/>
          </a:xfrm>
          <a:custGeom>
            <a:avLst/>
            <a:gdLst/>
            <a:ahLst/>
            <a:cxnLst/>
            <a:rect l="l" t="t" r="r" b="b"/>
            <a:pathLst>
              <a:path w="920" h="13986" extrusionOk="0">
                <a:moveTo>
                  <a:pt x="387" y="0"/>
                </a:moveTo>
                <a:cubicBezTo>
                  <a:pt x="193" y="0"/>
                  <a:pt x="1" y="119"/>
                  <a:pt x="1" y="368"/>
                </a:cubicBezTo>
                <a:cubicBezTo>
                  <a:pt x="33" y="4232"/>
                  <a:pt x="64" y="8096"/>
                  <a:pt x="128" y="11959"/>
                </a:cubicBezTo>
                <a:cubicBezTo>
                  <a:pt x="128" y="12529"/>
                  <a:pt x="128" y="13068"/>
                  <a:pt x="128" y="13606"/>
                </a:cubicBezTo>
                <a:cubicBezTo>
                  <a:pt x="128" y="13859"/>
                  <a:pt x="326" y="13986"/>
                  <a:pt x="524" y="13986"/>
                </a:cubicBezTo>
                <a:cubicBezTo>
                  <a:pt x="721" y="13986"/>
                  <a:pt x="919" y="13859"/>
                  <a:pt x="919" y="13606"/>
                </a:cubicBezTo>
                <a:cubicBezTo>
                  <a:pt x="888" y="9742"/>
                  <a:pt x="856" y="5879"/>
                  <a:pt x="824" y="2015"/>
                </a:cubicBezTo>
                <a:cubicBezTo>
                  <a:pt x="793" y="1477"/>
                  <a:pt x="793" y="938"/>
                  <a:pt x="793" y="368"/>
                </a:cubicBezTo>
                <a:cubicBezTo>
                  <a:pt x="793" y="127"/>
                  <a:pt x="588" y="0"/>
                  <a:pt x="3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3" name="Google Shape;1333;p41"/>
          <p:cNvSpPr/>
          <p:nvPr/>
        </p:nvSpPr>
        <p:spPr>
          <a:xfrm>
            <a:off x="4548117" y="4141173"/>
            <a:ext cx="93588" cy="2096925"/>
          </a:xfrm>
          <a:custGeom>
            <a:avLst/>
            <a:gdLst/>
            <a:ahLst/>
            <a:cxnLst/>
            <a:rect l="l" t="t" r="r" b="b"/>
            <a:pathLst>
              <a:path w="1363" h="43341" extrusionOk="0">
                <a:moveTo>
                  <a:pt x="735" y="1"/>
                </a:moveTo>
                <a:cubicBezTo>
                  <a:pt x="543" y="1"/>
                  <a:pt x="366" y="120"/>
                  <a:pt x="381" y="365"/>
                </a:cubicBezTo>
                <a:lnTo>
                  <a:pt x="508" y="9708"/>
                </a:lnTo>
                <a:cubicBezTo>
                  <a:pt x="539" y="12241"/>
                  <a:pt x="539" y="14775"/>
                  <a:pt x="571" y="17340"/>
                </a:cubicBezTo>
                <a:cubicBezTo>
                  <a:pt x="571" y="19747"/>
                  <a:pt x="571" y="22154"/>
                  <a:pt x="539" y="24560"/>
                </a:cubicBezTo>
                <a:cubicBezTo>
                  <a:pt x="508" y="27284"/>
                  <a:pt x="539" y="30039"/>
                  <a:pt x="444" y="32763"/>
                </a:cubicBezTo>
                <a:lnTo>
                  <a:pt x="33" y="42707"/>
                </a:lnTo>
                <a:lnTo>
                  <a:pt x="1" y="42960"/>
                </a:lnTo>
                <a:cubicBezTo>
                  <a:pt x="1" y="43213"/>
                  <a:pt x="199" y="43340"/>
                  <a:pt x="397" y="43340"/>
                </a:cubicBezTo>
                <a:cubicBezTo>
                  <a:pt x="595" y="43340"/>
                  <a:pt x="793" y="43213"/>
                  <a:pt x="793" y="42960"/>
                </a:cubicBezTo>
                <a:cubicBezTo>
                  <a:pt x="919" y="39856"/>
                  <a:pt x="1046" y="36753"/>
                  <a:pt x="1204" y="33618"/>
                </a:cubicBezTo>
                <a:cubicBezTo>
                  <a:pt x="1299" y="31084"/>
                  <a:pt x="1299" y="28551"/>
                  <a:pt x="1331" y="26017"/>
                </a:cubicBezTo>
                <a:cubicBezTo>
                  <a:pt x="1363" y="23610"/>
                  <a:pt x="1363" y="21203"/>
                  <a:pt x="1363" y="18765"/>
                </a:cubicBezTo>
                <a:cubicBezTo>
                  <a:pt x="1331" y="16041"/>
                  <a:pt x="1331" y="13318"/>
                  <a:pt x="1299" y="10594"/>
                </a:cubicBezTo>
                <a:cubicBezTo>
                  <a:pt x="1268" y="7269"/>
                  <a:pt x="1204" y="3976"/>
                  <a:pt x="1173" y="650"/>
                </a:cubicBezTo>
                <a:cubicBezTo>
                  <a:pt x="1173" y="555"/>
                  <a:pt x="1173" y="460"/>
                  <a:pt x="1173" y="397"/>
                </a:cubicBezTo>
                <a:cubicBezTo>
                  <a:pt x="1156" y="136"/>
                  <a:pt x="938" y="1"/>
                  <a:pt x="7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5" name="Google Shape;1335;p41"/>
          <p:cNvSpPr/>
          <p:nvPr/>
        </p:nvSpPr>
        <p:spPr>
          <a:xfrm>
            <a:off x="531021" y="1309093"/>
            <a:ext cx="89262" cy="2097648"/>
          </a:xfrm>
          <a:custGeom>
            <a:avLst/>
            <a:gdLst/>
            <a:ahLst/>
            <a:cxnLst/>
            <a:rect l="l" t="t" r="r" b="b"/>
            <a:pathLst>
              <a:path w="1300" h="43356" extrusionOk="0">
                <a:moveTo>
                  <a:pt x="832" y="1"/>
                </a:moveTo>
                <a:cubicBezTo>
                  <a:pt x="634" y="1"/>
                  <a:pt x="428" y="128"/>
                  <a:pt x="412" y="381"/>
                </a:cubicBezTo>
                <a:cubicBezTo>
                  <a:pt x="317" y="3516"/>
                  <a:pt x="222" y="6620"/>
                  <a:pt x="127" y="9723"/>
                </a:cubicBezTo>
                <a:cubicBezTo>
                  <a:pt x="32" y="12257"/>
                  <a:pt x="222" y="14790"/>
                  <a:pt x="317" y="17324"/>
                </a:cubicBezTo>
                <a:cubicBezTo>
                  <a:pt x="381" y="18749"/>
                  <a:pt x="476" y="20174"/>
                  <a:pt x="476" y="21599"/>
                </a:cubicBezTo>
                <a:cubicBezTo>
                  <a:pt x="507" y="22581"/>
                  <a:pt x="412" y="23594"/>
                  <a:pt x="349" y="24576"/>
                </a:cubicBezTo>
                <a:cubicBezTo>
                  <a:pt x="254" y="27299"/>
                  <a:pt x="1" y="30055"/>
                  <a:pt x="1" y="32778"/>
                </a:cubicBezTo>
                <a:cubicBezTo>
                  <a:pt x="32" y="36072"/>
                  <a:pt x="32" y="39397"/>
                  <a:pt x="32" y="42691"/>
                </a:cubicBezTo>
                <a:lnTo>
                  <a:pt x="32" y="42976"/>
                </a:lnTo>
                <a:cubicBezTo>
                  <a:pt x="32" y="43229"/>
                  <a:pt x="230" y="43356"/>
                  <a:pt x="428" y="43356"/>
                </a:cubicBezTo>
                <a:cubicBezTo>
                  <a:pt x="626" y="43356"/>
                  <a:pt x="824" y="43229"/>
                  <a:pt x="824" y="42976"/>
                </a:cubicBezTo>
                <a:cubicBezTo>
                  <a:pt x="824" y="39872"/>
                  <a:pt x="824" y="36737"/>
                  <a:pt x="792" y="33633"/>
                </a:cubicBezTo>
                <a:cubicBezTo>
                  <a:pt x="792" y="31100"/>
                  <a:pt x="982" y="28566"/>
                  <a:pt x="1077" y="26033"/>
                </a:cubicBezTo>
                <a:cubicBezTo>
                  <a:pt x="1141" y="24608"/>
                  <a:pt x="1267" y="23183"/>
                  <a:pt x="1267" y="21757"/>
                </a:cubicBezTo>
                <a:cubicBezTo>
                  <a:pt x="1299" y="20776"/>
                  <a:pt x="1204" y="19762"/>
                  <a:pt x="1172" y="18781"/>
                </a:cubicBezTo>
                <a:cubicBezTo>
                  <a:pt x="1077" y="16817"/>
                  <a:pt x="1014" y="14885"/>
                  <a:pt x="951" y="12922"/>
                </a:cubicBezTo>
                <a:cubicBezTo>
                  <a:pt x="919" y="12130"/>
                  <a:pt x="856" y="11370"/>
                  <a:pt x="887" y="10578"/>
                </a:cubicBezTo>
                <a:cubicBezTo>
                  <a:pt x="982" y="7285"/>
                  <a:pt x="1109" y="3960"/>
                  <a:pt x="1204" y="666"/>
                </a:cubicBezTo>
                <a:cubicBezTo>
                  <a:pt x="1204" y="571"/>
                  <a:pt x="1204" y="476"/>
                  <a:pt x="1204" y="381"/>
                </a:cubicBezTo>
                <a:cubicBezTo>
                  <a:pt x="1220" y="128"/>
                  <a:pt x="1030" y="1"/>
                  <a:pt x="8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6" name="Google Shape;1336;p41"/>
          <p:cNvSpPr/>
          <p:nvPr/>
        </p:nvSpPr>
        <p:spPr>
          <a:xfrm>
            <a:off x="8567760" y="1315581"/>
            <a:ext cx="101210" cy="2097648"/>
          </a:xfrm>
          <a:custGeom>
            <a:avLst/>
            <a:gdLst/>
            <a:ahLst/>
            <a:cxnLst/>
            <a:rect l="l" t="t" r="r" b="b"/>
            <a:pathLst>
              <a:path w="1474" h="43356" extrusionOk="0">
                <a:moveTo>
                  <a:pt x="1085" y="1"/>
                </a:moveTo>
                <a:cubicBezTo>
                  <a:pt x="887" y="1"/>
                  <a:pt x="681" y="128"/>
                  <a:pt x="666" y="381"/>
                </a:cubicBezTo>
                <a:lnTo>
                  <a:pt x="191" y="9723"/>
                </a:lnTo>
                <a:cubicBezTo>
                  <a:pt x="32" y="12257"/>
                  <a:pt x="96" y="14790"/>
                  <a:pt x="127" y="17324"/>
                </a:cubicBezTo>
                <a:cubicBezTo>
                  <a:pt x="127" y="19762"/>
                  <a:pt x="127" y="22169"/>
                  <a:pt x="127" y="24576"/>
                </a:cubicBezTo>
                <a:cubicBezTo>
                  <a:pt x="96" y="27299"/>
                  <a:pt x="0" y="30055"/>
                  <a:pt x="96" y="32778"/>
                </a:cubicBezTo>
                <a:lnTo>
                  <a:pt x="444" y="42691"/>
                </a:lnTo>
                <a:cubicBezTo>
                  <a:pt x="444" y="42786"/>
                  <a:pt x="444" y="42881"/>
                  <a:pt x="444" y="42976"/>
                </a:cubicBezTo>
                <a:cubicBezTo>
                  <a:pt x="460" y="43229"/>
                  <a:pt x="666" y="43356"/>
                  <a:pt x="863" y="43356"/>
                </a:cubicBezTo>
                <a:cubicBezTo>
                  <a:pt x="1061" y="43356"/>
                  <a:pt x="1251" y="43229"/>
                  <a:pt x="1236" y="42976"/>
                </a:cubicBezTo>
                <a:cubicBezTo>
                  <a:pt x="1141" y="39872"/>
                  <a:pt x="1014" y="36737"/>
                  <a:pt x="919" y="33633"/>
                </a:cubicBezTo>
                <a:cubicBezTo>
                  <a:pt x="824" y="31100"/>
                  <a:pt x="887" y="28566"/>
                  <a:pt x="887" y="26033"/>
                </a:cubicBezTo>
                <a:cubicBezTo>
                  <a:pt x="919" y="23626"/>
                  <a:pt x="919" y="21187"/>
                  <a:pt x="919" y="18781"/>
                </a:cubicBezTo>
                <a:cubicBezTo>
                  <a:pt x="919" y="16817"/>
                  <a:pt x="887" y="14885"/>
                  <a:pt x="887" y="12922"/>
                </a:cubicBezTo>
                <a:cubicBezTo>
                  <a:pt x="887" y="12130"/>
                  <a:pt x="887" y="11370"/>
                  <a:pt x="919" y="10578"/>
                </a:cubicBezTo>
                <a:cubicBezTo>
                  <a:pt x="1109" y="7285"/>
                  <a:pt x="1267" y="3960"/>
                  <a:pt x="1457" y="666"/>
                </a:cubicBezTo>
                <a:cubicBezTo>
                  <a:pt x="1457" y="571"/>
                  <a:pt x="1457" y="476"/>
                  <a:pt x="1457" y="381"/>
                </a:cubicBezTo>
                <a:cubicBezTo>
                  <a:pt x="1473" y="128"/>
                  <a:pt x="1283" y="1"/>
                  <a:pt x="10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8" name="Google Shape;1338;p41"/>
          <p:cNvSpPr/>
          <p:nvPr/>
        </p:nvSpPr>
        <p:spPr>
          <a:xfrm>
            <a:off x="9659243" y="4158987"/>
            <a:ext cx="56580" cy="676670"/>
          </a:xfrm>
          <a:custGeom>
            <a:avLst/>
            <a:gdLst/>
            <a:ahLst/>
            <a:cxnLst/>
            <a:rect l="l" t="t" r="r" b="b"/>
            <a:pathLst>
              <a:path w="824" h="13986" extrusionOk="0">
                <a:moveTo>
                  <a:pt x="418" y="0"/>
                </a:moveTo>
                <a:cubicBezTo>
                  <a:pt x="223" y="0"/>
                  <a:pt x="32" y="119"/>
                  <a:pt x="32" y="368"/>
                </a:cubicBezTo>
                <a:cubicBezTo>
                  <a:pt x="32" y="4232"/>
                  <a:pt x="0" y="8096"/>
                  <a:pt x="0" y="11959"/>
                </a:cubicBezTo>
                <a:cubicBezTo>
                  <a:pt x="0" y="12529"/>
                  <a:pt x="0" y="13068"/>
                  <a:pt x="0" y="13606"/>
                </a:cubicBezTo>
                <a:cubicBezTo>
                  <a:pt x="0" y="13859"/>
                  <a:pt x="198" y="13986"/>
                  <a:pt x="396" y="13986"/>
                </a:cubicBezTo>
                <a:cubicBezTo>
                  <a:pt x="594" y="13986"/>
                  <a:pt x="792" y="13859"/>
                  <a:pt x="792" y="13606"/>
                </a:cubicBezTo>
                <a:cubicBezTo>
                  <a:pt x="792" y="9742"/>
                  <a:pt x="792" y="5879"/>
                  <a:pt x="824" y="2015"/>
                </a:cubicBezTo>
                <a:cubicBezTo>
                  <a:pt x="824" y="1477"/>
                  <a:pt x="824" y="938"/>
                  <a:pt x="824" y="368"/>
                </a:cubicBezTo>
                <a:cubicBezTo>
                  <a:pt x="824" y="127"/>
                  <a:pt x="619" y="0"/>
                  <a:pt x="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9" name="Google Shape;1339;p41"/>
          <p:cNvSpPr/>
          <p:nvPr/>
        </p:nvSpPr>
        <p:spPr>
          <a:xfrm>
            <a:off x="5661606" y="2723090"/>
            <a:ext cx="56580" cy="675751"/>
          </a:xfrm>
          <a:custGeom>
            <a:avLst/>
            <a:gdLst/>
            <a:ahLst/>
            <a:cxnLst/>
            <a:rect l="l" t="t" r="r" b="b"/>
            <a:pathLst>
              <a:path w="824" h="13967" extrusionOk="0">
                <a:moveTo>
                  <a:pt x="396" y="1"/>
                </a:moveTo>
                <a:cubicBezTo>
                  <a:pt x="198" y="1"/>
                  <a:pt x="0" y="127"/>
                  <a:pt x="0" y="381"/>
                </a:cubicBezTo>
                <a:lnTo>
                  <a:pt x="32" y="11971"/>
                </a:lnTo>
                <a:cubicBezTo>
                  <a:pt x="32" y="12510"/>
                  <a:pt x="32" y="13048"/>
                  <a:pt x="32" y="13587"/>
                </a:cubicBezTo>
                <a:cubicBezTo>
                  <a:pt x="32" y="13840"/>
                  <a:pt x="230" y="13967"/>
                  <a:pt x="428" y="13967"/>
                </a:cubicBezTo>
                <a:cubicBezTo>
                  <a:pt x="626" y="13967"/>
                  <a:pt x="824" y="13840"/>
                  <a:pt x="824" y="13587"/>
                </a:cubicBezTo>
                <a:lnTo>
                  <a:pt x="792" y="1996"/>
                </a:lnTo>
                <a:cubicBezTo>
                  <a:pt x="792" y="1457"/>
                  <a:pt x="792" y="919"/>
                  <a:pt x="792" y="381"/>
                </a:cubicBezTo>
                <a:cubicBezTo>
                  <a:pt x="792" y="127"/>
                  <a:pt x="594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42" name="Google Shape;1342;p41"/>
          <p:cNvSpPr txBox="1"/>
          <p:nvPr/>
        </p:nvSpPr>
        <p:spPr>
          <a:xfrm>
            <a:off x="1041447" y="2349372"/>
            <a:ext cx="2153508" cy="79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E599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Time Consuming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E599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44" name="Google Shape;1344;p41"/>
          <p:cNvSpPr txBox="1"/>
          <p:nvPr/>
        </p:nvSpPr>
        <p:spPr>
          <a:xfrm>
            <a:off x="9633958" y="2336421"/>
            <a:ext cx="1299853" cy="71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Primitive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48" name="Google Shape;1348;p41"/>
          <p:cNvSpPr txBox="1"/>
          <p:nvPr/>
        </p:nvSpPr>
        <p:spPr>
          <a:xfrm>
            <a:off x="4879495" y="4717087"/>
            <a:ext cx="1710415" cy="93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D5A6BD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Error prone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D5A6BD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3E53A021-DE27-A23B-CEEF-3DBA551D4A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3716" y="2760680"/>
            <a:ext cx="654227" cy="6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34D1B5-758D-E559-85DD-1BB9A411E193}"/>
              </a:ext>
            </a:extLst>
          </p:cNvPr>
          <p:cNvSpPr/>
          <p:nvPr/>
        </p:nvSpPr>
        <p:spPr>
          <a:xfrm>
            <a:off x="4559397" y="3280088"/>
            <a:ext cx="3522446" cy="933490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EXCEL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519870-0AFB-4581-2867-55F9D4D95D93}"/>
              </a:ext>
            </a:extLst>
          </p:cNvPr>
          <p:cNvSpPr/>
          <p:nvPr/>
        </p:nvSpPr>
        <p:spPr>
          <a:xfrm>
            <a:off x="8570678" y="3292205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defTabSz="1219170">
              <a:buClr>
                <a:srgbClr val="000000"/>
              </a:buClr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</a:t>
            </a:r>
            <a:r>
              <a:rPr lang="en-US" sz="1867" kern="0" dirty="0">
                <a:solidFill>
                  <a:prstClr val="white"/>
                </a:solidFill>
                <a:latin typeface="Sue Ellen Francisco " panose="02000000000000000000" pitchFamily="2" charset="0"/>
                <a:cs typeface="Arial"/>
                <a:sym typeface="Arial"/>
              </a:rPr>
              <a:t>FiDAViSta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pic>
        <p:nvPicPr>
          <p:cNvPr id="14" name="Graphic 13" descr="Clock outline">
            <a:extLst>
              <a:ext uri="{FF2B5EF4-FFF2-40B4-BE49-F238E27FC236}">
                <a16:creationId xmlns:a16="http://schemas.microsoft.com/office/drawing/2014/main" id="{22A004E9-55C3-68B8-9C0C-165F555E5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8784" y="5036372"/>
            <a:ext cx="914400" cy="914400"/>
          </a:xfrm>
          <a:prstGeom prst="rect">
            <a:avLst/>
          </a:prstGeom>
        </p:spPr>
      </p:pic>
      <p:pic>
        <p:nvPicPr>
          <p:cNvPr id="16" name="Graphic 15" descr="Warning outline">
            <a:extLst>
              <a:ext uri="{FF2B5EF4-FFF2-40B4-BE49-F238E27FC236}">
                <a16:creationId xmlns:a16="http://schemas.microsoft.com/office/drawing/2014/main" id="{7372236A-C443-1F59-F396-8E442EAF5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1252" y="1595384"/>
            <a:ext cx="914400" cy="914400"/>
          </a:xfrm>
          <a:prstGeom prst="rect">
            <a:avLst/>
          </a:prstGeom>
        </p:spPr>
      </p:pic>
      <p:pic>
        <p:nvPicPr>
          <p:cNvPr id="20" name="Graphic 19" descr="Calculator outline">
            <a:extLst>
              <a:ext uri="{FF2B5EF4-FFF2-40B4-BE49-F238E27FC236}">
                <a16:creationId xmlns:a16="http://schemas.microsoft.com/office/drawing/2014/main" id="{23754E40-9462-B98D-87EF-4747E83BC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4898" y="5036372"/>
            <a:ext cx="914400" cy="914400"/>
          </a:xfrm>
          <a:prstGeom prst="rect">
            <a:avLst/>
          </a:prstGeom>
        </p:spPr>
      </p:pic>
      <p:pic>
        <p:nvPicPr>
          <p:cNvPr id="22" name="Picture 21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EFE0D2B7-6A0D-BD82-405F-030894676E1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734" y1="29688" x2="42734" y2="29688"/>
                        <a14:foregroundMark x1="27187" y1="79980" x2="27187" y2="79980"/>
                        <a14:foregroundMark x1="36328" y1="79492" x2="36328" y2="79492"/>
                        <a14:foregroundMark x1="39688" y1="79980" x2="39688" y2="79980"/>
                        <a14:foregroundMark x1="46797" y1="79297" x2="46797" y2="79297"/>
                        <a14:foregroundMark x1="56953" y1="79980" x2="56953" y2="79980"/>
                        <a14:foregroundMark x1="60313" y1="79102" x2="60313" y2="79102"/>
                        <a14:foregroundMark x1="63125" y1="78613" x2="63125" y2="78613"/>
                        <a14:foregroundMark x1="68047" y1="79785" x2="68047" y2="79785"/>
                        <a14:foregroundMark x1="68281" y1="74805" x2="68281" y2="74805"/>
                        <a14:foregroundMark x1="71016" y1="80664" x2="71016" y2="80664"/>
                        <a14:backgroundMark x1="48906" y1="76953" x2="48906" y2="76953"/>
                        <a14:backgroundMark x1="49141" y1="81348" x2="49141" y2="81348"/>
                        <a14:backgroundMark x1="55234" y1="81641" x2="55234" y2="81641"/>
                        <a14:backgroundMark x1="35469" y1="81641" x2="35469" y2="81641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71" y="-117671"/>
            <a:ext cx="2346709" cy="187736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4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" grpId="0" animBg="1"/>
      <p:bldP spid="1123" grpId="0" animBg="1"/>
      <p:bldP spid="1125" grpId="0" animBg="1"/>
      <p:bldP spid="1126" grpId="0"/>
      <p:bldP spid="1126" grpId="1"/>
      <p:bldP spid="5" grpId="0" animBg="1"/>
      <p:bldP spid="1332" grpId="0" animBg="1"/>
      <p:bldP spid="1333" grpId="0" animBg="1"/>
      <p:bldP spid="1335" grpId="0" animBg="1"/>
      <p:bldP spid="1336" grpId="0" animBg="1"/>
      <p:bldP spid="1338" grpId="0" animBg="1"/>
      <p:bldP spid="1339" grpId="0" animBg="1"/>
      <p:bldP spid="1342" grpId="0"/>
      <p:bldP spid="1344" grpId="0"/>
      <p:bldP spid="1348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5689B-39FB-AD32-7A39-22CFF5A4D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7973CA-EA02-A856-DB95-8F4D3EEB42AA}"/>
              </a:ext>
            </a:extLst>
          </p:cNvPr>
          <p:cNvSpPr txBox="1"/>
          <p:nvPr/>
        </p:nvSpPr>
        <p:spPr>
          <a:xfrm>
            <a:off x="2920180" y="440212"/>
            <a:ext cx="7098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ue Ellen Francisco " panose="02000000000000000000" pitchFamily="2" charset="0"/>
              </a:rPr>
              <a:t>To solve this problem, we are introducing: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B5ED9-C533-125F-E7C9-7F8DA5D0CB81}"/>
              </a:ext>
            </a:extLst>
          </p:cNvPr>
          <p:cNvSpPr txBox="1"/>
          <p:nvPr/>
        </p:nvSpPr>
        <p:spPr>
          <a:xfrm>
            <a:off x="3451121" y="2771989"/>
            <a:ext cx="6037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Sue Ellen Francisco " panose="02000000000000000000" pitchFamily="2" charset="0"/>
              </a:rPr>
              <a:t>CHAAARMing</a:t>
            </a:r>
            <a:endParaRPr lang="en-US" sz="9600" dirty="0">
              <a:solidFill>
                <a:schemeClr val="bg1"/>
              </a:solidFill>
              <a:latin typeface="Sue Ellen Francisco 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9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>
          <a:extLst>
            <a:ext uri="{FF2B5EF4-FFF2-40B4-BE49-F238E27FC236}">
              <a16:creationId xmlns:a16="http://schemas.microsoft.com/office/drawing/2014/main" id="{CD422DC8-05F2-9CC1-BF13-BB04E8C8D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>
            <a:extLst>
              <a:ext uri="{FF2B5EF4-FFF2-40B4-BE49-F238E27FC236}">
                <a16:creationId xmlns:a16="http://schemas.microsoft.com/office/drawing/2014/main" id="{F2D4112E-78D1-46B1-2E6E-1EDAABABA6F6}"/>
              </a:ext>
            </a:extLst>
          </p:cNvPr>
          <p:cNvSpPr/>
          <p:nvPr/>
        </p:nvSpPr>
        <p:spPr>
          <a:xfrm flipH="1">
            <a:off x="4998127" y="1309093"/>
            <a:ext cx="2566682" cy="1486982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3" name="Google Shape;1123;p41">
            <a:extLst>
              <a:ext uri="{FF2B5EF4-FFF2-40B4-BE49-F238E27FC236}">
                <a16:creationId xmlns:a16="http://schemas.microsoft.com/office/drawing/2014/main" id="{EB36CD0F-23F1-D512-6FA4-0692BE31B487}"/>
              </a:ext>
            </a:extLst>
          </p:cNvPr>
          <p:cNvSpPr/>
          <p:nvPr/>
        </p:nvSpPr>
        <p:spPr>
          <a:xfrm flipH="1">
            <a:off x="8991822" y="4771153"/>
            <a:ext cx="2299984" cy="1466945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5" name="Google Shape;1125;p41">
            <a:extLst>
              <a:ext uri="{FF2B5EF4-FFF2-40B4-BE49-F238E27FC236}">
                <a16:creationId xmlns:a16="http://schemas.microsoft.com/office/drawing/2014/main" id="{12C209CA-9644-BBD7-A0C1-99D6AFAF448D}"/>
              </a:ext>
            </a:extLst>
          </p:cNvPr>
          <p:cNvSpPr/>
          <p:nvPr/>
        </p:nvSpPr>
        <p:spPr>
          <a:xfrm flipH="1">
            <a:off x="939044" y="4721543"/>
            <a:ext cx="2196085" cy="154405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6" name="Google Shape;1126;p41">
            <a:extLst>
              <a:ext uri="{FF2B5EF4-FFF2-40B4-BE49-F238E27FC236}">
                <a16:creationId xmlns:a16="http://schemas.microsoft.com/office/drawing/2014/main" id="{44947700-84E4-26B9-D4FA-AD9C428237FE}"/>
              </a:ext>
            </a:extLst>
          </p:cNvPr>
          <p:cNvSpPr txBox="1"/>
          <p:nvPr/>
        </p:nvSpPr>
        <p:spPr>
          <a:xfrm>
            <a:off x="2573207" y="238698"/>
            <a:ext cx="7087224" cy="94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MARTIN’S CURRENT APPROACH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0A3A967-7B62-8BD7-1648-DEC459D12697}"/>
              </a:ext>
            </a:extLst>
          </p:cNvPr>
          <p:cNvSpPr/>
          <p:nvPr/>
        </p:nvSpPr>
        <p:spPr>
          <a:xfrm>
            <a:off x="536635" y="3293230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CSV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1332" name="Google Shape;1332;p41">
            <a:extLst>
              <a:ext uri="{FF2B5EF4-FFF2-40B4-BE49-F238E27FC236}">
                <a16:creationId xmlns:a16="http://schemas.microsoft.com/office/drawing/2014/main" id="{B33292A6-FF72-5D47-5DEA-6F27EAB18EFA}"/>
              </a:ext>
            </a:extLst>
          </p:cNvPr>
          <p:cNvSpPr/>
          <p:nvPr/>
        </p:nvSpPr>
        <p:spPr>
          <a:xfrm>
            <a:off x="1611670" y="4152499"/>
            <a:ext cx="63171" cy="676670"/>
          </a:xfrm>
          <a:custGeom>
            <a:avLst/>
            <a:gdLst/>
            <a:ahLst/>
            <a:cxnLst/>
            <a:rect l="l" t="t" r="r" b="b"/>
            <a:pathLst>
              <a:path w="920" h="13986" extrusionOk="0">
                <a:moveTo>
                  <a:pt x="387" y="0"/>
                </a:moveTo>
                <a:cubicBezTo>
                  <a:pt x="193" y="0"/>
                  <a:pt x="1" y="119"/>
                  <a:pt x="1" y="368"/>
                </a:cubicBezTo>
                <a:cubicBezTo>
                  <a:pt x="33" y="4232"/>
                  <a:pt x="64" y="8096"/>
                  <a:pt x="128" y="11959"/>
                </a:cubicBezTo>
                <a:cubicBezTo>
                  <a:pt x="128" y="12529"/>
                  <a:pt x="128" y="13068"/>
                  <a:pt x="128" y="13606"/>
                </a:cubicBezTo>
                <a:cubicBezTo>
                  <a:pt x="128" y="13859"/>
                  <a:pt x="326" y="13986"/>
                  <a:pt x="524" y="13986"/>
                </a:cubicBezTo>
                <a:cubicBezTo>
                  <a:pt x="721" y="13986"/>
                  <a:pt x="919" y="13859"/>
                  <a:pt x="919" y="13606"/>
                </a:cubicBezTo>
                <a:cubicBezTo>
                  <a:pt x="888" y="9742"/>
                  <a:pt x="856" y="5879"/>
                  <a:pt x="824" y="2015"/>
                </a:cubicBezTo>
                <a:cubicBezTo>
                  <a:pt x="793" y="1477"/>
                  <a:pt x="793" y="938"/>
                  <a:pt x="793" y="368"/>
                </a:cubicBezTo>
                <a:cubicBezTo>
                  <a:pt x="793" y="127"/>
                  <a:pt x="588" y="0"/>
                  <a:pt x="3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3" name="Google Shape;1333;p41">
            <a:extLst>
              <a:ext uri="{FF2B5EF4-FFF2-40B4-BE49-F238E27FC236}">
                <a16:creationId xmlns:a16="http://schemas.microsoft.com/office/drawing/2014/main" id="{7A37C36B-6CE9-1957-CC56-19CA3E8B04B8}"/>
              </a:ext>
            </a:extLst>
          </p:cNvPr>
          <p:cNvSpPr/>
          <p:nvPr/>
        </p:nvSpPr>
        <p:spPr>
          <a:xfrm>
            <a:off x="4548117" y="4141173"/>
            <a:ext cx="93588" cy="2096925"/>
          </a:xfrm>
          <a:custGeom>
            <a:avLst/>
            <a:gdLst/>
            <a:ahLst/>
            <a:cxnLst/>
            <a:rect l="l" t="t" r="r" b="b"/>
            <a:pathLst>
              <a:path w="1363" h="43341" extrusionOk="0">
                <a:moveTo>
                  <a:pt x="735" y="1"/>
                </a:moveTo>
                <a:cubicBezTo>
                  <a:pt x="543" y="1"/>
                  <a:pt x="366" y="120"/>
                  <a:pt x="381" y="365"/>
                </a:cubicBezTo>
                <a:lnTo>
                  <a:pt x="508" y="9708"/>
                </a:lnTo>
                <a:cubicBezTo>
                  <a:pt x="539" y="12241"/>
                  <a:pt x="539" y="14775"/>
                  <a:pt x="571" y="17340"/>
                </a:cubicBezTo>
                <a:cubicBezTo>
                  <a:pt x="571" y="19747"/>
                  <a:pt x="571" y="22154"/>
                  <a:pt x="539" y="24560"/>
                </a:cubicBezTo>
                <a:cubicBezTo>
                  <a:pt x="508" y="27284"/>
                  <a:pt x="539" y="30039"/>
                  <a:pt x="444" y="32763"/>
                </a:cubicBezTo>
                <a:lnTo>
                  <a:pt x="33" y="42707"/>
                </a:lnTo>
                <a:lnTo>
                  <a:pt x="1" y="42960"/>
                </a:lnTo>
                <a:cubicBezTo>
                  <a:pt x="1" y="43213"/>
                  <a:pt x="199" y="43340"/>
                  <a:pt x="397" y="43340"/>
                </a:cubicBezTo>
                <a:cubicBezTo>
                  <a:pt x="595" y="43340"/>
                  <a:pt x="793" y="43213"/>
                  <a:pt x="793" y="42960"/>
                </a:cubicBezTo>
                <a:cubicBezTo>
                  <a:pt x="919" y="39856"/>
                  <a:pt x="1046" y="36753"/>
                  <a:pt x="1204" y="33618"/>
                </a:cubicBezTo>
                <a:cubicBezTo>
                  <a:pt x="1299" y="31084"/>
                  <a:pt x="1299" y="28551"/>
                  <a:pt x="1331" y="26017"/>
                </a:cubicBezTo>
                <a:cubicBezTo>
                  <a:pt x="1363" y="23610"/>
                  <a:pt x="1363" y="21203"/>
                  <a:pt x="1363" y="18765"/>
                </a:cubicBezTo>
                <a:cubicBezTo>
                  <a:pt x="1331" y="16041"/>
                  <a:pt x="1331" y="13318"/>
                  <a:pt x="1299" y="10594"/>
                </a:cubicBezTo>
                <a:cubicBezTo>
                  <a:pt x="1268" y="7269"/>
                  <a:pt x="1204" y="3976"/>
                  <a:pt x="1173" y="650"/>
                </a:cubicBezTo>
                <a:cubicBezTo>
                  <a:pt x="1173" y="555"/>
                  <a:pt x="1173" y="460"/>
                  <a:pt x="1173" y="397"/>
                </a:cubicBezTo>
                <a:cubicBezTo>
                  <a:pt x="1156" y="136"/>
                  <a:pt x="938" y="1"/>
                  <a:pt x="7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5" name="Google Shape;1335;p41">
            <a:extLst>
              <a:ext uri="{FF2B5EF4-FFF2-40B4-BE49-F238E27FC236}">
                <a16:creationId xmlns:a16="http://schemas.microsoft.com/office/drawing/2014/main" id="{D4B1F6F1-CE89-6F54-D904-D25943FA5C93}"/>
              </a:ext>
            </a:extLst>
          </p:cNvPr>
          <p:cNvSpPr/>
          <p:nvPr/>
        </p:nvSpPr>
        <p:spPr>
          <a:xfrm>
            <a:off x="531021" y="1309093"/>
            <a:ext cx="89262" cy="2097648"/>
          </a:xfrm>
          <a:custGeom>
            <a:avLst/>
            <a:gdLst/>
            <a:ahLst/>
            <a:cxnLst/>
            <a:rect l="l" t="t" r="r" b="b"/>
            <a:pathLst>
              <a:path w="1300" h="43356" extrusionOk="0">
                <a:moveTo>
                  <a:pt x="832" y="1"/>
                </a:moveTo>
                <a:cubicBezTo>
                  <a:pt x="634" y="1"/>
                  <a:pt x="428" y="128"/>
                  <a:pt x="412" y="381"/>
                </a:cubicBezTo>
                <a:cubicBezTo>
                  <a:pt x="317" y="3516"/>
                  <a:pt x="222" y="6620"/>
                  <a:pt x="127" y="9723"/>
                </a:cubicBezTo>
                <a:cubicBezTo>
                  <a:pt x="32" y="12257"/>
                  <a:pt x="222" y="14790"/>
                  <a:pt x="317" y="17324"/>
                </a:cubicBezTo>
                <a:cubicBezTo>
                  <a:pt x="381" y="18749"/>
                  <a:pt x="476" y="20174"/>
                  <a:pt x="476" y="21599"/>
                </a:cubicBezTo>
                <a:cubicBezTo>
                  <a:pt x="507" y="22581"/>
                  <a:pt x="412" y="23594"/>
                  <a:pt x="349" y="24576"/>
                </a:cubicBezTo>
                <a:cubicBezTo>
                  <a:pt x="254" y="27299"/>
                  <a:pt x="1" y="30055"/>
                  <a:pt x="1" y="32778"/>
                </a:cubicBezTo>
                <a:cubicBezTo>
                  <a:pt x="32" y="36072"/>
                  <a:pt x="32" y="39397"/>
                  <a:pt x="32" y="42691"/>
                </a:cubicBezTo>
                <a:lnTo>
                  <a:pt x="32" y="42976"/>
                </a:lnTo>
                <a:cubicBezTo>
                  <a:pt x="32" y="43229"/>
                  <a:pt x="230" y="43356"/>
                  <a:pt x="428" y="43356"/>
                </a:cubicBezTo>
                <a:cubicBezTo>
                  <a:pt x="626" y="43356"/>
                  <a:pt x="824" y="43229"/>
                  <a:pt x="824" y="42976"/>
                </a:cubicBezTo>
                <a:cubicBezTo>
                  <a:pt x="824" y="39872"/>
                  <a:pt x="824" y="36737"/>
                  <a:pt x="792" y="33633"/>
                </a:cubicBezTo>
                <a:cubicBezTo>
                  <a:pt x="792" y="31100"/>
                  <a:pt x="982" y="28566"/>
                  <a:pt x="1077" y="26033"/>
                </a:cubicBezTo>
                <a:cubicBezTo>
                  <a:pt x="1141" y="24608"/>
                  <a:pt x="1267" y="23183"/>
                  <a:pt x="1267" y="21757"/>
                </a:cubicBezTo>
                <a:cubicBezTo>
                  <a:pt x="1299" y="20776"/>
                  <a:pt x="1204" y="19762"/>
                  <a:pt x="1172" y="18781"/>
                </a:cubicBezTo>
                <a:cubicBezTo>
                  <a:pt x="1077" y="16817"/>
                  <a:pt x="1014" y="14885"/>
                  <a:pt x="951" y="12922"/>
                </a:cubicBezTo>
                <a:cubicBezTo>
                  <a:pt x="919" y="12130"/>
                  <a:pt x="856" y="11370"/>
                  <a:pt x="887" y="10578"/>
                </a:cubicBezTo>
                <a:cubicBezTo>
                  <a:pt x="982" y="7285"/>
                  <a:pt x="1109" y="3960"/>
                  <a:pt x="1204" y="666"/>
                </a:cubicBezTo>
                <a:cubicBezTo>
                  <a:pt x="1204" y="571"/>
                  <a:pt x="1204" y="476"/>
                  <a:pt x="1204" y="381"/>
                </a:cubicBezTo>
                <a:cubicBezTo>
                  <a:pt x="1220" y="128"/>
                  <a:pt x="1030" y="1"/>
                  <a:pt x="8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6" name="Google Shape;1336;p41">
            <a:extLst>
              <a:ext uri="{FF2B5EF4-FFF2-40B4-BE49-F238E27FC236}">
                <a16:creationId xmlns:a16="http://schemas.microsoft.com/office/drawing/2014/main" id="{8552A896-D2C5-1AC9-236E-E24D1B96581C}"/>
              </a:ext>
            </a:extLst>
          </p:cNvPr>
          <p:cNvSpPr/>
          <p:nvPr/>
        </p:nvSpPr>
        <p:spPr>
          <a:xfrm>
            <a:off x="8567760" y="1315581"/>
            <a:ext cx="101210" cy="2097648"/>
          </a:xfrm>
          <a:custGeom>
            <a:avLst/>
            <a:gdLst/>
            <a:ahLst/>
            <a:cxnLst/>
            <a:rect l="l" t="t" r="r" b="b"/>
            <a:pathLst>
              <a:path w="1474" h="43356" extrusionOk="0">
                <a:moveTo>
                  <a:pt x="1085" y="1"/>
                </a:moveTo>
                <a:cubicBezTo>
                  <a:pt x="887" y="1"/>
                  <a:pt x="681" y="128"/>
                  <a:pt x="666" y="381"/>
                </a:cubicBezTo>
                <a:lnTo>
                  <a:pt x="191" y="9723"/>
                </a:lnTo>
                <a:cubicBezTo>
                  <a:pt x="32" y="12257"/>
                  <a:pt x="96" y="14790"/>
                  <a:pt x="127" y="17324"/>
                </a:cubicBezTo>
                <a:cubicBezTo>
                  <a:pt x="127" y="19762"/>
                  <a:pt x="127" y="22169"/>
                  <a:pt x="127" y="24576"/>
                </a:cubicBezTo>
                <a:cubicBezTo>
                  <a:pt x="96" y="27299"/>
                  <a:pt x="0" y="30055"/>
                  <a:pt x="96" y="32778"/>
                </a:cubicBezTo>
                <a:lnTo>
                  <a:pt x="444" y="42691"/>
                </a:lnTo>
                <a:cubicBezTo>
                  <a:pt x="444" y="42786"/>
                  <a:pt x="444" y="42881"/>
                  <a:pt x="444" y="42976"/>
                </a:cubicBezTo>
                <a:cubicBezTo>
                  <a:pt x="460" y="43229"/>
                  <a:pt x="666" y="43356"/>
                  <a:pt x="863" y="43356"/>
                </a:cubicBezTo>
                <a:cubicBezTo>
                  <a:pt x="1061" y="43356"/>
                  <a:pt x="1251" y="43229"/>
                  <a:pt x="1236" y="42976"/>
                </a:cubicBezTo>
                <a:cubicBezTo>
                  <a:pt x="1141" y="39872"/>
                  <a:pt x="1014" y="36737"/>
                  <a:pt x="919" y="33633"/>
                </a:cubicBezTo>
                <a:cubicBezTo>
                  <a:pt x="824" y="31100"/>
                  <a:pt x="887" y="28566"/>
                  <a:pt x="887" y="26033"/>
                </a:cubicBezTo>
                <a:cubicBezTo>
                  <a:pt x="919" y="23626"/>
                  <a:pt x="919" y="21187"/>
                  <a:pt x="919" y="18781"/>
                </a:cubicBezTo>
                <a:cubicBezTo>
                  <a:pt x="919" y="16817"/>
                  <a:pt x="887" y="14885"/>
                  <a:pt x="887" y="12922"/>
                </a:cubicBezTo>
                <a:cubicBezTo>
                  <a:pt x="887" y="12130"/>
                  <a:pt x="887" y="11370"/>
                  <a:pt x="919" y="10578"/>
                </a:cubicBezTo>
                <a:cubicBezTo>
                  <a:pt x="1109" y="7285"/>
                  <a:pt x="1267" y="3960"/>
                  <a:pt x="1457" y="666"/>
                </a:cubicBezTo>
                <a:cubicBezTo>
                  <a:pt x="1457" y="571"/>
                  <a:pt x="1457" y="476"/>
                  <a:pt x="1457" y="381"/>
                </a:cubicBezTo>
                <a:cubicBezTo>
                  <a:pt x="1473" y="128"/>
                  <a:pt x="1283" y="1"/>
                  <a:pt x="10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8" name="Google Shape;1338;p41">
            <a:extLst>
              <a:ext uri="{FF2B5EF4-FFF2-40B4-BE49-F238E27FC236}">
                <a16:creationId xmlns:a16="http://schemas.microsoft.com/office/drawing/2014/main" id="{A97923FD-4653-9B16-305E-FAAA97C61BBC}"/>
              </a:ext>
            </a:extLst>
          </p:cNvPr>
          <p:cNvSpPr/>
          <p:nvPr/>
        </p:nvSpPr>
        <p:spPr>
          <a:xfrm>
            <a:off x="9659243" y="4158987"/>
            <a:ext cx="56580" cy="676670"/>
          </a:xfrm>
          <a:custGeom>
            <a:avLst/>
            <a:gdLst/>
            <a:ahLst/>
            <a:cxnLst/>
            <a:rect l="l" t="t" r="r" b="b"/>
            <a:pathLst>
              <a:path w="824" h="13986" extrusionOk="0">
                <a:moveTo>
                  <a:pt x="418" y="0"/>
                </a:moveTo>
                <a:cubicBezTo>
                  <a:pt x="223" y="0"/>
                  <a:pt x="32" y="119"/>
                  <a:pt x="32" y="368"/>
                </a:cubicBezTo>
                <a:cubicBezTo>
                  <a:pt x="32" y="4232"/>
                  <a:pt x="0" y="8096"/>
                  <a:pt x="0" y="11959"/>
                </a:cubicBezTo>
                <a:cubicBezTo>
                  <a:pt x="0" y="12529"/>
                  <a:pt x="0" y="13068"/>
                  <a:pt x="0" y="13606"/>
                </a:cubicBezTo>
                <a:cubicBezTo>
                  <a:pt x="0" y="13859"/>
                  <a:pt x="198" y="13986"/>
                  <a:pt x="396" y="13986"/>
                </a:cubicBezTo>
                <a:cubicBezTo>
                  <a:pt x="594" y="13986"/>
                  <a:pt x="792" y="13859"/>
                  <a:pt x="792" y="13606"/>
                </a:cubicBezTo>
                <a:cubicBezTo>
                  <a:pt x="792" y="9742"/>
                  <a:pt x="792" y="5879"/>
                  <a:pt x="824" y="2015"/>
                </a:cubicBezTo>
                <a:cubicBezTo>
                  <a:pt x="824" y="1477"/>
                  <a:pt x="824" y="938"/>
                  <a:pt x="824" y="368"/>
                </a:cubicBezTo>
                <a:cubicBezTo>
                  <a:pt x="824" y="127"/>
                  <a:pt x="619" y="0"/>
                  <a:pt x="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9" name="Google Shape;1339;p41">
            <a:extLst>
              <a:ext uri="{FF2B5EF4-FFF2-40B4-BE49-F238E27FC236}">
                <a16:creationId xmlns:a16="http://schemas.microsoft.com/office/drawing/2014/main" id="{E0458F69-0890-F25E-10C7-2C6CA665CF5B}"/>
              </a:ext>
            </a:extLst>
          </p:cNvPr>
          <p:cNvSpPr/>
          <p:nvPr/>
        </p:nvSpPr>
        <p:spPr>
          <a:xfrm>
            <a:off x="5661606" y="2723090"/>
            <a:ext cx="56580" cy="675751"/>
          </a:xfrm>
          <a:custGeom>
            <a:avLst/>
            <a:gdLst/>
            <a:ahLst/>
            <a:cxnLst/>
            <a:rect l="l" t="t" r="r" b="b"/>
            <a:pathLst>
              <a:path w="824" h="13967" extrusionOk="0">
                <a:moveTo>
                  <a:pt x="396" y="1"/>
                </a:moveTo>
                <a:cubicBezTo>
                  <a:pt x="198" y="1"/>
                  <a:pt x="0" y="127"/>
                  <a:pt x="0" y="381"/>
                </a:cubicBezTo>
                <a:lnTo>
                  <a:pt x="32" y="11971"/>
                </a:lnTo>
                <a:cubicBezTo>
                  <a:pt x="32" y="12510"/>
                  <a:pt x="32" y="13048"/>
                  <a:pt x="32" y="13587"/>
                </a:cubicBezTo>
                <a:cubicBezTo>
                  <a:pt x="32" y="13840"/>
                  <a:pt x="230" y="13967"/>
                  <a:pt x="428" y="13967"/>
                </a:cubicBezTo>
                <a:cubicBezTo>
                  <a:pt x="626" y="13967"/>
                  <a:pt x="824" y="13840"/>
                  <a:pt x="824" y="13587"/>
                </a:cubicBezTo>
                <a:lnTo>
                  <a:pt x="792" y="1996"/>
                </a:lnTo>
                <a:cubicBezTo>
                  <a:pt x="792" y="1457"/>
                  <a:pt x="792" y="919"/>
                  <a:pt x="792" y="381"/>
                </a:cubicBezTo>
                <a:cubicBezTo>
                  <a:pt x="792" y="127"/>
                  <a:pt x="594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42" name="Google Shape;1342;p41">
            <a:extLst>
              <a:ext uri="{FF2B5EF4-FFF2-40B4-BE49-F238E27FC236}">
                <a16:creationId xmlns:a16="http://schemas.microsoft.com/office/drawing/2014/main" id="{8B047ED8-FEF6-2F04-21DC-3DB802F37F2D}"/>
              </a:ext>
            </a:extLst>
          </p:cNvPr>
          <p:cNvSpPr txBox="1"/>
          <p:nvPr/>
        </p:nvSpPr>
        <p:spPr>
          <a:xfrm>
            <a:off x="1041447" y="2349372"/>
            <a:ext cx="2153508" cy="79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E599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Time Consuming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E599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44" name="Google Shape;1344;p41">
            <a:extLst>
              <a:ext uri="{FF2B5EF4-FFF2-40B4-BE49-F238E27FC236}">
                <a16:creationId xmlns:a16="http://schemas.microsoft.com/office/drawing/2014/main" id="{A5D756BF-BEA1-A1D6-FB99-F0CF6D9EDE40}"/>
              </a:ext>
            </a:extLst>
          </p:cNvPr>
          <p:cNvSpPr txBox="1"/>
          <p:nvPr/>
        </p:nvSpPr>
        <p:spPr>
          <a:xfrm>
            <a:off x="9633958" y="2336421"/>
            <a:ext cx="1299853" cy="71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Primitive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48" name="Google Shape;1348;p41">
            <a:extLst>
              <a:ext uri="{FF2B5EF4-FFF2-40B4-BE49-F238E27FC236}">
                <a16:creationId xmlns:a16="http://schemas.microsoft.com/office/drawing/2014/main" id="{AC596305-E54B-4E30-48C4-CF0F13890F09}"/>
              </a:ext>
            </a:extLst>
          </p:cNvPr>
          <p:cNvSpPr txBox="1"/>
          <p:nvPr/>
        </p:nvSpPr>
        <p:spPr>
          <a:xfrm>
            <a:off x="4879495" y="4717087"/>
            <a:ext cx="1710415" cy="93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D5A6BD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Error prone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D5A6BD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153DBA6-D96C-F8F8-73B1-614B6C2402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3716" y="2760680"/>
            <a:ext cx="654227" cy="6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B84AEBC-C0F0-6D34-FD77-23FDDF4A9043}"/>
              </a:ext>
            </a:extLst>
          </p:cNvPr>
          <p:cNvSpPr/>
          <p:nvPr/>
        </p:nvSpPr>
        <p:spPr>
          <a:xfrm>
            <a:off x="4559397" y="3280088"/>
            <a:ext cx="3522446" cy="933490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EXCEL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BF8A5CE-A58E-63E0-1B07-EAE5A5D45EDD}"/>
              </a:ext>
            </a:extLst>
          </p:cNvPr>
          <p:cNvSpPr/>
          <p:nvPr/>
        </p:nvSpPr>
        <p:spPr>
          <a:xfrm>
            <a:off x="8570678" y="3292205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defTabSz="1219170">
              <a:buClr>
                <a:srgbClr val="000000"/>
              </a:buClr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</a:t>
            </a:r>
            <a:r>
              <a:rPr lang="en-US" sz="1867" kern="0" dirty="0">
                <a:solidFill>
                  <a:prstClr val="white"/>
                </a:solidFill>
                <a:latin typeface="Sue Ellen Francisco " panose="02000000000000000000" pitchFamily="2" charset="0"/>
                <a:cs typeface="Arial"/>
                <a:sym typeface="Arial"/>
              </a:rPr>
              <a:t>FiDAViSta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pic>
        <p:nvPicPr>
          <p:cNvPr id="14" name="Graphic 13" descr="Clock outline">
            <a:extLst>
              <a:ext uri="{FF2B5EF4-FFF2-40B4-BE49-F238E27FC236}">
                <a16:creationId xmlns:a16="http://schemas.microsoft.com/office/drawing/2014/main" id="{C4E7A43A-C1F6-86A0-C12A-9EBE217A0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8784" y="5036372"/>
            <a:ext cx="914400" cy="914400"/>
          </a:xfrm>
          <a:prstGeom prst="rect">
            <a:avLst/>
          </a:prstGeom>
        </p:spPr>
      </p:pic>
      <p:pic>
        <p:nvPicPr>
          <p:cNvPr id="16" name="Graphic 15" descr="Warning outline">
            <a:extLst>
              <a:ext uri="{FF2B5EF4-FFF2-40B4-BE49-F238E27FC236}">
                <a16:creationId xmlns:a16="http://schemas.microsoft.com/office/drawing/2014/main" id="{4872E90C-6EE0-3442-39E9-CB759A905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1252" y="1595384"/>
            <a:ext cx="914400" cy="914400"/>
          </a:xfrm>
          <a:prstGeom prst="rect">
            <a:avLst/>
          </a:prstGeom>
        </p:spPr>
      </p:pic>
      <p:pic>
        <p:nvPicPr>
          <p:cNvPr id="20" name="Graphic 19" descr="Calculator outline">
            <a:extLst>
              <a:ext uri="{FF2B5EF4-FFF2-40B4-BE49-F238E27FC236}">
                <a16:creationId xmlns:a16="http://schemas.microsoft.com/office/drawing/2014/main" id="{46EA923E-955E-8401-C442-5FAE0A6DDA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4898" y="50363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466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B930-921A-C3B7-567F-B4354F7D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22;p41">
            <a:extLst>
              <a:ext uri="{FF2B5EF4-FFF2-40B4-BE49-F238E27FC236}">
                <a16:creationId xmlns:a16="http://schemas.microsoft.com/office/drawing/2014/main" id="{95037536-C211-C24B-6CBB-2A2971140E2F}"/>
              </a:ext>
            </a:extLst>
          </p:cNvPr>
          <p:cNvSpPr/>
          <p:nvPr/>
        </p:nvSpPr>
        <p:spPr>
          <a:xfrm flipH="1">
            <a:off x="4998127" y="1309093"/>
            <a:ext cx="2566682" cy="1486982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Google Shape;1126;p41">
            <a:extLst>
              <a:ext uri="{FF2B5EF4-FFF2-40B4-BE49-F238E27FC236}">
                <a16:creationId xmlns:a16="http://schemas.microsoft.com/office/drawing/2014/main" id="{6C1FDC87-3E9D-A73F-4C94-FC3132E5E5CB}"/>
              </a:ext>
            </a:extLst>
          </p:cNvPr>
          <p:cNvSpPr txBox="1"/>
          <p:nvPr/>
        </p:nvSpPr>
        <p:spPr>
          <a:xfrm>
            <a:off x="2647504" y="167206"/>
            <a:ext cx="7087224" cy="94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CHAAARMing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 APPROACH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0" name="Google Shape;1333;p41">
            <a:extLst>
              <a:ext uri="{FF2B5EF4-FFF2-40B4-BE49-F238E27FC236}">
                <a16:creationId xmlns:a16="http://schemas.microsoft.com/office/drawing/2014/main" id="{4211BC0D-83E3-0D11-1C5F-89961D5D00DA}"/>
              </a:ext>
            </a:extLst>
          </p:cNvPr>
          <p:cNvSpPr/>
          <p:nvPr/>
        </p:nvSpPr>
        <p:spPr>
          <a:xfrm>
            <a:off x="4548117" y="4141173"/>
            <a:ext cx="93588" cy="2096925"/>
          </a:xfrm>
          <a:custGeom>
            <a:avLst/>
            <a:gdLst/>
            <a:ahLst/>
            <a:cxnLst/>
            <a:rect l="l" t="t" r="r" b="b"/>
            <a:pathLst>
              <a:path w="1363" h="43341" extrusionOk="0">
                <a:moveTo>
                  <a:pt x="735" y="1"/>
                </a:moveTo>
                <a:cubicBezTo>
                  <a:pt x="543" y="1"/>
                  <a:pt x="366" y="120"/>
                  <a:pt x="381" y="365"/>
                </a:cubicBezTo>
                <a:lnTo>
                  <a:pt x="508" y="9708"/>
                </a:lnTo>
                <a:cubicBezTo>
                  <a:pt x="539" y="12241"/>
                  <a:pt x="539" y="14775"/>
                  <a:pt x="571" y="17340"/>
                </a:cubicBezTo>
                <a:cubicBezTo>
                  <a:pt x="571" y="19747"/>
                  <a:pt x="571" y="22154"/>
                  <a:pt x="539" y="24560"/>
                </a:cubicBezTo>
                <a:cubicBezTo>
                  <a:pt x="508" y="27284"/>
                  <a:pt x="539" y="30039"/>
                  <a:pt x="444" y="32763"/>
                </a:cubicBezTo>
                <a:lnTo>
                  <a:pt x="33" y="42707"/>
                </a:lnTo>
                <a:lnTo>
                  <a:pt x="1" y="42960"/>
                </a:lnTo>
                <a:cubicBezTo>
                  <a:pt x="1" y="43213"/>
                  <a:pt x="199" y="43340"/>
                  <a:pt x="397" y="43340"/>
                </a:cubicBezTo>
                <a:cubicBezTo>
                  <a:pt x="595" y="43340"/>
                  <a:pt x="793" y="43213"/>
                  <a:pt x="793" y="42960"/>
                </a:cubicBezTo>
                <a:cubicBezTo>
                  <a:pt x="919" y="39856"/>
                  <a:pt x="1046" y="36753"/>
                  <a:pt x="1204" y="33618"/>
                </a:cubicBezTo>
                <a:cubicBezTo>
                  <a:pt x="1299" y="31084"/>
                  <a:pt x="1299" y="28551"/>
                  <a:pt x="1331" y="26017"/>
                </a:cubicBezTo>
                <a:cubicBezTo>
                  <a:pt x="1363" y="23610"/>
                  <a:pt x="1363" y="21203"/>
                  <a:pt x="1363" y="18765"/>
                </a:cubicBezTo>
                <a:cubicBezTo>
                  <a:pt x="1331" y="16041"/>
                  <a:pt x="1331" y="13318"/>
                  <a:pt x="1299" y="10594"/>
                </a:cubicBezTo>
                <a:cubicBezTo>
                  <a:pt x="1268" y="7269"/>
                  <a:pt x="1204" y="3976"/>
                  <a:pt x="1173" y="650"/>
                </a:cubicBezTo>
                <a:cubicBezTo>
                  <a:pt x="1173" y="555"/>
                  <a:pt x="1173" y="460"/>
                  <a:pt x="1173" y="397"/>
                </a:cubicBezTo>
                <a:cubicBezTo>
                  <a:pt x="1156" y="136"/>
                  <a:pt x="938" y="1"/>
                  <a:pt x="7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4" name="Google Shape;1339;p41">
            <a:extLst>
              <a:ext uri="{FF2B5EF4-FFF2-40B4-BE49-F238E27FC236}">
                <a16:creationId xmlns:a16="http://schemas.microsoft.com/office/drawing/2014/main" id="{5F1CC08F-03D7-A9A7-2E58-557E30025A20}"/>
              </a:ext>
            </a:extLst>
          </p:cNvPr>
          <p:cNvSpPr/>
          <p:nvPr/>
        </p:nvSpPr>
        <p:spPr>
          <a:xfrm>
            <a:off x="5661606" y="2723090"/>
            <a:ext cx="56580" cy="675751"/>
          </a:xfrm>
          <a:custGeom>
            <a:avLst/>
            <a:gdLst/>
            <a:ahLst/>
            <a:cxnLst/>
            <a:rect l="l" t="t" r="r" b="b"/>
            <a:pathLst>
              <a:path w="824" h="13967" extrusionOk="0">
                <a:moveTo>
                  <a:pt x="396" y="1"/>
                </a:moveTo>
                <a:cubicBezTo>
                  <a:pt x="198" y="1"/>
                  <a:pt x="0" y="127"/>
                  <a:pt x="0" y="381"/>
                </a:cubicBezTo>
                <a:lnTo>
                  <a:pt x="32" y="11971"/>
                </a:lnTo>
                <a:cubicBezTo>
                  <a:pt x="32" y="12510"/>
                  <a:pt x="32" y="13048"/>
                  <a:pt x="32" y="13587"/>
                </a:cubicBezTo>
                <a:cubicBezTo>
                  <a:pt x="32" y="13840"/>
                  <a:pt x="230" y="13967"/>
                  <a:pt x="428" y="13967"/>
                </a:cubicBezTo>
                <a:cubicBezTo>
                  <a:pt x="626" y="13967"/>
                  <a:pt x="824" y="13840"/>
                  <a:pt x="824" y="13587"/>
                </a:cubicBezTo>
                <a:lnTo>
                  <a:pt x="792" y="1996"/>
                </a:lnTo>
                <a:cubicBezTo>
                  <a:pt x="792" y="1457"/>
                  <a:pt x="792" y="919"/>
                  <a:pt x="792" y="381"/>
                </a:cubicBezTo>
                <a:cubicBezTo>
                  <a:pt x="792" y="127"/>
                  <a:pt x="594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" name="Google Shape;1348;p41">
            <a:extLst>
              <a:ext uri="{FF2B5EF4-FFF2-40B4-BE49-F238E27FC236}">
                <a16:creationId xmlns:a16="http://schemas.microsoft.com/office/drawing/2014/main" id="{F952B693-03F3-499F-89D5-5034CC8537B2}"/>
              </a:ext>
            </a:extLst>
          </p:cNvPr>
          <p:cNvSpPr txBox="1"/>
          <p:nvPr/>
        </p:nvSpPr>
        <p:spPr>
          <a:xfrm>
            <a:off x="4879495" y="4717087"/>
            <a:ext cx="1710415" cy="93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D5A6BD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Error prone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D5A6BD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7240AB33-AA03-7B0E-3EB0-BB75B40963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3716" y="2760680"/>
            <a:ext cx="654227" cy="6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4230B39-DD36-07B3-7911-06B5CD265679}"/>
              </a:ext>
            </a:extLst>
          </p:cNvPr>
          <p:cNvSpPr/>
          <p:nvPr/>
        </p:nvSpPr>
        <p:spPr>
          <a:xfrm>
            <a:off x="4559397" y="3280088"/>
            <a:ext cx="3522446" cy="933490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EXCEL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A88F75-3882-64D6-EBBA-D32C26AEC0AD}"/>
              </a:ext>
            </a:extLst>
          </p:cNvPr>
          <p:cNvGrpSpPr/>
          <p:nvPr/>
        </p:nvGrpSpPr>
        <p:grpSpPr>
          <a:xfrm>
            <a:off x="531021" y="1309093"/>
            <a:ext cx="3528060" cy="4956509"/>
            <a:chOff x="531021" y="1309093"/>
            <a:chExt cx="3528060" cy="4956509"/>
          </a:xfrm>
        </p:grpSpPr>
        <p:sp>
          <p:nvSpPr>
            <p:cNvPr id="6" name="Google Shape;1125;p41">
              <a:extLst>
                <a:ext uri="{FF2B5EF4-FFF2-40B4-BE49-F238E27FC236}">
                  <a16:creationId xmlns:a16="http://schemas.microsoft.com/office/drawing/2014/main" id="{A1C0741B-DCF6-FB57-64B6-5A628B3FCB40}"/>
                </a:ext>
              </a:extLst>
            </p:cNvPr>
            <p:cNvSpPr/>
            <p:nvPr/>
          </p:nvSpPr>
          <p:spPr>
            <a:xfrm flipH="1">
              <a:off x="939044" y="4721543"/>
              <a:ext cx="2196085" cy="1544059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165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4AF1C27-588F-BBFB-B98F-021632E10308}"/>
                </a:ext>
              </a:extLst>
            </p:cNvPr>
            <p:cNvSpPr/>
            <p:nvPr/>
          </p:nvSpPr>
          <p:spPr>
            <a:xfrm>
              <a:off x="536635" y="3293230"/>
              <a:ext cx="3522446" cy="952942"/>
            </a:xfrm>
            <a:custGeom>
              <a:avLst/>
              <a:gdLst>
                <a:gd name="connsiteX0" fmla="*/ 1578256 w 2188111"/>
                <a:gd name="connsiteY0" fmla="*/ 733066 h 840109"/>
                <a:gd name="connsiteX1" fmla="*/ 1542404 w 2188111"/>
                <a:gd name="connsiteY1" fmla="*/ 753330 h 840109"/>
                <a:gd name="connsiteX2" fmla="*/ 1542404 w 2188111"/>
                <a:gd name="connsiteY2" fmla="*/ 773357 h 840109"/>
                <a:gd name="connsiteX3" fmla="*/ 1542404 w 2188111"/>
                <a:gd name="connsiteY3" fmla="*/ 802446 h 840109"/>
                <a:gd name="connsiteX4" fmla="*/ 1580099 w 2188111"/>
                <a:gd name="connsiteY4" fmla="*/ 782203 h 840109"/>
                <a:gd name="connsiteX5" fmla="*/ 1634910 w 2188111"/>
                <a:gd name="connsiteY5" fmla="*/ 701044 h 840109"/>
                <a:gd name="connsiteX6" fmla="*/ 1598060 w 2188111"/>
                <a:gd name="connsiteY6" fmla="*/ 721872 h 840109"/>
                <a:gd name="connsiteX7" fmla="*/ 1598950 w 2188111"/>
                <a:gd name="connsiteY7" fmla="*/ 772080 h 840109"/>
                <a:gd name="connsiteX8" fmla="*/ 1636849 w 2188111"/>
                <a:gd name="connsiteY8" fmla="*/ 751728 h 840109"/>
                <a:gd name="connsiteX9" fmla="*/ 1677371 w 2188111"/>
                <a:gd name="connsiteY9" fmla="*/ 677045 h 840109"/>
                <a:gd name="connsiteX10" fmla="*/ 1654731 w 2188111"/>
                <a:gd name="connsiteY10" fmla="*/ 689841 h 840109"/>
                <a:gd name="connsiteX11" fmla="*/ 1655683 w 2188111"/>
                <a:gd name="connsiteY11" fmla="*/ 741657 h 840109"/>
                <a:gd name="connsiteX12" fmla="*/ 1680050 w 2188111"/>
                <a:gd name="connsiteY12" fmla="*/ 728849 h 840109"/>
                <a:gd name="connsiteX13" fmla="*/ 1736598 w 2188111"/>
                <a:gd name="connsiteY13" fmla="*/ 643569 h 840109"/>
                <a:gd name="connsiteX14" fmla="*/ 1697056 w 2188111"/>
                <a:gd name="connsiteY14" fmla="*/ 665919 h 840109"/>
                <a:gd name="connsiteX15" fmla="*/ 1699774 w 2188111"/>
                <a:gd name="connsiteY15" fmla="*/ 718482 h 840109"/>
                <a:gd name="connsiteX16" fmla="*/ 1739220 w 2188111"/>
                <a:gd name="connsiteY16" fmla="*/ 697749 h 840109"/>
                <a:gd name="connsiteX17" fmla="*/ 1797061 w 2188111"/>
                <a:gd name="connsiteY17" fmla="*/ 609439 h 840109"/>
                <a:gd name="connsiteX18" fmla="*/ 1756338 w 2188111"/>
                <a:gd name="connsiteY18" fmla="*/ 632416 h 840109"/>
                <a:gd name="connsiteX19" fmla="*/ 1757249 w 2188111"/>
                <a:gd name="connsiteY19" fmla="*/ 661271 h 840109"/>
                <a:gd name="connsiteX20" fmla="*/ 1758979 w 2188111"/>
                <a:gd name="connsiteY20" fmla="*/ 687364 h 840109"/>
                <a:gd name="connsiteX21" fmla="*/ 1771053 w 2188111"/>
                <a:gd name="connsiteY21" fmla="*/ 681018 h 840109"/>
                <a:gd name="connsiteX22" fmla="*/ 1798804 w 2188111"/>
                <a:gd name="connsiteY22" fmla="*/ 665461 h 840109"/>
                <a:gd name="connsiteX23" fmla="*/ 1848696 w 2188111"/>
                <a:gd name="connsiteY23" fmla="*/ 580307 h 840109"/>
                <a:gd name="connsiteX24" fmla="*/ 1816830 w 2188111"/>
                <a:gd name="connsiteY24" fmla="*/ 598286 h 840109"/>
                <a:gd name="connsiteX25" fmla="*/ 1817767 w 2188111"/>
                <a:gd name="connsiteY25" fmla="*/ 654830 h 840109"/>
                <a:gd name="connsiteX26" fmla="*/ 1851433 w 2188111"/>
                <a:gd name="connsiteY26" fmla="*/ 635958 h 840109"/>
                <a:gd name="connsiteX27" fmla="*/ 1527597 w 2188111"/>
                <a:gd name="connsiteY27" fmla="*/ 562640 h 840109"/>
                <a:gd name="connsiteX28" fmla="*/ 1527597 w 2188111"/>
                <a:gd name="connsiteY28" fmla="*/ 612645 h 840109"/>
                <a:gd name="connsiteX29" fmla="*/ 1526619 w 2188111"/>
                <a:gd name="connsiteY29" fmla="*/ 615326 h 840109"/>
                <a:gd name="connsiteX30" fmla="*/ 1562859 w 2188111"/>
                <a:gd name="connsiteY30" fmla="*/ 615326 h 840109"/>
                <a:gd name="connsiteX31" fmla="*/ 1583393 w 2188111"/>
                <a:gd name="connsiteY31" fmla="*/ 564431 h 840109"/>
                <a:gd name="connsiteX32" fmla="*/ 1543768 w 2188111"/>
                <a:gd name="connsiteY32" fmla="*/ 562640 h 840109"/>
                <a:gd name="connsiteX33" fmla="*/ 1464982 w 2188111"/>
                <a:gd name="connsiteY33" fmla="*/ 562640 h 840109"/>
                <a:gd name="connsiteX34" fmla="*/ 1469501 w 2188111"/>
                <a:gd name="connsiteY34" fmla="*/ 612645 h 840109"/>
                <a:gd name="connsiteX35" fmla="*/ 1466820 w 2188111"/>
                <a:gd name="connsiteY35" fmla="*/ 615326 h 840109"/>
                <a:gd name="connsiteX36" fmla="*/ 1509678 w 2188111"/>
                <a:gd name="connsiteY36" fmla="*/ 615326 h 840109"/>
                <a:gd name="connsiteX37" fmla="*/ 1508702 w 2188111"/>
                <a:gd name="connsiteY37" fmla="*/ 612645 h 840109"/>
                <a:gd name="connsiteX38" fmla="*/ 1508702 w 2188111"/>
                <a:gd name="connsiteY38" fmla="*/ 562640 h 840109"/>
                <a:gd name="connsiteX39" fmla="*/ 1418329 w 2188111"/>
                <a:gd name="connsiteY39" fmla="*/ 562640 h 840109"/>
                <a:gd name="connsiteX40" fmla="*/ 1420876 w 2188111"/>
                <a:gd name="connsiteY40" fmla="*/ 611279 h 840109"/>
                <a:gd name="connsiteX41" fmla="*/ 1416264 w 2188111"/>
                <a:gd name="connsiteY41" fmla="*/ 615326 h 840109"/>
                <a:gd name="connsiteX42" fmla="*/ 1450219 w 2188111"/>
                <a:gd name="connsiteY42" fmla="*/ 615326 h 840109"/>
                <a:gd name="connsiteX43" fmla="*/ 1449241 w 2188111"/>
                <a:gd name="connsiteY43" fmla="*/ 612645 h 840109"/>
                <a:gd name="connsiteX44" fmla="*/ 1449241 w 2188111"/>
                <a:gd name="connsiteY44" fmla="*/ 585602 h 840109"/>
                <a:gd name="connsiteX45" fmla="*/ 1445795 w 2188111"/>
                <a:gd name="connsiteY45" fmla="*/ 562640 h 840109"/>
                <a:gd name="connsiteX46" fmla="*/ 1356042 w 2188111"/>
                <a:gd name="connsiteY46" fmla="*/ 562640 h 840109"/>
                <a:gd name="connsiteX47" fmla="*/ 1356042 w 2188111"/>
                <a:gd name="connsiteY47" fmla="*/ 615326 h 840109"/>
                <a:gd name="connsiteX48" fmla="*/ 1404663 w 2188111"/>
                <a:gd name="connsiteY48" fmla="*/ 615326 h 840109"/>
                <a:gd name="connsiteX49" fmla="*/ 1400616 w 2188111"/>
                <a:gd name="connsiteY49" fmla="*/ 611279 h 840109"/>
                <a:gd name="connsiteX50" fmla="*/ 1399363 w 2188111"/>
                <a:gd name="connsiteY50" fmla="*/ 562640 h 840109"/>
                <a:gd name="connsiteX51" fmla="*/ 1299423 w 2188111"/>
                <a:gd name="connsiteY51" fmla="*/ 562640 h 840109"/>
                <a:gd name="connsiteX52" fmla="*/ 1300510 w 2188111"/>
                <a:gd name="connsiteY52" fmla="*/ 615326 h 840109"/>
                <a:gd name="connsiteX53" fmla="*/ 1335782 w 2188111"/>
                <a:gd name="connsiteY53" fmla="*/ 615326 h 840109"/>
                <a:gd name="connsiteX54" fmla="*/ 1335782 w 2188111"/>
                <a:gd name="connsiteY54" fmla="*/ 562640 h 840109"/>
                <a:gd name="connsiteX55" fmla="*/ 1233401 w 2188111"/>
                <a:gd name="connsiteY55" fmla="*/ 562640 h 840109"/>
                <a:gd name="connsiteX56" fmla="*/ 1235668 w 2188111"/>
                <a:gd name="connsiteY56" fmla="*/ 615326 h 840109"/>
                <a:gd name="connsiteX57" fmla="*/ 1280249 w 2188111"/>
                <a:gd name="connsiteY57" fmla="*/ 615326 h 840109"/>
                <a:gd name="connsiteX58" fmla="*/ 1279162 w 2188111"/>
                <a:gd name="connsiteY58" fmla="*/ 562640 h 840109"/>
                <a:gd name="connsiteX59" fmla="*/ 1176380 w 2188111"/>
                <a:gd name="connsiteY59" fmla="*/ 562640 h 840109"/>
                <a:gd name="connsiteX60" fmla="*/ 1176380 w 2188111"/>
                <a:gd name="connsiteY60" fmla="*/ 615326 h 840109"/>
                <a:gd name="connsiteX61" fmla="*/ 1215406 w 2188111"/>
                <a:gd name="connsiteY61" fmla="*/ 615326 h 840109"/>
                <a:gd name="connsiteX62" fmla="*/ 1213140 w 2188111"/>
                <a:gd name="connsiteY62" fmla="*/ 562640 h 840109"/>
                <a:gd name="connsiteX63" fmla="*/ 1105521 w 2188111"/>
                <a:gd name="connsiteY63" fmla="*/ 562640 h 840109"/>
                <a:gd name="connsiteX64" fmla="*/ 1108620 w 2188111"/>
                <a:gd name="connsiteY64" fmla="*/ 615326 h 840109"/>
                <a:gd name="connsiteX65" fmla="*/ 1156120 w 2188111"/>
                <a:gd name="connsiteY65" fmla="*/ 615326 h 840109"/>
                <a:gd name="connsiteX66" fmla="*/ 1156120 w 2188111"/>
                <a:gd name="connsiteY66" fmla="*/ 562640 h 840109"/>
                <a:gd name="connsiteX67" fmla="*/ 1044025 w 2188111"/>
                <a:gd name="connsiteY67" fmla="*/ 562640 h 840109"/>
                <a:gd name="connsiteX68" fmla="*/ 1044025 w 2188111"/>
                <a:gd name="connsiteY68" fmla="*/ 615326 h 840109"/>
                <a:gd name="connsiteX69" fmla="*/ 1089662 w 2188111"/>
                <a:gd name="connsiteY69" fmla="*/ 615326 h 840109"/>
                <a:gd name="connsiteX70" fmla="*/ 1086298 w 2188111"/>
                <a:gd name="connsiteY70" fmla="*/ 562640 h 840109"/>
                <a:gd name="connsiteX71" fmla="*/ 974071 w 2188111"/>
                <a:gd name="connsiteY71" fmla="*/ 562640 h 840109"/>
                <a:gd name="connsiteX72" fmla="*/ 976400 w 2188111"/>
                <a:gd name="connsiteY72" fmla="*/ 615326 h 840109"/>
                <a:gd name="connsiteX73" fmla="*/ 1023765 w 2188111"/>
                <a:gd name="connsiteY73" fmla="*/ 615326 h 840109"/>
                <a:gd name="connsiteX74" fmla="*/ 1023765 w 2188111"/>
                <a:gd name="connsiteY74" fmla="*/ 562640 h 840109"/>
                <a:gd name="connsiteX75" fmla="*/ 911624 w 2188111"/>
                <a:gd name="connsiteY75" fmla="*/ 562640 h 840109"/>
                <a:gd name="connsiteX76" fmla="*/ 911624 w 2188111"/>
                <a:gd name="connsiteY76" fmla="*/ 615326 h 840109"/>
                <a:gd name="connsiteX77" fmla="*/ 956169 w 2188111"/>
                <a:gd name="connsiteY77" fmla="*/ 615326 h 840109"/>
                <a:gd name="connsiteX78" fmla="*/ 954986 w 2188111"/>
                <a:gd name="connsiteY78" fmla="*/ 562640 h 840109"/>
                <a:gd name="connsiteX79" fmla="*/ 856479 w 2188111"/>
                <a:gd name="connsiteY79" fmla="*/ 562640 h 840109"/>
                <a:gd name="connsiteX80" fmla="*/ 858618 w 2188111"/>
                <a:gd name="connsiteY80" fmla="*/ 615326 h 840109"/>
                <a:gd name="connsiteX81" fmla="*/ 891365 w 2188111"/>
                <a:gd name="connsiteY81" fmla="*/ 615326 h 840109"/>
                <a:gd name="connsiteX82" fmla="*/ 891365 w 2188111"/>
                <a:gd name="connsiteY82" fmla="*/ 562640 h 840109"/>
                <a:gd name="connsiteX83" fmla="*/ 791622 w 2188111"/>
                <a:gd name="connsiteY83" fmla="*/ 562640 h 840109"/>
                <a:gd name="connsiteX84" fmla="*/ 792666 w 2188111"/>
                <a:gd name="connsiteY84" fmla="*/ 615326 h 840109"/>
                <a:gd name="connsiteX85" fmla="*/ 838357 w 2188111"/>
                <a:gd name="connsiteY85" fmla="*/ 615326 h 840109"/>
                <a:gd name="connsiteX86" fmla="*/ 836218 w 2188111"/>
                <a:gd name="connsiteY86" fmla="*/ 562640 h 840109"/>
                <a:gd name="connsiteX87" fmla="*/ 738892 w 2188111"/>
                <a:gd name="connsiteY87" fmla="*/ 562640 h 840109"/>
                <a:gd name="connsiteX88" fmla="*/ 739936 w 2188111"/>
                <a:gd name="connsiteY88" fmla="*/ 615326 h 840109"/>
                <a:gd name="connsiteX89" fmla="*/ 773676 w 2188111"/>
                <a:gd name="connsiteY89" fmla="*/ 615326 h 840109"/>
                <a:gd name="connsiteX90" fmla="*/ 771410 w 2188111"/>
                <a:gd name="connsiteY90" fmla="*/ 562640 h 840109"/>
                <a:gd name="connsiteX91" fmla="*/ 664443 w 2188111"/>
                <a:gd name="connsiteY91" fmla="*/ 562640 h 840109"/>
                <a:gd name="connsiteX92" fmla="*/ 664443 w 2188111"/>
                <a:gd name="connsiteY92" fmla="*/ 615326 h 840109"/>
                <a:gd name="connsiteX93" fmla="*/ 720884 w 2188111"/>
                <a:gd name="connsiteY93" fmla="*/ 615326 h 840109"/>
                <a:gd name="connsiteX94" fmla="*/ 718618 w 2188111"/>
                <a:gd name="connsiteY94" fmla="*/ 562640 h 840109"/>
                <a:gd name="connsiteX95" fmla="*/ 599790 w 2188111"/>
                <a:gd name="connsiteY95" fmla="*/ 562640 h 840109"/>
                <a:gd name="connsiteX96" fmla="*/ 601963 w 2188111"/>
                <a:gd name="connsiteY96" fmla="*/ 615326 h 840109"/>
                <a:gd name="connsiteX97" fmla="*/ 645504 w 2188111"/>
                <a:gd name="connsiteY97" fmla="*/ 615326 h 840109"/>
                <a:gd name="connsiteX98" fmla="*/ 645504 w 2188111"/>
                <a:gd name="connsiteY98" fmla="*/ 562640 h 840109"/>
                <a:gd name="connsiteX99" fmla="*/ 530454 w 2188111"/>
                <a:gd name="connsiteY99" fmla="*/ 562640 h 840109"/>
                <a:gd name="connsiteX100" fmla="*/ 528270 w 2188111"/>
                <a:gd name="connsiteY100" fmla="*/ 615326 h 840109"/>
                <a:gd name="connsiteX101" fmla="*/ 581702 w 2188111"/>
                <a:gd name="connsiteY101" fmla="*/ 615326 h 840109"/>
                <a:gd name="connsiteX102" fmla="*/ 579529 w 2188111"/>
                <a:gd name="connsiteY102" fmla="*/ 562640 h 840109"/>
                <a:gd name="connsiteX103" fmla="*/ 464521 w 2188111"/>
                <a:gd name="connsiteY103" fmla="*/ 562640 h 840109"/>
                <a:gd name="connsiteX104" fmla="*/ 464521 w 2188111"/>
                <a:gd name="connsiteY104" fmla="*/ 615326 h 840109"/>
                <a:gd name="connsiteX105" fmla="*/ 509126 w 2188111"/>
                <a:gd name="connsiteY105" fmla="*/ 615326 h 840109"/>
                <a:gd name="connsiteX106" fmla="*/ 510298 w 2188111"/>
                <a:gd name="connsiteY106" fmla="*/ 562640 h 840109"/>
                <a:gd name="connsiteX107" fmla="*/ 397177 w 2188111"/>
                <a:gd name="connsiteY107" fmla="*/ 562640 h 840109"/>
                <a:gd name="connsiteX108" fmla="*/ 399315 w 2188111"/>
                <a:gd name="connsiteY108" fmla="*/ 615326 h 840109"/>
                <a:gd name="connsiteX109" fmla="*/ 444472 w 2188111"/>
                <a:gd name="connsiteY109" fmla="*/ 615326 h 840109"/>
                <a:gd name="connsiteX110" fmla="*/ 445504 w 2188111"/>
                <a:gd name="connsiteY110" fmla="*/ 562640 h 840109"/>
                <a:gd name="connsiteX111" fmla="*/ 336061 w 2188111"/>
                <a:gd name="connsiteY111" fmla="*/ 562640 h 840109"/>
                <a:gd name="connsiteX112" fmla="*/ 334952 w 2188111"/>
                <a:gd name="connsiteY112" fmla="*/ 615326 h 840109"/>
                <a:gd name="connsiteX113" fmla="*/ 379222 w 2188111"/>
                <a:gd name="connsiteY113" fmla="*/ 615326 h 840109"/>
                <a:gd name="connsiteX114" fmla="*/ 378169 w 2188111"/>
                <a:gd name="connsiteY114" fmla="*/ 562640 h 840109"/>
                <a:gd name="connsiteX115" fmla="*/ 282132 w 2188111"/>
                <a:gd name="connsiteY115" fmla="*/ 562640 h 840109"/>
                <a:gd name="connsiteX116" fmla="*/ 282132 w 2188111"/>
                <a:gd name="connsiteY116" fmla="*/ 615326 h 840109"/>
                <a:gd name="connsiteX117" fmla="*/ 314691 w 2188111"/>
                <a:gd name="connsiteY117" fmla="*/ 615326 h 840109"/>
                <a:gd name="connsiteX118" fmla="*/ 315800 w 2188111"/>
                <a:gd name="connsiteY118" fmla="*/ 562640 h 840109"/>
                <a:gd name="connsiteX119" fmla="*/ 206506 w 2188111"/>
                <a:gd name="connsiteY119" fmla="*/ 562640 h 840109"/>
                <a:gd name="connsiteX120" fmla="*/ 206506 w 2188111"/>
                <a:gd name="connsiteY120" fmla="*/ 615326 h 840109"/>
                <a:gd name="connsiteX121" fmla="*/ 261871 w 2188111"/>
                <a:gd name="connsiteY121" fmla="*/ 615326 h 840109"/>
                <a:gd name="connsiteX122" fmla="*/ 261871 w 2188111"/>
                <a:gd name="connsiteY122" fmla="*/ 562640 h 840109"/>
                <a:gd name="connsiteX123" fmla="*/ 142783 w 2188111"/>
                <a:gd name="connsiteY123" fmla="*/ 562640 h 840109"/>
                <a:gd name="connsiteX124" fmla="*/ 140727 w 2188111"/>
                <a:gd name="connsiteY124" fmla="*/ 615326 h 840109"/>
                <a:gd name="connsiteX125" fmla="*/ 186246 w 2188111"/>
                <a:gd name="connsiteY125" fmla="*/ 615326 h 840109"/>
                <a:gd name="connsiteX126" fmla="*/ 186246 w 2188111"/>
                <a:gd name="connsiteY126" fmla="*/ 562640 h 840109"/>
                <a:gd name="connsiteX127" fmla="*/ 81029 w 2188111"/>
                <a:gd name="connsiteY127" fmla="*/ 562640 h 840109"/>
                <a:gd name="connsiteX128" fmla="*/ 81951 w 2188111"/>
                <a:gd name="connsiteY128" fmla="*/ 615326 h 840109"/>
                <a:gd name="connsiteX129" fmla="*/ 121618 w 2188111"/>
                <a:gd name="connsiteY129" fmla="*/ 615326 h 840109"/>
                <a:gd name="connsiteX130" fmla="*/ 122629 w 2188111"/>
                <a:gd name="connsiteY130" fmla="*/ 562640 h 840109"/>
                <a:gd name="connsiteX131" fmla="*/ 29533 w 2188111"/>
                <a:gd name="connsiteY131" fmla="*/ 562640 h 840109"/>
                <a:gd name="connsiteX132" fmla="*/ 29533 w 2188111"/>
                <a:gd name="connsiteY132" fmla="*/ 614772 h 840109"/>
                <a:gd name="connsiteX133" fmla="*/ 32604 w 2188111"/>
                <a:gd name="connsiteY133" fmla="*/ 614729 h 840109"/>
                <a:gd name="connsiteX134" fmla="*/ 57897 w 2188111"/>
                <a:gd name="connsiteY134" fmla="*/ 615326 h 840109"/>
                <a:gd name="connsiteX135" fmla="*/ 61950 w 2188111"/>
                <a:gd name="connsiteY135" fmla="*/ 615326 h 840109"/>
                <a:gd name="connsiteX136" fmla="*/ 61950 w 2188111"/>
                <a:gd name="connsiteY136" fmla="*/ 562640 h 840109"/>
                <a:gd name="connsiteX137" fmla="*/ 1905815 w 2188111"/>
                <a:gd name="connsiteY137" fmla="*/ 548081 h 840109"/>
                <a:gd name="connsiteX138" fmla="*/ 1868409 w 2188111"/>
                <a:gd name="connsiteY138" fmla="*/ 569185 h 840109"/>
                <a:gd name="connsiteX139" fmla="*/ 1871149 w 2188111"/>
                <a:gd name="connsiteY139" fmla="*/ 624905 h 840109"/>
                <a:gd name="connsiteX140" fmla="*/ 1888237 w 2188111"/>
                <a:gd name="connsiteY140" fmla="*/ 615326 h 840109"/>
                <a:gd name="connsiteX141" fmla="*/ 1907387 w 2188111"/>
                <a:gd name="connsiteY141" fmla="*/ 603928 h 840109"/>
                <a:gd name="connsiteX142" fmla="*/ 1905815 w 2188111"/>
                <a:gd name="connsiteY142" fmla="*/ 600487 h 840109"/>
                <a:gd name="connsiteX143" fmla="*/ 1952372 w 2188111"/>
                <a:gd name="connsiteY143" fmla="*/ 521814 h 840109"/>
                <a:gd name="connsiteX144" fmla="*/ 1926075 w 2188111"/>
                <a:gd name="connsiteY144" fmla="*/ 536650 h 840109"/>
                <a:gd name="connsiteX145" fmla="*/ 1926075 w 2188111"/>
                <a:gd name="connsiteY145" fmla="*/ 592805 h 840109"/>
                <a:gd name="connsiteX146" fmla="*/ 1958208 w 2188111"/>
                <a:gd name="connsiteY146" fmla="*/ 573679 h 840109"/>
                <a:gd name="connsiteX147" fmla="*/ 2010868 w 2188111"/>
                <a:gd name="connsiteY147" fmla="*/ 488810 h 840109"/>
                <a:gd name="connsiteX148" fmla="*/ 1971823 w 2188111"/>
                <a:gd name="connsiteY148" fmla="*/ 510840 h 840109"/>
                <a:gd name="connsiteX149" fmla="*/ 1976830 w 2188111"/>
                <a:gd name="connsiteY149" fmla="*/ 562596 h 840109"/>
                <a:gd name="connsiteX150" fmla="*/ 2013798 w 2188111"/>
                <a:gd name="connsiteY150" fmla="*/ 540592 h 840109"/>
                <a:gd name="connsiteX151" fmla="*/ 2064598 w 2188111"/>
                <a:gd name="connsiteY151" fmla="*/ 458496 h 840109"/>
                <a:gd name="connsiteX152" fmla="*/ 2029320 w 2188111"/>
                <a:gd name="connsiteY152" fmla="*/ 478400 h 840109"/>
                <a:gd name="connsiteX153" fmla="*/ 2033153 w 2188111"/>
                <a:gd name="connsiteY153" fmla="*/ 529072 h 840109"/>
                <a:gd name="connsiteX154" fmla="*/ 2067155 w 2188111"/>
                <a:gd name="connsiteY154" fmla="*/ 508834 h 840109"/>
                <a:gd name="connsiteX155" fmla="*/ 2066578 w 2188111"/>
                <a:gd name="connsiteY155" fmla="*/ 507244 h 840109"/>
                <a:gd name="connsiteX156" fmla="*/ 2109531 w 2188111"/>
                <a:gd name="connsiteY156" fmla="*/ 433189 h 840109"/>
                <a:gd name="connsiteX157" fmla="*/ 2100309 w 2188111"/>
                <a:gd name="connsiteY157" fmla="*/ 438348 h 840109"/>
                <a:gd name="connsiteX158" fmla="*/ 2084277 w 2188111"/>
                <a:gd name="connsiteY158" fmla="*/ 447393 h 840109"/>
                <a:gd name="connsiteX159" fmla="*/ 2085289 w 2188111"/>
                <a:gd name="connsiteY159" fmla="*/ 498040 h 840109"/>
                <a:gd name="connsiteX160" fmla="*/ 2112453 w 2188111"/>
                <a:gd name="connsiteY160" fmla="*/ 481873 h 840109"/>
                <a:gd name="connsiteX161" fmla="*/ 2158404 w 2188111"/>
                <a:gd name="connsiteY161" fmla="*/ 405849 h 840109"/>
                <a:gd name="connsiteX162" fmla="*/ 2128303 w 2188111"/>
                <a:gd name="connsiteY162" fmla="*/ 422688 h 840109"/>
                <a:gd name="connsiteX163" fmla="*/ 2131841 w 2188111"/>
                <a:gd name="connsiteY163" fmla="*/ 470333 h 840109"/>
                <a:gd name="connsiteX164" fmla="*/ 2158404 w 2188111"/>
                <a:gd name="connsiteY164" fmla="*/ 454523 h 840109"/>
                <a:gd name="connsiteX165" fmla="*/ 193393 w 2188111"/>
                <a:gd name="connsiteY165" fmla="*/ 351974 h 840109"/>
                <a:gd name="connsiteX166" fmla="*/ 195406 w 2188111"/>
                <a:gd name="connsiteY166" fmla="*/ 405615 h 840109"/>
                <a:gd name="connsiteX167" fmla="*/ 234226 w 2188111"/>
                <a:gd name="connsiteY167" fmla="*/ 379444 h 840109"/>
                <a:gd name="connsiteX168" fmla="*/ 142137 w 2188111"/>
                <a:gd name="connsiteY168" fmla="*/ 317492 h 840109"/>
                <a:gd name="connsiteX169" fmla="*/ 140305 w 2188111"/>
                <a:gd name="connsiteY169" fmla="*/ 368149 h 840109"/>
                <a:gd name="connsiteX170" fmla="*/ 138852 w 2188111"/>
                <a:gd name="connsiteY170" fmla="*/ 371620 h 840109"/>
                <a:gd name="connsiteX171" fmla="*/ 175788 w 2188111"/>
                <a:gd name="connsiteY171" fmla="*/ 395259 h 840109"/>
                <a:gd name="connsiteX172" fmla="*/ 172724 w 2188111"/>
                <a:gd name="connsiteY172" fmla="*/ 341107 h 840109"/>
                <a:gd name="connsiteX173" fmla="*/ 173784 w 2188111"/>
                <a:gd name="connsiteY173" fmla="*/ 338783 h 840109"/>
                <a:gd name="connsiteX174" fmla="*/ 80889 w 2188111"/>
                <a:gd name="connsiteY174" fmla="*/ 276289 h 840109"/>
                <a:gd name="connsiteX175" fmla="*/ 80889 w 2188111"/>
                <a:gd name="connsiteY175" fmla="*/ 331364 h 840109"/>
                <a:gd name="connsiteX176" fmla="*/ 119596 w 2188111"/>
                <a:gd name="connsiteY176" fmla="*/ 359297 h 840109"/>
                <a:gd name="connsiteX177" fmla="*/ 119898 w 2188111"/>
                <a:gd name="connsiteY177" fmla="*/ 359490 h 840109"/>
                <a:gd name="connsiteX178" fmla="*/ 119373 w 2188111"/>
                <a:gd name="connsiteY178" fmla="*/ 328273 h 840109"/>
                <a:gd name="connsiteX179" fmla="*/ 121454 w 2188111"/>
                <a:gd name="connsiteY179" fmla="*/ 303579 h 840109"/>
                <a:gd name="connsiteX180" fmla="*/ 32251 w 2188111"/>
                <a:gd name="connsiteY180" fmla="*/ 243569 h 840109"/>
                <a:gd name="connsiteX181" fmla="*/ 36998 w 2188111"/>
                <a:gd name="connsiteY181" fmla="*/ 299689 h 840109"/>
                <a:gd name="connsiteX182" fmla="*/ 60586 w 2188111"/>
                <a:gd name="connsiteY182" fmla="*/ 316712 h 840109"/>
                <a:gd name="connsiteX183" fmla="*/ 60586 w 2188111"/>
                <a:gd name="connsiteY183" fmla="*/ 262631 h 840109"/>
                <a:gd name="connsiteX184" fmla="*/ 1559721 w 2188111"/>
                <a:gd name="connsiteY184" fmla="*/ 52037 h 840109"/>
                <a:gd name="connsiteX185" fmla="*/ 1623487 w 2188111"/>
                <a:gd name="connsiteY185" fmla="*/ 208745 h 840109"/>
                <a:gd name="connsiteX186" fmla="*/ 1608601 w 2188111"/>
                <a:gd name="connsiteY186" fmla="*/ 229006 h 840109"/>
                <a:gd name="connsiteX187" fmla="*/ 1605914 w 2188111"/>
                <a:gd name="connsiteY187" fmla="*/ 229006 h 840109"/>
                <a:gd name="connsiteX188" fmla="*/ 1585313 w 2188111"/>
                <a:gd name="connsiteY188" fmla="*/ 229603 h 840109"/>
                <a:gd name="connsiteX189" fmla="*/ 1543768 w 2188111"/>
                <a:gd name="connsiteY189" fmla="*/ 229006 h 840109"/>
                <a:gd name="connsiteX190" fmla="*/ 68219 w 2188111"/>
                <a:gd name="connsiteY190" fmla="*/ 229006 h 840109"/>
                <a:gd name="connsiteX191" fmla="*/ 271334 w 2188111"/>
                <a:gd name="connsiteY191" fmla="*/ 365411 h 840109"/>
                <a:gd name="connsiteX192" fmla="*/ 271334 w 2188111"/>
                <a:gd name="connsiteY192" fmla="*/ 393775 h 840109"/>
                <a:gd name="connsiteX193" fmla="*/ 67707 w 2188111"/>
                <a:gd name="connsiteY193" fmla="*/ 529840 h 840109"/>
                <a:gd name="connsiteX194" fmla="*/ 79522 w 2188111"/>
                <a:gd name="connsiteY194" fmla="*/ 530223 h 840109"/>
                <a:gd name="connsiteX195" fmla="*/ 1608601 w 2188111"/>
                <a:gd name="connsiteY195" fmla="*/ 530223 h 840109"/>
                <a:gd name="connsiteX196" fmla="*/ 1623487 w 2188111"/>
                <a:gd name="connsiteY196" fmla="*/ 550484 h 840109"/>
                <a:gd name="connsiteX197" fmla="*/ 1559806 w 2188111"/>
                <a:gd name="connsiteY197" fmla="*/ 706851 h 840109"/>
                <a:gd name="connsiteX198" fmla="*/ 1599175 w 2188111"/>
                <a:gd name="connsiteY198" fmla="*/ 684202 h 840109"/>
                <a:gd name="connsiteX199" fmla="*/ 1946330 w 2188111"/>
                <a:gd name="connsiteY199" fmla="*/ 488338 h 840109"/>
                <a:gd name="connsiteX200" fmla="*/ 2139209 w 2188111"/>
                <a:gd name="connsiteY200" fmla="*/ 379700 h 840109"/>
                <a:gd name="connsiteX201" fmla="*/ 2084101 w 2188111"/>
                <a:gd name="connsiteY201" fmla="*/ 347880 h 840109"/>
                <a:gd name="connsiteX202" fmla="*/ 1736945 w 2188111"/>
                <a:gd name="connsiteY202" fmla="*/ 152016 h 840109"/>
                <a:gd name="connsiteX203" fmla="*/ 1559721 w 2188111"/>
                <a:gd name="connsiteY203" fmla="*/ 52037 h 840109"/>
                <a:gd name="connsiteX204" fmla="*/ 1528072 w 2188111"/>
                <a:gd name="connsiteY204" fmla="*/ 0 h 840109"/>
                <a:gd name="connsiteX205" fmla="*/ 1535664 w 2188111"/>
                <a:gd name="connsiteY205" fmla="*/ 2047 h 840109"/>
                <a:gd name="connsiteX206" fmla="*/ 1615383 w 2188111"/>
                <a:gd name="connsiteY206" fmla="*/ 46620 h 840109"/>
                <a:gd name="connsiteX207" fmla="*/ 1962539 w 2188111"/>
                <a:gd name="connsiteY207" fmla="*/ 242484 h 840109"/>
                <a:gd name="connsiteX208" fmla="*/ 2179985 w 2188111"/>
                <a:gd name="connsiteY208" fmla="*/ 365411 h 840109"/>
                <a:gd name="connsiteX209" fmla="*/ 2188111 w 2188111"/>
                <a:gd name="connsiteY209" fmla="*/ 379609 h 840109"/>
                <a:gd name="connsiteX210" fmla="*/ 2186768 w 2188111"/>
                <a:gd name="connsiteY210" fmla="*/ 381950 h 840109"/>
                <a:gd name="connsiteX211" fmla="*/ 2186768 w 2188111"/>
                <a:gd name="connsiteY211" fmla="*/ 428931 h 840109"/>
                <a:gd name="connsiteX212" fmla="*/ 2182716 w 2188111"/>
                <a:gd name="connsiteY212" fmla="*/ 472139 h 840109"/>
                <a:gd name="connsiteX213" fmla="*/ 2167830 w 2188111"/>
                <a:gd name="connsiteY213" fmla="*/ 481608 h 840109"/>
                <a:gd name="connsiteX214" fmla="*/ 2132726 w 2188111"/>
                <a:gd name="connsiteY214" fmla="*/ 503190 h 840109"/>
                <a:gd name="connsiteX215" fmla="*/ 1853091 w 2188111"/>
                <a:gd name="connsiteY215" fmla="*/ 668003 h 840109"/>
                <a:gd name="connsiteX216" fmla="*/ 1535665 w 2188111"/>
                <a:gd name="connsiteY216" fmla="*/ 838190 h 840109"/>
                <a:gd name="connsiteX217" fmla="*/ 1528542 w 2188111"/>
                <a:gd name="connsiteY217" fmla="*/ 840109 h 840109"/>
                <a:gd name="connsiteX218" fmla="*/ 1514040 w 2188111"/>
                <a:gd name="connsiteY218" fmla="*/ 826034 h 840109"/>
                <a:gd name="connsiteX219" fmla="*/ 1514040 w 2188111"/>
                <a:gd name="connsiteY219" fmla="*/ 769305 h 840109"/>
                <a:gd name="connsiteX220" fmla="*/ 1515211 w 2188111"/>
                <a:gd name="connsiteY220" fmla="*/ 753658 h 840109"/>
                <a:gd name="connsiteX221" fmla="*/ 1514620 w 2188111"/>
                <a:gd name="connsiteY221" fmla="*/ 753402 h 840109"/>
                <a:gd name="connsiteX222" fmla="*/ 1512717 w 2188111"/>
                <a:gd name="connsiteY222" fmla="*/ 739609 h 840109"/>
                <a:gd name="connsiteX223" fmla="*/ 1551197 w 2188111"/>
                <a:gd name="connsiteY223" fmla="*/ 644233 h 840109"/>
                <a:gd name="connsiteX224" fmla="*/ 1527561 w 2188111"/>
                <a:gd name="connsiteY224" fmla="*/ 643691 h 840109"/>
                <a:gd name="connsiteX225" fmla="*/ 14689 w 2188111"/>
                <a:gd name="connsiteY225" fmla="*/ 643691 h 840109"/>
                <a:gd name="connsiteX226" fmla="*/ 1168 w 2188111"/>
                <a:gd name="connsiteY226" fmla="*/ 630169 h 840109"/>
                <a:gd name="connsiteX227" fmla="*/ 1168 w 2188111"/>
                <a:gd name="connsiteY227" fmla="*/ 552807 h 840109"/>
                <a:gd name="connsiteX228" fmla="*/ 0 w 2188111"/>
                <a:gd name="connsiteY228" fmla="*/ 550814 h 840109"/>
                <a:gd name="connsiteX229" fmla="*/ 1168 w 2188111"/>
                <a:gd name="connsiteY229" fmla="*/ 547639 h 840109"/>
                <a:gd name="connsiteX230" fmla="*/ 1168 w 2188111"/>
                <a:gd name="connsiteY230" fmla="*/ 546441 h 840109"/>
                <a:gd name="connsiteX231" fmla="*/ 1838 w 2188111"/>
                <a:gd name="connsiteY231" fmla="*/ 545820 h 840109"/>
                <a:gd name="connsiteX232" fmla="*/ 6585 w 2188111"/>
                <a:gd name="connsiteY232" fmla="*/ 532911 h 840109"/>
                <a:gd name="connsiteX233" fmla="*/ 168245 w 2188111"/>
                <a:gd name="connsiteY233" fmla="*/ 423926 h 840109"/>
                <a:gd name="connsiteX234" fmla="*/ 115992 w 2188111"/>
                <a:gd name="connsiteY234" fmla="*/ 389730 h 840109"/>
                <a:gd name="connsiteX235" fmla="*/ 47106 w 2188111"/>
                <a:gd name="connsiteY235" fmla="*/ 342470 h 840109"/>
                <a:gd name="connsiteX236" fmla="*/ 24117 w 2188111"/>
                <a:gd name="connsiteY236" fmla="*/ 324897 h 840109"/>
                <a:gd name="connsiteX237" fmla="*/ 11960 w 2188111"/>
                <a:gd name="connsiteY237" fmla="*/ 316793 h 840109"/>
                <a:gd name="connsiteX238" fmla="*/ 7908 w 2188111"/>
                <a:gd name="connsiteY238" fmla="*/ 296532 h 840109"/>
                <a:gd name="connsiteX239" fmla="*/ 5221 w 2188111"/>
                <a:gd name="connsiteY239" fmla="*/ 262751 h 840109"/>
                <a:gd name="connsiteX240" fmla="*/ 1947 w 2188111"/>
                <a:gd name="connsiteY240" fmla="*/ 221285 h 840109"/>
                <a:gd name="connsiteX241" fmla="*/ 1168 w 2188111"/>
                <a:gd name="connsiteY241" fmla="*/ 220560 h 840109"/>
                <a:gd name="connsiteX242" fmla="*/ 1207 w 2188111"/>
                <a:gd name="connsiteY242" fmla="*/ 211922 h 840109"/>
                <a:gd name="connsiteX243" fmla="*/ 1169 w 2188111"/>
                <a:gd name="connsiteY243" fmla="*/ 211439 h 840109"/>
                <a:gd name="connsiteX244" fmla="*/ 1209 w 2188111"/>
                <a:gd name="connsiteY244" fmla="*/ 211397 h 840109"/>
                <a:gd name="connsiteX245" fmla="*/ 1243 w 2188111"/>
                <a:gd name="connsiteY245" fmla="*/ 204000 h 840109"/>
                <a:gd name="connsiteX246" fmla="*/ 14561 w 2188111"/>
                <a:gd name="connsiteY246" fmla="*/ 195437 h 840109"/>
                <a:gd name="connsiteX247" fmla="*/ 19765 w 2188111"/>
                <a:gd name="connsiteY247" fmla="*/ 196418 h 840109"/>
                <a:gd name="connsiteX248" fmla="*/ 37978 w 2188111"/>
                <a:gd name="connsiteY248" fmla="*/ 195992 h 840109"/>
                <a:gd name="connsiteX249" fmla="*/ 79522 w 2188111"/>
                <a:gd name="connsiteY249" fmla="*/ 196589 h 840109"/>
                <a:gd name="connsiteX250" fmla="*/ 1584118 w 2188111"/>
                <a:gd name="connsiteY250" fmla="*/ 196589 h 840109"/>
                <a:gd name="connsiteX251" fmla="*/ 1512717 w 2188111"/>
                <a:gd name="connsiteY251" fmla="*/ 19620 h 840109"/>
                <a:gd name="connsiteX252" fmla="*/ 1528072 w 2188111"/>
                <a:gd name="connsiteY252" fmla="*/ 0 h 84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2188111" h="840109">
                  <a:moveTo>
                    <a:pt x="1578256" y="733066"/>
                  </a:moveTo>
                  <a:lnTo>
                    <a:pt x="1542404" y="753330"/>
                  </a:lnTo>
                  <a:lnTo>
                    <a:pt x="1542404" y="773357"/>
                  </a:lnTo>
                  <a:lnTo>
                    <a:pt x="1542404" y="802446"/>
                  </a:lnTo>
                  <a:lnTo>
                    <a:pt x="1580099" y="782203"/>
                  </a:lnTo>
                  <a:close/>
                  <a:moveTo>
                    <a:pt x="1634910" y="701044"/>
                  </a:moveTo>
                  <a:lnTo>
                    <a:pt x="1598060" y="721872"/>
                  </a:lnTo>
                  <a:lnTo>
                    <a:pt x="1598950" y="772080"/>
                  </a:lnTo>
                  <a:lnTo>
                    <a:pt x="1636849" y="751728"/>
                  </a:lnTo>
                  <a:close/>
                  <a:moveTo>
                    <a:pt x="1677371" y="677045"/>
                  </a:moveTo>
                  <a:lnTo>
                    <a:pt x="1654731" y="689841"/>
                  </a:lnTo>
                  <a:lnTo>
                    <a:pt x="1655683" y="741657"/>
                  </a:lnTo>
                  <a:lnTo>
                    <a:pt x="1680050" y="728849"/>
                  </a:lnTo>
                  <a:close/>
                  <a:moveTo>
                    <a:pt x="1736598" y="643569"/>
                  </a:moveTo>
                  <a:lnTo>
                    <a:pt x="1697056" y="665919"/>
                  </a:lnTo>
                  <a:lnTo>
                    <a:pt x="1699774" y="718482"/>
                  </a:lnTo>
                  <a:lnTo>
                    <a:pt x="1739220" y="697749"/>
                  </a:lnTo>
                  <a:close/>
                  <a:moveTo>
                    <a:pt x="1797061" y="609439"/>
                  </a:moveTo>
                  <a:lnTo>
                    <a:pt x="1756338" y="632416"/>
                  </a:lnTo>
                  <a:lnTo>
                    <a:pt x="1757249" y="661271"/>
                  </a:lnTo>
                  <a:lnTo>
                    <a:pt x="1758979" y="687364"/>
                  </a:lnTo>
                  <a:lnTo>
                    <a:pt x="1771053" y="681018"/>
                  </a:lnTo>
                  <a:lnTo>
                    <a:pt x="1798804" y="665461"/>
                  </a:lnTo>
                  <a:close/>
                  <a:moveTo>
                    <a:pt x="1848696" y="580307"/>
                  </a:moveTo>
                  <a:lnTo>
                    <a:pt x="1816830" y="598286"/>
                  </a:lnTo>
                  <a:lnTo>
                    <a:pt x="1817767" y="654830"/>
                  </a:lnTo>
                  <a:lnTo>
                    <a:pt x="1851433" y="635958"/>
                  </a:lnTo>
                  <a:close/>
                  <a:moveTo>
                    <a:pt x="1527597" y="562640"/>
                  </a:moveTo>
                  <a:lnTo>
                    <a:pt x="1527597" y="612645"/>
                  </a:lnTo>
                  <a:lnTo>
                    <a:pt x="1526619" y="615326"/>
                  </a:lnTo>
                  <a:lnTo>
                    <a:pt x="1562859" y="615326"/>
                  </a:lnTo>
                  <a:lnTo>
                    <a:pt x="1583393" y="564431"/>
                  </a:lnTo>
                  <a:cubicBezTo>
                    <a:pt x="1569829" y="564261"/>
                    <a:pt x="1555711" y="562640"/>
                    <a:pt x="1543768" y="562640"/>
                  </a:cubicBezTo>
                  <a:close/>
                  <a:moveTo>
                    <a:pt x="1464982" y="562640"/>
                  </a:moveTo>
                  <a:lnTo>
                    <a:pt x="1469501" y="612645"/>
                  </a:lnTo>
                  <a:lnTo>
                    <a:pt x="1466820" y="615326"/>
                  </a:lnTo>
                  <a:lnTo>
                    <a:pt x="1509678" y="615326"/>
                  </a:lnTo>
                  <a:lnTo>
                    <a:pt x="1508702" y="612645"/>
                  </a:lnTo>
                  <a:lnTo>
                    <a:pt x="1508702" y="562640"/>
                  </a:lnTo>
                  <a:close/>
                  <a:moveTo>
                    <a:pt x="1418329" y="562640"/>
                  </a:moveTo>
                  <a:lnTo>
                    <a:pt x="1420876" y="611279"/>
                  </a:lnTo>
                  <a:lnTo>
                    <a:pt x="1416264" y="615326"/>
                  </a:lnTo>
                  <a:lnTo>
                    <a:pt x="1450219" y="615326"/>
                  </a:lnTo>
                  <a:lnTo>
                    <a:pt x="1449241" y="612645"/>
                  </a:lnTo>
                  <a:cubicBezTo>
                    <a:pt x="1449241" y="604541"/>
                    <a:pt x="1449241" y="595071"/>
                    <a:pt x="1449241" y="585602"/>
                  </a:cubicBezTo>
                  <a:lnTo>
                    <a:pt x="1445795" y="562640"/>
                  </a:lnTo>
                  <a:close/>
                  <a:moveTo>
                    <a:pt x="1356042" y="562640"/>
                  </a:moveTo>
                  <a:lnTo>
                    <a:pt x="1356042" y="615326"/>
                  </a:lnTo>
                  <a:lnTo>
                    <a:pt x="1404663" y="615326"/>
                  </a:lnTo>
                  <a:lnTo>
                    <a:pt x="1400616" y="611279"/>
                  </a:lnTo>
                  <a:lnTo>
                    <a:pt x="1399363" y="562640"/>
                  </a:lnTo>
                  <a:close/>
                  <a:moveTo>
                    <a:pt x="1299423" y="562640"/>
                  </a:moveTo>
                  <a:lnTo>
                    <a:pt x="1300510" y="615326"/>
                  </a:lnTo>
                  <a:lnTo>
                    <a:pt x="1335782" y="615326"/>
                  </a:lnTo>
                  <a:lnTo>
                    <a:pt x="1335782" y="562640"/>
                  </a:lnTo>
                  <a:close/>
                  <a:moveTo>
                    <a:pt x="1233401" y="562640"/>
                  </a:moveTo>
                  <a:lnTo>
                    <a:pt x="1235668" y="615326"/>
                  </a:lnTo>
                  <a:lnTo>
                    <a:pt x="1280249" y="615326"/>
                  </a:lnTo>
                  <a:lnTo>
                    <a:pt x="1279162" y="562640"/>
                  </a:lnTo>
                  <a:close/>
                  <a:moveTo>
                    <a:pt x="1176380" y="562640"/>
                  </a:moveTo>
                  <a:lnTo>
                    <a:pt x="1176380" y="615326"/>
                  </a:lnTo>
                  <a:lnTo>
                    <a:pt x="1215406" y="615326"/>
                  </a:lnTo>
                  <a:lnTo>
                    <a:pt x="1213140" y="562640"/>
                  </a:lnTo>
                  <a:close/>
                  <a:moveTo>
                    <a:pt x="1105521" y="562640"/>
                  </a:moveTo>
                  <a:lnTo>
                    <a:pt x="1108620" y="615326"/>
                  </a:lnTo>
                  <a:lnTo>
                    <a:pt x="1156120" y="615326"/>
                  </a:lnTo>
                  <a:lnTo>
                    <a:pt x="1156120" y="562640"/>
                  </a:lnTo>
                  <a:close/>
                  <a:moveTo>
                    <a:pt x="1044025" y="562640"/>
                  </a:moveTo>
                  <a:lnTo>
                    <a:pt x="1044025" y="615326"/>
                  </a:lnTo>
                  <a:lnTo>
                    <a:pt x="1089662" y="615326"/>
                  </a:lnTo>
                  <a:lnTo>
                    <a:pt x="1086298" y="562640"/>
                  </a:lnTo>
                  <a:close/>
                  <a:moveTo>
                    <a:pt x="974071" y="562640"/>
                  </a:moveTo>
                  <a:lnTo>
                    <a:pt x="976400" y="615326"/>
                  </a:lnTo>
                  <a:lnTo>
                    <a:pt x="1023765" y="615326"/>
                  </a:lnTo>
                  <a:lnTo>
                    <a:pt x="1023765" y="562640"/>
                  </a:lnTo>
                  <a:close/>
                  <a:moveTo>
                    <a:pt x="911624" y="562640"/>
                  </a:moveTo>
                  <a:lnTo>
                    <a:pt x="911624" y="615326"/>
                  </a:lnTo>
                  <a:lnTo>
                    <a:pt x="956169" y="615326"/>
                  </a:lnTo>
                  <a:lnTo>
                    <a:pt x="954986" y="562640"/>
                  </a:lnTo>
                  <a:close/>
                  <a:moveTo>
                    <a:pt x="856479" y="562640"/>
                  </a:moveTo>
                  <a:lnTo>
                    <a:pt x="858618" y="615326"/>
                  </a:lnTo>
                  <a:lnTo>
                    <a:pt x="891365" y="615326"/>
                  </a:lnTo>
                  <a:lnTo>
                    <a:pt x="891365" y="562640"/>
                  </a:lnTo>
                  <a:close/>
                  <a:moveTo>
                    <a:pt x="791622" y="562640"/>
                  </a:moveTo>
                  <a:lnTo>
                    <a:pt x="792666" y="615326"/>
                  </a:lnTo>
                  <a:lnTo>
                    <a:pt x="838357" y="615326"/>
                  </a:lnTo>
                  <a:lnTo>
                    <a:pt x="836218" y="562640"/>
                  </a:lnTo>
                  <a:close/>
                  <a:moveTo>
                    <a:pt x="738892" y="562640"/>
                  </a:moveTo>
                  <a:lnTo>
                    <a:pt x="739936" y="615326"/>
                  </a:lnTo>
                  <a:lnTo>
                    <a:pt x="773676" y="615326"/>
                  </a:lnTo>
                  <a:lnTo>
                    <a:pt x="771410" y="562640"/>
                  </a:lnTo>
                  <a:close/>
                  <a:moveTo>
                    <a:pt x="664443" y="562640"/>
                  </a:moveTo>
                  <a:lnTo>
                    <a:pt x="664443" y="615326"/>
                  </a:lnTo>
                  <a:lnTo>
                    <a:pt x="720884" y="615326"/>
                  </a:lnTo>
                  <a:lnTo>
                    <a:pt x="718618" y="562640"/>
                  </a:lnTo>
                  <a:close/>
                  <a:moveTo>
                    <a:pt x="599790" y="562640"/>
                  </a:moveTo>
                  <a:lnTo>
                    <a:pt x="601963" y="615326"/>
                  </a:lnTo>
                  <a:lnTo>
                    <a:pt x="645504" y="615326"/>
                  </a:lnTo>
                  <a:lnTo>
                    <a:pt x="645504" y="562640"/>
                  </a:lnTo>
                  <a:close/>
                  <a:moveTo>
                    <a:pt x="530454" y="562640"/>
                  </a:moveTo>
                  <a:lnTo>
                    <a:pt x="528270" y="615326"/>
                  </a:lnTo>
                  <a:lnTo>
                    <a:pt x="581702" y="615326"/>
                  </a:lnTo>
                  <a:lnTo>
                    <a:pt x="579529" y="562640"/>
                  </a:lnTo>
                  <a:close/>
                  <a:moveTo>
                    <a:pt x="464521" y="562640"/>
                  </a:moveTo>
                  <a:lnTo>
                    <a:pt x="464521" y="615326"/>
                  </a:lnTo>
                  <a:lnTo>
                    <a:pt x="509126" y="615326"/>
                  </a:lnTo>
                  <a:lnTo>
                    <a:pt x="510298" y="562640"/>
                  </a:lnTo>
                  <a:close/>
                  <a:moveTo>
                    <a:pt x="397177" y="562640"/>
                  </a:moveTo>
                  <a:lnTo>
                    <a:pt x="399315" y="615326"/>
                  </a:lnTo>
                  <a:lnTo>
                    <a:pt x="444472" y="615326"/>
                  </a:lnTo>
                  <a:lnTo>
                    <a:pt x="445504" y="562640"/>
                  </a:lnTo>
                  <a:close/>
                  <a:moveTo>
                    <a:pt x="336061" y="562640"/>
                  </a:moveTo>
                  <a:lnTo>
                    <a:pt x="334952" y="615326"/>
                  </a:lnTo>
                  <a:lnTo>
                    <a:pt x="379222" y="615326"/>
                  </a:lnTo>
                  <a:lnTo>
                    <a:pt x="378169" y="562640"/>
                  </a:lnTo>
                  <a:close/>
                  <a:moveTo>
                    <a:pt x="282132" y="562640"/>
                  </a:moveTo>
                  <a:lnTo>
                    <a:pt x="282132" y="615326"/>
                  </a:lnTo>
                  <a:lnTo>
                    <a:pt x="314691" y="615326"/>
                  </a:lnTo>
                  <a:lnTo>
                    <a:pt x="315800" y="562640"/>
                  </a:lnTo>
                  <a:close/>
                  <a:moveTo>
                    <a:pt x="206506" y="562640"/>
                  </a:moveTo>
                  <a:lnTo>
                    <a:pt x="206506" y="615326"/>
                  </a:lnTo>
                  <a:lnTo>
                    <a:pt x="261871" y="615326"/>
                  </a:lnTo>
                  <a:lnTo>
                    <a:pt x="261871" y="562640"/>
                  </a:lnTo>
                  <a:close/>
                  <a:moveTo>
                    <a:pt x="142783" y="562640"/>
                  </a:moveTo>
                  <a:lnTo>
                    <a:pt x="140727" y="615326"/>
                  </a:lnTo>
                  <a:lnTo>
                    <a:pt x="186246" y="615326"/>
                  </a:lnTo>
                  <a:lnTo>
                    <a:pt x="186246" y="562640"/>
                  </a:lnTo>
                  <a:close/>
                  <a:moveTo>
                    <a:pt x="81029" y="562640"/>
                  </a:moveTo>
                  <a:lnTo>
                    <a:pt x="81951" y="615326"/>
                  </a:lnTo>
                  <a:lnTo>
                    <a:pt x="121618" y="615326"/>
                  </a:lnTo>
                  <a:lnTo>
                    <a:pt x="122629" y="562640"/>
                  </a:lnTo>
                  <a:close/>
                  <a:moveTo>
                    <a:pt x="29533" y="562640"/>
                  </a:moveTo>
                  <a:lnTo>
                    <a:pt x="29533" y="614772"/>
                  </a:lnTo>
                  <a:cubicBezTo>
                    <a:pt x="30556" y="614729"/>
                    <a:pt x="31580" y="614729"/>
                    <a:pt x="32604" y="614729"/>
                  </a:cubicBezTo>
                  <a:cubicBezTo>
                    <a:pt x="41092" y="614729"/>
                    <a:pt x="49793" y="615326"/>
                    <a:pt x="57897" y="615326"/>
                  </a:cubicBezTo>
                  <a:lnTo>
                    <a:pt x="61950" y="615326"/>
                  </a:lnTo>
                  <a:lnTo>
                    <a:pt x="61950" y="562640"/>
                  </a:lnTo>
                  <a:close/>
                  <a:moveTo>
                    <a:pt x="1905815" y="548081"/>
                  </a:moveTo>
                  <a:lnTo>
                    <a:pt x="1868409" y="569185"/>
                  </a:lnTo>
                  <a:lnTo>
                    <a:pt x="1871149" y="624905"/>
                  </a:lnTo>
                  <a:lnTo>
                    <a:pt x="1888237" y="615326"/>
                  </a:lnTo>
                  <a:lnTo>
                    <a:pt x="1907387" y="603928"/>
                  </a:lnTo>
                  <a:lnTo>
                    <a:pt x="1905815" y="600487"/>
                  </a:lnTo>
                  <a:close/>
                  <a:moveTo>
                    <a:pt x="1952372" y="521814"/>
                  </a:moveTo>
                  <a:lnTo>
                    <a:pt x="1926075" y="536650"/>
                  </a:lnTo>
                  <a:lnTo>
                    <a:pt x="1926075" y="592805"/>
                  </a:lnTo>
                  <a:lnTo>
                    <a:pt x="1958208" y="573679"/>
                  </a:lnTo>
                  <a:close/>
                  <a:moveTo>
                    <a:pt x="2010868" y="488810"/>
                  </a:moveTo>
                  <a:lnTo>
                    <a:pt x="1971823" y="510840"/>
                  </a:lnTo>
                  <a:lnTo>
                    <a:pt x="1976830" y="562596"/>
                  </a:lnTo>
                  <a:lnTo>
                    <a:pt x="2013798" y="540592"/>
                  </a:lnTo>
                  <a:close/>
                  <a:moveTo>
                    <a:pt x="2064598" y="458496"/>
                  </a:moveTo>
                  <a:lnTo>
                    <a:pt x="2029320" y="478400"/>
                  </a:lnTo>
                  <a:lnTo>
                    <a:pt x="2033153" y="529072"/>
                  </a:lnTo>
                  <a:lnTo>
                    <a:pt x="2067155" y="508834"/>
                  </a:lnTo>
                  <a:lnTo>
                    <a:pt x="2066578" y="507244"/>
                  </a:lnTo>
                  <a:close/>
                  <a:moveTo>
                    <a:pt x="2109531" y="433189"/>
                  </a:moveTo>
                  <a:lnTo>
                    <a:pt x="2100309" y="438348"/>
                  </a:lnTo>
                  <a:lnTo>
                    <a:pt x="2084277" y="447393"/>
                  </a:lnTo>
                  <a:lnTo>
                    <a:pt x="2085289" y="498040"/>
                  </a:lnTo>
                  <a:lnTo>
                    <a:pt x="2112453" y="481873"/>
                  </a:lnTo>
                  <a:close/>
                  <a:moveTo>
                    <a:pt x="2158404" y="405849"/>
                  </a:moveTo>
                  <a:lnTo>
                    <a:pt x="2128303" y="422688"/>
                  </a:lnTo>
                  <a:lnTo>
                    <a:pt x="2131841" y="470333"/>
                  </a:lnTo>
                  <a:lnTo>
                    <a:pt x="2158404" y="454523"/>
                  </a:lnTo>
                  <a:close/>
                  <a:moveTo>
                    <a:pt x="193393" y="351974"/>
                  </a:moveTo>
                  <a:lnTo>
                    <a:pt x="195406" y="405615"/>
                  </a:lnTo>
                  <a:lnTo>
                    <a:pt x="234226" y="379444"/>
                  </a:lnTo>
                  <a:close/>
                  <a:moveTo>
                    <a:pt x="142137" y="317492"/>
                  </a:moveTo>
                  <a:lnTo>
                    <a:pt x="140305" y="368149"/>
                  </a:lnTo>
                  <a:lnTo>
                    <a:pt x="138852" y="371620"/>
                  </a:lnTo>
                  <a:lnTo>
                    <a:pt x="175788" y="395259"/>
                  </a:lnTo>
                  <a:lnTo>
                    <a:pt x="172724" y="341107"/>
                  </a:lnTo>
                  <a:lnTo>
                    <a:pt x="173784" y="338783"/>
                  </a:lnTo>
                  <a:close/>
                  <a:moveTo>
                    <a:pt x="80889" y="276289"/>
                  </a:moveTo>
                  <a:lnTo>
                    <a:pt x="80889" y="331364"/>
                  </a:lnTo>
                  <a:lnTo>
                    <a:pt x="119596" y="359297"/>
                  </a:lnTo>
                  <a:lnTo>
                    <a:pt x="119898" y="359490"/>
                  </a:lnTo>
                  <a:lnTo>
                    <a:pt x="119373" y="328273"/>
                  </a:lnTo>
                  <a:lnTo>
                    <a:pt x="121454" y="303579"/>
                  </a:lnTo>
                  <a:close/>
                  <a:moveTo>
                    <a:pt x="32251" y="243569"/>
                  </a:moveTo>
                  <a:lnTo>
                    <a:pt x="36998" y="299689"/>
                  </a:lnTo>
                  <a:lnTo>
                    <a:pt x="60586" y="316712"/>
                  </a:lnTo>
                  <a:lnTo>
                    <a:pt x="60586" y="262631"/>
                  </a:lnTo>
                  <a:close/>
                  <a:moveTo>
                    <a:pt x="1559721" y="52037"/>
                  </a:moveTo>
                  <a:cubicBezTo>
                    <a:pt x="1580493" y="104330"/>
                    <a:pt x="1601990" y="156111"/>
                    <a:pt x="1623487" y="208745"/>
                  </a:cubicBezTo>
                  <a:cubicBezTo>
                    <a:pt x="1627539" y="218172"/>
                    <a:pt x="1618070" y="229006"/>
                    <a:pt x="1608601" y="229006"/>
                  </a:cubicBezTo>
                  <a:lnTo>
                    <a:pt x="1605914" y="229006"/>
                  </a:lnTo>
                  <a:cubicBezTo>
                    <a:pt x="1599175" y="229432"/>
                    <a:pt x="1592265" y="229603"/>
                    <a:pt x="1585313" y="229603"/>
                  </a:cubicBezTo>
                  <a:cubicBezTo>
                    <a:pt x="1571408" y="229603"/>
                    <a:pt x="1557289" y="229006"/>
                    <a:pt x="1543768" y="229006"/>
                  </a:cubicBezTo>
                  <a:lnTo>
                    <a:pt x="68219" y="229006"/>
                  </a:lnTo>
                  <a:cubicBezTo>
                    <a:pt x="135825" y="274943"/>
                    <a:pt x="204027" y="320198"/>
                    <a:pt x="271334" y="365411"/>
                  </a:cubicBezTo>
                  <a:cubicBezTo>
                    <a:pt x="282126" y="372193"/>
                    <a:pt x="282126" y="387036"/>
                    <a:pt x="271334" y="393775"/>
                  </a:cubicBezTo>
                  <a:cubicBezTo>
                    <a:pt x="203857" y="439116"/>
                    <a:pt x="135484" y="484499"/>
                    <a:pt x="67707" y="529840"/>
                  </a:cubicBezTo>
                  <a:cubicBezTo>
                    <a:pt x="71802" y="530053"/>
                    <a:pt x="75769" y="530223"/>
                    <a:pt x="79522" y="530223"/>
                  </a:cubicBezTo>
                  <a:lnTo>
                    <a:pt x="1608601" y="530223"/>
                  </a:lnTo>
                  <a:cubicBezTo>
                    <a:pt x="1618070" y="530223"/>
                    <a:pt x="1627539" y="541015"/>
                    <a:pt x="1623487" y="550484"/>
                  </a:cubicBezTo>
                  <a:cubicBezTo>
                    <a:pt x="1602033" y="602990"/>
                    <a:pt x="1580578" y="654686"/>
                    <a:pt x="1559806" y="706851"/>
                  </a:cubicBezTo>
                  <a:cubicBezTo>
                    <a:pt x="1572815" y="699216"/>
                    <a:pt x="1585824" y="691538"/>
                    <a:pt x="1599175" y="684202"/>
                  </a:cubicBezTo>
                  <a:cubicBezTo>
                    <a:pt x="1715320" y="619369"/>
                    <a:pt x="1830143" y="554536"/>
                    <a:pt x="1946330" y="488338"/>
                  </a:cubicBezTo>
                  <a:cubicBezTo>
                    <a:pt x="2010907" y="452466"/>
                    <a:pt x="2075527" y="416552"/>
                    <a:pt x="2139209" y="379700"/>
                  </a:cubicBezTo>
                  <a:cubicBezTo>
                    <a:pt x="2121124" y="369463"/>
                    <a:pt x="2102612" y="358970"/>
                    <a:pt x="2084101" y="347880"/>
                  </a:cubicBezTo>
                  <a:cubicBezTo>
                    <a:pt x="1969278" y="283005"/>
                    <a:pt x="1853090" y="218172"/>
                    <a:pt x="1736945" y="152016"/>
                  </a:cubicBezTo>
                  <a:cubicBezTo>
                    <a:pt x="1678510" y="118917"/>
                    <a:pt x="1619179" y="85861"/>
                    <a:pt x="1559721" y="52037"/>
                  </a:cubicBezTo>
                  <a:close/>
                  <a:moveTo>
                    <a:pt x="1528072" y="0"/>
                  </a:moveTo>
                  <a:cubicBezTo>
                    <a:pt x="1530759" y="0"/>
                    <a:pt x="1533403" y="639"/>
                    <a:pt x="1535664" y="2047"/>
                  </a:cubicBezTo>
                  <a:cubicBezTo>
                    <a:pt x="1562706" y="16933"/>
                    <a:pt x="1588341" y="31776"/>
                    <a:pt x="1615383" y="46620"/>
                  </a:cubicBezTo>
                  <a:cubicBezTo>
                    <a:pt x="1731528" y="111453"/>
                    <a:pt x="1846351" y="177651"/>
                    <a:pt x="1962539" y="242484"/>
                  </a:cubicBezTo>
                  <a:cubicBezTo>
                    <a:pt x="2035476" y="284370"/>
                    <a:pt x="2108413" y="324890"/>
                    <a:pt x="2179985" y="365411"/>
                  </a:cubicBezTo>
                  <a:cubicBezTo>
                    <a:pt x="2185402" y="368802"/>
                    <a:pt x="2188111" y="374208"/>
                    <a:pt x="2188111" y="379609"/>
                  </a:cubicBezTo>
                  <a:lnTo>
                    <a:pt x="2186768" y="381950"/>
                  </a:lnTo>
                  <a:lnTo>
                    <a:pt x="2186768" y="428931"/>
                  </a:lnTo>
                  <a:cubicBezTo>
                    <a:pt x="2186768" y="441087"/>
                    <a:pt x="2190820" y="462670"/>
                    <a:pt x="2182716" y="472139"/>
                  </a:cubicBezTo>
                  <a:cubicBezTo>
                    <a:pt x="2178664" y="476191"/>
                    <a:pt x="2171882" y="478878"/>
                    <a:pt x="2167830" y="481608"/>
                  </a:cubicBezTo>
                  <a:cubicBezTo>
                    <a:pt x="2155674" y="488347"/>
                    <a:pt x="2144882" y="495086"/>
                    <a:pt x="2132726" y="503190"/>
                  </a:cubicBezTo>
                  <a:cubicBezTo>
                    <a:pt x="2039529" y="558597"/>
                    <a:pt x="1949018" y="616691"/>
                    <a:pt x="1853091" y="668003"/>
                  </a:cubicBezTo>
                  <a:cubicBezTo>
                    <a:pt x="1747737" y="724732"/>
                    <a:pt x="1641019" y="781461"/>
                    <a:pt x="1535665" y="838190"/>
                  </a:cubicBezTo>
                  <a:cubicBezTo>
                    <a:pt x="1533404" y="839512"/>
                    <a:pt x="1530930" y="840109"/>
                    <a:pt x="1528542" y="840109"/>
                  </a:cubicBezTo>
                  <a:cubicBezTo>
                    <a:pt x="1521035" y="840109"/>
                    <a:pt x="1514040" y="834223"/>
                    <a:pt x="1514040" y="826034"/>
                  </a:cubicBezTo>
                  <a:lnTo>
                    <a:pt x="1514040" y="769305"/>
                  </a:lnTo>
                  <a:lnTo>
                    <a:pt x="1515211" y="753658"/>
                  </a:lnTo>
                  <a:lnTo>
                    <a:pt x="1514620" y="753402"/>
                  </a:lnTo>
                  <a:cubicBezTo>
                    <a:pt x="1511373" y="749824"/>
                    <a:pt x="1510051" y="744919"/>
                    <a:pt x="1512717" y="739609"/>
                  </a:cubicBezTo>
                  <a:lnTo>
                    <a:pt x="1551197" y="644233"/>
                  </a:lnTo>
                  <a:lnTo>
                    <a:pt x="1527561" y="643691"/>
                  </a:lnTo>
                  <a:lnTo>
                    <a:pt x="14689" y="643691"/>
                  </a:lnTo>
                  <a:cubicBezTo>
                    <a:pt x="7907" y="643691"/>
                    <a:pt x="1168" y="636951"/>
                    <a:pt x="1168" y="630169"/>
                  </a:cubicBezTo>
                  <a:lnTo>
                    <a:pt x="1168" y="552807"/>
                  </a:lnTo>
                  <a:lnTo>
                    <a:pt x="0" y="550814"/>
                  </a:lnTo>
                  <a:lnTo>
                    <a:pt x="1168" y="547639"/>
                  </a:lnTo>
                  <a:lnTo>
                    <a:pt x="1168" y="546441"/>
                  </a:lnTo>
                  <a:lnTo>
                    <a:pt x="1838" y="545820"/>
                  </a:lnTo>
                  <a:lnTo>
                    <a:pt x="6585" y="532911"/>
                  </a:lnTo>
                  <a:lnTo>
                    <a:pt x="168245" y="423926"/>
                  </a:lnTo>
                  <a:lnTo>
                    <a:pt x="115992" y="389730"/>
                  </a:lnTo>
                  <a:cubicBezTo>
                    <a:pt x="93044" y="374887"/>
                    <a:pt x="70054" y="358678"/>
                    <a:pt x="47106" y="342470"/>
                  </a:cubicBezTo>
                  <a:cubicBezTo>
                    <a:pt x="39002" y="337053"/>
                    <a:pt x="32221" y="331679"/>
                    <a:pt x="24117" y="324897"/>
                  </a:cubicBezTo>
                  <a:cubicBezTo>
                    <a:pt x="20064" y="323532"/>
                    <a:pt x="14690" y="319480"/>
                    <a:pt x="11960" y="316793"/>
                  </a:cubicBezTo>
                  <a:cubicBezTo>
                    <a:pt x="7908" y="311376"/>
                    <a:pt x="9273" y="301949"/>
                    <a:pt x="7908" y="296532"/>
                  </a:cubicBezTo>
                  <a:cubicBezTo>
                    <a:pt x="7908" y="284376"/>
                    <a:pt x="6586" y="273585"/>
                    <a:pt x="5221" y="262751"/>
                  </a:cubicBezTo>
                  <a:lnTo>
                    <a:pt x="1947" y="221285"/>
                  </a:lnTo>
                  <a:lnTo>
                    <a:pt x="1168" y="220560"/>
                  </a:lnTo>
                  <a:lnTo>
                    <a:pt x="1207" y="211922"/>
                  </a:lnTo>
                  <a:lnTo>
                    <a:pt x="1169" y="211439"/>
                  </a:lnTo>
                  <a:lnTo>
                    <a:pt x="1209" y="211397"/>
                  </a:lnTo>
                  <a:lnTo>
                    <a:pt x="1243" y="204000"/>
                  </a:lnTo>
                  <a:cubicBezTo>
                    <a:pt x="3940" y="199052"/>
                    <a:pt x="8846" y="195437"/>
                    <a:pt x="14561" y="195437"/>
                  </a:cubicBezTo>
                  <a:cubicBezTo>
                    <a:pt x="16225" y="195437"/>
                    <a:pt x="17973" y="195736"/>
                    <a:pt x="19765" y="196418"/>
                  </a:cubicBezTo>
                  <a:cubicBezTo>
                    <a:pt x="25779" y="196077"/>
                    <a:pt x="31879" y="195992"/>
                    <a:pt x="37978" y="195992"/>
                  </a:cubicBezTo>
                  <a:cubicBezTo>
                    <a:pt x="51883" y="195992"/>
                    <a:pt x="66001" y="196589"/>
                    <a:pt x="79522" y="196589"/>
                  </a:cubicBezTo>
                  <a:lnTo>
                    <a:pt x="1584118" y="196589"/>
                  </a:lnTo>
                  <a:cubicBezTo>
                    <a:pt x="1559891" y="137386"/>
                    <a:pt x="1535749" y="79036"/>
                    <a:pt x="1512717" y="19620"/>
                  </a:cubicBezTo>
                  <a:cubicBezTo>
                    <a:pt x="1507385" y="8957"/>
                    <a:pt x="1518006" y="0"/>
                    <a:pt x="1528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         </a:t>
              </a: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e Ellen Francisco " panose="02000000000000000000" pitchFamily="2" charset="0"/>
                  <a:ea typeface="+mn-ea"/>
                  <a:cs typeface="Arial"/>
                  <a:sym typeface="Arial"/>
                </a:rPr>
                <a:t>CSV</a:t>
              </a: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9" name="Google Shape;1332;p41">
              <a:extLst>
                <a:ext uri="{FF2B5EF4-FFF2-40B4-BE49-F238E27FC236}">
                  <a16:creationId xmlns:a16="http://schemas.microsoft.com/office/drawing/2014/main" id="{C11A7EF1-2E77-14B7-E4BB-4B2D5FB0D141}"/>
                </a:ext>
              </a:extLst>
            </p:cNvPr>
            <p:cNvSpPr/>
            <p:nvPr/>
          </p:nvSpPr>
          <p:spPr>
            <a:xfrm>
              <a:off x="1611670" y="4152499"/>
              <a:ext cx="63171" cy="676670"/>
            </a:xfrm>
            <a:custGeom>
              <a:avLst/>
              <a:gdLst/>
              <a:ahLst/>
              <a:cxnLst/>
              <a:rect l="l" t="t" r="r" b="b"/>
              <a:pathLst>
                <a:path w="920" h="13986" extrusionOk="0">
                  <a:moveTo>
                    <a:pt x="387" y="0"/>
                  </a:moveTo>
                  <a:cubicBezTo>
                    <a:pt x="193" y="0"/>
                    <a:pt x="1" y="119"/>
                    <a:pt x="1" y="368"/>
                  </a:cubicBezTo>
                  <a:cubicBezTo>
                    <a:pt x="33" y="4232"/>
                    <a:pt x="64" y="8096"/>
                    <a:pt x="128" y="11959"/>
                  </a:cubicBezTo>
                  <a:cubicBezTo>
                    <a:pt x="128" y="12529"/>
                    <a:pt x="128" y="13068"/>
                    <a:pt x="128" y="13606"/>
                  </a:cubicBezTo>
                  <a:cubicBezTo>
                    <a:pt x="128" y="13859"/>
                    <a:pt x="326" y="13986"/>
                    <a:pt x="524" y="13986"/>
                  </a:cubicBezTo>
                  <a:cubicBezTo>
                    <a:pt x="721" y="13986"/>
                    <a:pt x="919" y="13859"/>
                    <a:pt x="919" y="13606"/>
                  </a:cubicBezTo>
                  <a:cubicBezTo>
                    <a:pt x="888" y="9742"/>
                    <a:pt x="856" y="5879"/>
                    <a:pt x="824" y="2015"/>
                  </a:cubicBezTo>
                  <a:cubicBezTo>
                    <a:pt x="793" y="1477"/>
                    <a:pt x="793" y="938"/>
                    <a:pt x="793" y="368"/>
                  </a:cubicBezTo>
                  <a:cubicBezTo>
                    <a:pt x="793" y="127"/>
                    <a:pt x="588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" name="Google Shape;1335;p41">
              <a:extLst>
                <a:ext uri="{FF2B5EF4-FFF2-40B4-BE49-F238E27FC236}">
                  <a16:creationId xmlns:a16="http://schemas.microsoft.com/office/drawing/2014/main" id="{D99BCD3C-427A-F598-A723-AB1210C7A8FA}"/>
                </a:ext>
              </a:extLst>
            </p:cNvPr>
            <p:cNvSpPr/>
            <p:nvPr/>
          </p:nvSpPr>
          <p:spPr>
            <a:xfrm>
              <a:off x="531021" y="1309093"/>
              <a:ext cx="89262" cy="2097648"/>
            </a:xfrm>
            <a:custGeom>
              <a:avLst/>
              <a:gdLst/>
              <a:ahLst/>
              <a:cxnLst/>
              <a:rect l="l" t="t" r="r" b="b"/>
              <a:pathLst>
                <a:path w="1300" h="43356" extrusionOk="0">
                  <a:moveTo>
                    <a:pt x="832" y="1"/>
                  </a:moveTo>
                  <a:cubicBezTo>
                    <a:pt x="634" y="1"/>
                    <a:pt x="428" y="128"/>
                    <a:pt x="412" y="381"/>
                  </a:cubicBezTo>
                  <a:cubicBezTo>
                    <a:pt x="317" y="3516"/>
                    <a:pt x="222" y="6620"/>
                    <a:pt x="127" y="9723"/>
                  </a:cubicBezTo>
                  <a:cubicBezTo>
                    <a:pt x="32" y="12257"/>
                    <a:pt x="222" y="14790"/>
                    <a:pt x="317" y="17324"/>
                  </a:cubicBezTo>
                  <a:cubicBezTo>
                    <a:pt x="381" y="18749"/>
                    <a:pt x="476" y="20174"/>
                    <a:pt x="476" y="21599"/>
                  </a:cubicBezTo>
                  <a:cubicBezTo>
                    <a:pt x="507" y="22581"/>
                    <a:pt x="412" y="23594"/>
                    <a:pt x="349" y="24576"/>
                  </a:cubicBezTo>
                  <a:cubicBezTo>
                    <a:pt x="254" y="27299"/>
                    <a:pt x="1" y="30055"/>
                    <a:pt x="1" y="32778"/>
                  </a:cubicBezTo>
                  <a:cubicBezTo>
                    <a:pt x="32" y="36072"/>
                    <a:pt x="32" y="39397"/>
                    <a:pt x="32" y="42691"/>
                  </a:cubicBezTo>
                  <a:lnTo>
                    <a:pt x="32" y="42976"/>
                  </a:lnTo>
                  <a:cubicBezTo>
                    <a:pt x="32" y="43229"/>
                    <a:pt x="230" y="43356"/>
                    <a:pt x="428" y="43356"/>
                  </a:cubicBezTo>
                  <a:cubicBezTo>
                    <a:pt x="626" y="43356"/>
                    <a:pt x="824" y="43229"/>
                    <a:pt x="824" y="42976"/>
                  </a:cubicBezTo>
                  <a:cubicBezTo>
                    <a:pt x="824" y="39872"/>
                    <a:pt x="824" y="36737"/>
                    <a:pt x="792" y="33633"/>
                  </a:cubicBezTo>
                  <a:cubicBezTo>
                    <a:pt x="792" y="31100"/>
                    <a:pt x="982" y="28566"/>
                    <a:pt x="1077" y="26033"/>
                  </a:cubicBezTo>
                  <a:cubicBezTo>
                    <a:pt x="1141" y="24608"/>
                    <a:pt x="1267" y="23183"/>
                    <a:pt x="1267" y="21757"/>
                  </a:cubicBezTo>
                  <a:cubicBezTo>
                    <a:pt x="1299" y="20776"/>
                    <a:pt x="1204" y="19762"/>
                    <a:pt x="1172" y="18781"/>
                  </a:cubicBezTo>
                  <a:cubicBezTo>
                    <a:pt x="1077" y="16817"/>
                    <a:pt x="1014" y="14885"/>
                    <a:pt x="951" y="12922"/>
                  </a:cubicBezTo>
                  <a:cubicBezTo>
                    <a:pt x="919" y="12130"/>
                    <a:pt x="856" y="11370"/>
                    <a:pt x="887" y="10578"/>
                  </a:cubicBezTo>
                  <a:cubicBezTo>
                    <a:pt x="982" y="7285"/>
                    <a:pt x="1109" y="3960"/>
                    <a:pt x="1204" y="666"/>
                  </a:cubicBezTo>
                  <a:cubicBezTo>
                    <a:pt x="1204" y="571"/>
                    <a:pt x="1204" y="476"/>
                    <a:pt x="1204" y="381"/>
                  </a:cubicBezTo>
                  <a:cubicBezTo>
                    <a:pt x="1220" y="128"/>
                    <a:pt x="1030" y="1"/>
                    <a:pt x="8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" name="Google Shape;1342;p41">
              <a:extLst>
                <a:ext uri="{FF2B5EF4-FFF2-40B4-BE49-F238E27FC236}">
                  <a16:creationId xmlns:a16="http://schemas.microsoft.com/office/drawing/2014/main" id="{5677BE1E-516C-EF2B-91A2-1F0A3614175E}"/>
                </a:ext>
              </a:extLst>
            </p:cNvPr>
            <p:cNvSpPr txBox="1"/>
            <p:nvPr/>
          </p:nvSpPr>
          <p:spPr>
            <a:xfrm>
              <a:off x="1041447" y="2349372"/>
              <a:ext cx="2153508" cy="796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E599"/>
                  </a:solidFill>
                  <a:effectLst/>
                  <a:uLnTx/>
                  <a:uFillTx/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Time Consuming</a:t>
              </a: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E599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pic>
          <p:nvPicPr>
            <p:cNvPr id="21" name="Graphic 20" descr="Clock outline">
              <a:extLst>
                <a:ext uri="{FF2B5EF4-FFF2-40B4-BE49-F238E27FC236}">
                  <a16:creationId xmlns:a16="http://schemas.microsoft.com/office/drawing/2014/main" id="{BC7175AC-0A4B-5962-791A-F4B0AA340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8784" y="5036372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 descr="Warning outline">
            <a:extLst>
              <a:ext uri="{FF2B5EF4-FFF2-40B4-BE49-F238E27FC236}">
                <a16:creationId xmlns:a16="http://schemas.microsoft.com/office/drawing/2014/main" id="{1A7B0C65-94B7-187D-9F5E-18973E368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1252" y="1595384"/>
            <a:ext cx="914400" cy="9144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44712A2-D687-CE70-6283-038299F89449}"/>
              </a:ext>
            </a:extLst>
          </p:cNvPr>
          <p:cNvGrpSpPr/>
          <p:nvPr/>
        </p:nvGrpSpPr>
        <p:grpSpPr>
          <a:xfrm>
            <a:off x="8567760" y="1315581"/>
            <a:ext cx="3525364" cy="4922517"/>
            <a:chOff x="8567760" y="1315581"/>
            <a:chExt cx="3525364" cy="4922517"/>
          </a:xfrm>
        </p:grpSpPr>
        <p:sp>
          <p:nvSpPr>
            <p:cNvPr id="5" name="Google Shape;1123;p41">
              <a:extLst>
                <a:ext uri="{FF2B5EF4-FFF2-40B4-BE49-F238E27FC236}">
                  <a16:creationId xmlns:a16="http://schemas.microsoft.com/office/drawing/2014/main" id="{017378CA-3538-76B9-F03E-D290FE59E26B}"/>
                </a:ext>
              </a:extLst>
            </p:cNvPr>
            <p:cNvSpPr/>
            <p:nvPr/>
          </p:nvSpPr>
          <p:spPr>
            <a:xfrm flipH="1">
              <a:off x="8991822" y="4771153"/>
              <a:ext cx="2299984" cy="1466945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165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2" name="Google Shape;1336;p41">
              <a:extLst>
                <a:ext uri="{FF2B5EF4-FFF2-40B4-BE49-F238E27FC236}">
                  <a16:creationId xmlns:a16="http://schemas.microsoft.com/office/drawing/2014/main" id="{6C8CD8A1-4949-BFB9-EB5D-C507F87D9709}"/>
                </a:ext>
              </a:extLst>
            </p:cNvPr>
            <p:cNvSpPr/>
            <p:nvPr/>
          </p:nvSpPr>
          <p:spPr>
            <a:xfrm>
              <a:off x="8567760" y="1315581"/>
              <a:ext cx="101210" cy="2097648"/>
            </a:xfrm>
            <a:custGeom>
              <a:avLst/>
              <a:gdLst/>
              <a:ahLst/>
              <a:cxnLst/>
              <a:rect l="l" t="t" r="r" b="b"/>
              <a:pathLst>
                <a:path w="1474" h="43356" extrusionOk="0">
                  <a:moveTo>
                    <a:pt x="1085" y="1"/>
                  </a:moveTo>
                  <a:cubicBezTo>
                    <a:pt x="887" y="1"/>
                    <a:pt x="681" y="128"/>
                    <a:pt x="666" y="381"/>
                  </a:cubicBezTo>
                  <a:lnTo>
                    <a:pt x="191" y="9723"/>
                  </a:lnTo>
                  <a:cubicBezTo>
                    <a:pt x="32" y="12257"/>
                    <a:pt x="96" y="14790"/>
                    <a:pt x="127" y="17324"/>
                  </a:cubicBezTo>
                  <a:cubicBezTo>
                    <a:pt x="127" y="19762"/>
                    <a:pt x="127" y="22169"/>
                    <a:pt x="127" y="24576"/>
                  </a:cubicBezTo>
                  <a:cubicBezTo>
                    <a:pt x="96" y="27299"/>
                    <a:pt x="0" y="30055"/>
                    <a:pt x="96" y="32778"/>
                  </a:cubicBezTo>
                  <a:lnTo>
                    <a:pt x="444" y="42691"/>
                  </a:lnTo>
                  <a:cubicBezTo>
                    <a:pt x="444" y="42786"/>
                    <a:pt x="444" y="42881"/>
                    <a:pt x="444" y="42976"/>
                  </a:cubicBezTo>
                  <a:cubicBezTo>
                    <a:pt x="460" y="43229"/>
                    <a:pt x="666" y="43356"/>
                    <a:pt x="863" y="43356"/>
                  </a:cubicBezTo>
                  <a:cubicBezTo>
                    <a:pt x="1061" y="43356"/>
                    <a:pt x="1251" y="43229"/>
                    <a:pt x="1236" y="42976"/>
                  </a:cubicBezTo>
                  <a:cubicBezTo>
                    <a:pt x="1141" y="39872"/>
                    <a:pt x="1014" y="36737"/>
                    <a:pt x="919" y="33633"/>
                  </a:cubicBezTo>
                  <a:cubicBezTo>
                    <a:pt x="824" y="31100"/>
                    <a:pt x="887" y="28566"/>
                    <a:pt x="887" y="26033"/>
                  </a:cubicBezTo>
                  <a:cubicBezTo>
                    <a:pt x="919" y="23626"/>
                    <a:pt x="919" y="21187"/>
                    <a:pt x="919" y="18781"/>
                  </a:cubicBezTo>
                  <a:cubicBezTo>
                    <a:pt x="919" y="16817"/>
                    <a:pt x="887" y="14885"/>
                    <a:pt x="887" y="12922"/>
                  </a:cubicBezTo>
                  <a:cubicBezTo>
                    <a:pt x="887" y="12130"/>
                    <a:pt x="887" y="11370"/>
                    <a:pt x="919" y="10578"/>
                  </a:cubicBezTo>
                  <a:cubicBezTo>
                    <a:pt x="1109" y="7285"/>
                    <a:pt x="1267" y="3960"/>
                    <a:pt x="1457" y="666"/>
                  </a:cubicBezTo>
                  <a:cubicBezTo>
                    <a:pt x="1457" y="571"/>
                    <a:pt x="1457" y="476"/>
                    <a:pt x="1457" y="381"/>
                  </a:cubicBezTo>
                  <a:cubicBezTo>
                    <a:pt x="1473" y="128"/>
                    <a:pt x="1283" y="1"/>
                    <a:pt x="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3" name="Google Shape;1338;p41">
              <a:extLst>
                <a:ext uri="{FF2B5EF4-FFF2-40B4-BE49-F238E27FC236}">
                  <a16:creationId xmlns:a16="http://schemas.microsoft.com/office/drawing/2014/main" id="{A196CAC3-6CD3-0CF0-8D84-3323B12338A5}"/>
                </a:ext>
              </a:extLst>
            </p:cNvPr>
            <p:cNvSpPr/>
            <p:nvPr/>
          </p:nvSpPr>
          <p:spPr>
            <a:xfrm>
              <a:off x="9659243" y="4158987"/>
              <a:ext cx="56580" cy="676670"/>
            </a:xfrm>
            <a:custGeom>
              <a:avLst/>
              <a:gdLst/>
              <a:ahLst/>
              <a:cxnLst/>
              <a:rect l="l" t="t" r="r" b="b"/>
              <a:pathLst>
                <a:path w="824" h="13986" extrusionOk="0">
                  <a:moveTo>
                    <a:pt x="418" y="0"/>
                  </a:moveTo>
                  <a:cubicBezTo>
                    <a:pt x="223" y="0"/>
                    <a:pt x="32" y="119"/>
                    <a:pt x="32" y="368"/>
                  </a:cubicBezTo>
                  <a:cubicBezTo>
                    <a:pt x="32" y="4232"/>
                    <a:pt x="0" y="8096"/>
                    <a:pt x="0" y="11959"/>
                  </a:cubicBezTo>
                  <a:cubicBezTo>
                    <a:pt x="0" y="12529"/>
                    <a:pt x="0" y="13068"/>
                    <a:pt x="0" y="13606"/>
                  </a:cubicBezTo>
                  <a:cubicBezTo>
                    <a:pt x="0" y="13859"/>
                    <a:pt x="198" y="13986"/>
                    <a:pt x="396" y="13986"/>
                  </a:cubicBezTo>
                  <a:cubicBezTo>
                    <a:pt x="594" y="13986"/>
                    <a:pt x="792" y="13859"/>
                    <a:pt x="792" y="13606"/>
                  </a:cubicBezTo>
                  <a:cubicBezTo>
                    <a:pt x="792" y="9742"/>
                    <a:pt x="792" y="5879"/>
                    <a:pt x="824" y="2015"/>
                  </a:cubicBezTo>
                  <a:cubicBezTo>
                    <a:pt x="824" y="1477"/>
                    <a:pt x="824" y="938"/>
                    <a:pt x="824" y="368"/>
                  </a:cubicBezTo>
                  <a:cubicBezTo>
                    <a:pt x="824" y="127"/>
                    <a:pt x="619" y="0"/>
                    <a:pt x="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6" name="Google Shape;1344;p41">
              <a:extLst>
                <a:ext uri="{FF2B5EF4-FFF2-40B4-BE49-F238E27FC236}">
                  <a16:creationId xmlns:a16="http://schemas.microsoft.com/office/drawing/2014/main" id="{7683B6D4-4B65-0DDE-B509-FFAD640A5BF0}"/>
                </a:ext>
              </a:extLst>
            </p:cNvPr>
            <p:cNvSpPr txBox="1"/>
            <p:nvPr/>
          </p:nvSpPr>
          <p:spPr>
            <a:xfrm>
              <a:off x="9633958" y="2336421"/>
              <a:ext cx="1299853" cy="71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B4A7D6"/>
                  </a:solidFill>
                  <a:effectLst/>
                  <a:uLnTx/>
                  <a:uFillTx/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Primitive</a:t>
              </a: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902516-9A3B-5D0A-D0CF-8D6578198985}"/>
                </a:ext>
              </a:extLst>
            </p:cNvPr>
            <p:cNvSpPr/>
            <p:nvPr/>
          </p:nvSpPr>
          <p:spPr>
            <a:xfrm>
              <a:off x="8570678" y="3292205"/>
              <a:ext cx="3522446" cy="952942"/>
            </a:xfrm>
            <a:custGeom>
              <a:avLst/>
              <a:gdLst>
                <a:gd name="connsiteX0" fmla="*/ 1578256 w 2188111"/>
                <a:gd name="connsiteY0" fmla="*/ 733066 h 840109"/>
                <a:gd name="connsiteX1" fmla="*/ 1542404 w 2188111"/>
                <a:gd name="connsiteY1" fmla="*/ 753330 h 840109"/>
                <a:gd name="connsiteX2" fmla="*/ 1542404 w 2188111"/>
                <a:gd name="connsiteY2" fmla="*/ 773357 h 840109"/>
                <a:gd name="connsiteX3" fmla="*/ 1542404 w 2188111"/>
                <a:gd name="connsiteY3" fmla="*/ 802446 h 840109"/>
                <a:gd name="connsiteX4" fmla="*/ 1580099 w 2188111"/>
                <a:gd name="connsiteY4" fmla="*/ 782203 h 840109"/>
                <a:gd name="connsiteX5" fmla="*/ 1634910 w 2188111"/>
                <a:gd name="connsiteY5" fmla="*/ 701044 h 840109"/>
                <a:gd name="connsiteX6" fmla="*/ 1598060 w 2188111"/>
                <a:gd name="connsiteY6" fmla="*/ 721872 h 840109"/>
                <a:gd name="connsiteX7" fmla="*/ 1598950 w 2188111"/>
                <a:gd name="connsiteY7" fmla="*/ 772080 h 840109"/>
                <a:gd name="connsiteX8" fmla="*/ 1636849 w 2188111"/>
                <a:gd name="connsiteY8" fmla="*/ 751728 h 840109"/>
                <a:gd name="connsiteX9" fmla="*/ 1677371 w 2188111"/>
                <a:gd name="connsiteY9" fmla="*/ 677045 h 840109"/>
                <a:gd name="connsiteX10" fmla="*/ 1654731 w 2188111"/>
                <a:gd name="connsiteY10" fmla="*/ 689841 h 840109"/>
                <a:gd name="connsiteX11" fmla="*/ 1655683 w 2188111"/>
                <a:gd name="connsiteY11" fmla="*/ 741657 h 840109"/>
                <a:gd name="connsiteX12" fmla="*/ 1680050 w 2188111"/>
                <a:gd name="connsiteY12" fmla="*/ 728849 h 840109"/>
                <a:gd name="connsiteX13" fmla="*/ 1736598 w 2188111"/>
                <a:gd name="connsiteY13" fmla="*/ 643569 h 840109"/>
                <a:gd name="connsiteX14" fmla="*/ 1697056 w 2188111"/>
                <a:gd name="connsiteY14" fmla="*/ 665919 h 840109"/>
                <a:gd name="connsiteX15" fmla="*/ 1699774 w 2188111"/>
                <a:gd name="connsiteY15" fmla="*/ 718482 h 840109"/>
                <a:gd name="connsiteX16" fmla="*/ 1739220 w 2188111"/>
                <a:gd name="connsiteY16" fmla="*/ 697749 h 840109"/>
                <a:gd name="connsiteX17" fmla="*/ 1797061 w 2188111"/>
                <a:gd name="connsiteY17" fmla="*/ 609439 h 840109"/>
                <a:gd name="connsiteX18" fmla="*/ 1756338 w 2188111"/>
                <a:gd name="connsiteY18" fmla="*/ 632416 h 840109"/>
                <a:gd name="connsiteX19" fmla="*/ 1757249 w 2188111"/>
                <a:gd name="connsiteY19" fmla="*/ 661271 h 840109"/>
                <a:gd name="connsiteX20" fmla="*/ 1758979 w 2188111"/>
                <a:gd name="connsiteY20" fmla="*/ 687364 h 840109"/>
                <a:gd name="connsiteX21" fmla="*/ 1771053 w 2188111"/>
                <a:gd name="connsiteY21" fmla="*/ 681018 h 840109"/>
                <a:gd name="connsiteX22" fmla="*/ 1798804 w 2188111"/>
                <a:gd name="connsiteY22" fmla="*/ 665461 h 840109"/>
                <a:gd name="connsiteX23" fmla="*/ 1848696 w 2188111"/>
                <a:gd name="connsiteY23" fmla="*/ 580307 h 840109"/>
                <a:gd name="connsiteX24" fmla="*/ 1816830 w 2188111"/>
                <a:gd name="connsiteY24" fmla="*/ 598286 h 840109"/>
                <a:gd name="connsiteX25" fmla="*/ 1817767 w 2188111"/>
                <a:gd name="connsiteY25" fmla="*/ 654830 h 840109"/>
                <a:gd name="connsiteX26" fmla="*/ 1851433 w 2188111"/>
                <a:gd name="connsiteY26" fmla="*/ 635958 h 840109"/>
                <a:gd name="connsiteX27" fmla="*/ 1527597 w 2188111"/>
                <a:gd name="connsiteY27" fmla="*/ 562640 h 840109"/>
                <a:gd name="connsiteX28" fmla="*/ 1527597 w 2188111"/>
                <a:gd name="connsiteY28" fmla="*/ 612645 h 840109"/>
                <a:gd name="connsiteX29" fmla="*/ 1526619 w 2188111"/>
                <a:gd name="connsiteY29" fmla="*/ 615326 h 840109"/>
                <a:gd name="connsiteX30" fmla="*/ 1562859 w 2188111"/>
                <a:gd name="connsiteY30" fmla="*/ 615326 h 840109"/>
                <a:gd name="connsiteX31" fmla="*/ 1583393 w 2188111"/>
                <a:gd name="connsiteY31" fmla="*/ 564431 h 840109"/>
                <a:gd name="connsiteX32" fmla="*/ 1543768 w 2188111"/>
                <a:gd name="connsiteY32" fmla="*/ 562640 h 840109"/>
                <a:gd name="connsiteX33" fmla="*/ 1464982 w 2188111"/>
                <a:gd name="connsiteY33" fmla="*/ 562640 h 840109"/>
                <a:gd name="connsiteX34" fmla="*/ 1469501 w 2188111"/>
                <a:gd name="connsiteY34" fmla="*/ 612645 h 840109"/>
                <a:gd name="connsiteX35" fmla="*/ 1466820 w 2188111"/>
                <a:gd name="connsiteY35" fmla="*/ 615326 h 840109"/>
                <a:gd name="connsiteX36" fmla="*/ 1509678 w 2188111"/>
                <a:gd name="connsiteY36" fmla="*/ 615326 h 840109"/>
                <a:gd name="connsiteX37" fmla="*/ 1508702 w 2188111"/>
                <a:gd name="connsiteY37" fmla="*/ 612645 h 840109"/>
                <a:gd name="connsiteX38" fmla="*/ 1508702 w 2188111"/>
                <a:gd name="connsiteY38" fmla="*/ 562640 h 840109"/>
                <a:gd name="connsiteX39" fmla="*/ 1418329 w 2188111"/>
                <a:gd name="connsiteY39" fmla="*/ 562640 h 840109"/>
                <a:gd name="connsiteX40" fmla="*/ 1420876 w 2188111"/>
                <a:gd name="connsiteY40" fmla="*/ 611279 h 840109"/>
                <a:gd name="connsiteX41" fmla="*/ 1416264 w 2188111"/>
                <a:gd name="connsiteY41" fmla="*/ 615326 h 840109"/>
                <a:gd name="connsiteX42" fmla="*/ 1450219 w 2188111"/>
                <a:gd name="connsiteY42" fmla="*/ 615326 h 840109"/>
                <a:gd name="connsiteX43" fmla="*/ 1449241 w 2188111"/>
                <a:gd name="connsiteY43" fmla="*/ 612645 h 840109"/>
                <a:gd name="connsiteX44" fmla="*/ 1449241 w 2188111"/>
                <a:gd name="connsiteY44" fmla="*/ 585602 h 840109"/>
                <a:gd name="connsiteX45" fmla="*/ 1445795 w 2188111"/>
                <a:gd name="connsiteY45" fmla="*/ 562640 h 840109"/>
                <a:gd name="connsiteX46" fmla="*/ 1356042 w 2188111"/>
                <a:gd name="connsiteY46" fmla="*/ 562640 h 840109"/>
                <a:gd name="connsiteX47" fmla="*/ 1356042 w 2188111"/>
                <a:gd name="connsiteY47" fmla="*/ 615326 h 840109"/>
                <a:gd name="connsiteX48" fmla="*/ 1404663 w 2188111"/>
                <a:gd name="connsiteY48" fmla="*/ 615326 h 840109"/>
                <a:gd name="connsiteX49" fmla="*/ 1400616 w 2188111"/>
                <a:gd name="connsiteY49" fmla="*/ 611279 h 840109"/>
                <a:gd name="connsiteX50" fmla="*/ 1399363 w 2188111"/>
                <a:gd name="connsiteY50" fmla="*/ 562640 h 840109"/>
                <a:gd name="connsiteX51" fmla="*/ 1299423 w 2188111"/>
                <a:gd name="connsiteY51" fmla="*/ 562640 h 840109"/>
                <a:gd name="connsiteX52" fmla="*/ 1300510 w 2188111"/>
                <a:gd name="connsiteY52" fmla="*/ 615326 h 840109"/>
                <a:gd name="connsiteX53" fmla="*/ 1335782 w 2188111"/>
                <a:gd name="connsiteY53" fmla="*/ 615326 h 840109"/>
                <a:gd name="connsiteX54" fmla="*/ 1335782 w 2188111"/>
                <a:gd name="connsiteY54" fmla="*/ 562640 h 840109"/>
                <a:gd name="connsiteX55" fmla="*/ 1233401 w 2188111"/>
                <a:gd name="connsiteY55" fmla="*/ 562640 h 840109"/>
                <a:gd name="connsiteX56" fmla="*/ 1235668 w 2188111"/>
                <a:gd name="connsiteY56" fmla="*/ 615326 h 840109"/>
                <a:gd name="connsiteX57" fmla="*/ 1280249 w 2188111"/>
                <a:gd name="connsiteY57" fmla="*/ 615326 h 840109"/>
                <a:gd name="connsiteX58" fmla="*/ 1279162 w 2188111"/>
                <a:gd name="connsiteY58" fmla="*/ 562640 h 840109"/>
                <a:gd name="connsiteX59" fmla="*/ 1176380 w 2188111"/>
                <a:gd name="connsiteY59" fmla="*/ 562640 h 840109"/>
                <a:gd name="connsiteX60" fmla="*/ 1176380 w 2188111"/>
                <a:gd name="connsiteY60" fmla="*/ 615326 h 840109"/>
                <a:gd name="connsiteX61" fmla="*/ 1215406 w 2188111"/>
                <a:gd name="connsiteY61" fmla="*/ 615326 h 840109"/>
                <a:gd name="connsiteX62" fmla="*/ 1213140 w 2188111"/>
                <a:gd name="connsiteY62" fmla="*/ 562640 h 840109"/>
                <a:gd name="connsiteX63" fmla="*/ 1105521 w 2188111"/>
                <a:gd name="connsiteY63" fmla="*/ 562640 h 840109"/>
                <a:gd name="connsiteX64" fmla="*/ 1108620 w 2188111"/>
                <a:gd name="connsiteY64" fmla="*/ 615326 h 840109"/>
                <a:gd name="connsiteX65" fmla="*/ 1156120 w 2188111"/>
                <a:gd name="connsiteY65" fmla="*/ 615326 h 840109"/>
                <a:gd name="connsiteX66" fmla="*/ 1156120 w 2188111"/>
                <a:gd name="connsiteY66" fmla="*/ 562640 h 840109"/>
                <a:gd name="connsiteX67" fmla="*/ 1044025 w 2188111"/>
                <a:gd name="connsiteY67" fmla="*/ 562640 h 840109"/>
                <a:gd name="connsiteX68" fmla="*/ 1044025 w 2188111"/>
                <a:gd name="connsiteY68" fmla="*/ 615326 h 840109"/>
                <a:gd name="connsiteX69" fmla="*/ 1089662 w 2188111"/>
                <a:gd name="connsiteY69" fmla="*/ 615326 h 840109"/>
                <a:gd name="connsiteX70" fmla="*/ 1086298 w 2188111"/>
                <a:gd name="connsiteY70" fmla="*/ 562640 h 840109"/>
                <a:gd name="connsiteX71" fmla="*/ 974071 w 2188111"/>
                <a:gd name="connsiteY71" fmla="*/ 562640 h 840109"/>
                <a:gd name="connsiteX72" fmla="*/ 976400 w 2188111"/>
                <a:gd name="connsiteY72" fmla="*/ 615326 h 840109"/>
                <a:gd name="connsiteX73" fmla="*/ 1023765 w 2188111"/>
                <a:gd name="connsiteY73" fmla="*/ 615326 h 840109"/>
                <a:gd name="connsiteX74" fmla="*/ 1023765 w 2188111"/>
                <a:gd name="connsiteY74" fmla="*/ 562640 h 840109"/>
                <a:gd name="connsiteX75" fmla="*/ 911624 w 2188111"/>
                <a:gd name="connsiteY75" fmla="*/ 562640 h 840109"/>
                <a:gd name="connsiteX76" fmla="*/ 911624 w 2188111"/>
                <a:gd name="connsiteY76" fmla="*/ 615326 h 840109"/>
                <a:gd name="connsiteX77" fmla="*/ 956169 w 2188111"/>
                <a:gd name="connsiteY77" fmla="*/ 615326 h 840109"/>
                <a:gd name="connsiteX78" fmla="*/ 954986 w 2188111"/>
                <a:gd name="connsiteY78" fmla="*/ 562640 h 840109"/>
                <a:gd name="connsiteX79" fmla="*/ 856479 w 2188111"/>
                <a:gd name="connsiteY79" fmla="*/ 562640 h 840109"/>
                <a:gd name="connsiteX80" fmla="*/ 858618 w 2188111"/>
                <a:gd name="connsiteY80" fmla="*/ 615326 h 840109"/>
                <a:gd name="connsiteX81" fmla="*/ 891365 w 2188111"/>
                <a:gd name="connsiteY81" fmla="*/ 615326 h 840109"/>
                <a:gd name="connsiteX82" fmla="*/ 891365 w 2188111"/>
                <a:gd name="connsiteY82" fmla="*/ 562640 h 840109"/>
                <a:gd name="connsiteX83" fmla="*/ 791622 w 2188111"/>
                <a:gd name="connsiteY83" fmla="*/ 562640 h 840109"/>
                <a:gd name="connsiteX84" fmla="*/ 792666 w 2188111"/>
                <a:gd name="connsiteY84" fmla="*/ 615326 h 840109"/>
                <a:gd name="connsiteX85" fmla="*/ 838357 w 2188111"/>
                <a:gd name="connsiteY85" fmla="*/ 615326 h 840109"/>
                <a:gd name="connsiteX86" fmla="*/ 836218 w 2188111"/>
                <a:gd name="connsiteY86" fmla="*/ 562640 h 840109"/>
                <a:gd name="connsiteX87" fmla="*/ 738892 w 2188111"/>
                <a:gd name="connsiteY87" fmla="*/ 562640 h 840109"/>
                <a:gd name="connsiteX88" fmla="*/ 739936 w 2188111"/>
                <a:gd name="connsiteY88" fmla="*/ 615326 h 840109"/>
                <a:gd name="connsiteX89" fmla="*/ 773676 w 2188111"/>
                <a:gd name="connsiteY89" fmla="*/ 615326 h 840109"/>
                <a:gd name="connsiteX90" fmla="*/ 771410 w 2188111"/>
                <a:gd name="connsiteY90" fmla="*/ 562640 h 840109"/>
                <a:gd name="connsiteX91" fmla="*/ 664443 w 2188111"/>
                <a:gd name="connsiteY91" fmla="*/ 562640 h 840109"/>
                <a:gd name="connsiteX92" fmla="*/ 664443 w 2188111"/>
                <a:gd name="connsiteY92" fmla="*/ 615326 h 840109"/>
                <a:gd name="connsiteX93" fmla="*/ 720884 w 2188111"/>
                <a:gd name="connsiteY93" fmla="*/ 615326 h 840109"/>
                <a:gd name="connsiteX94" fmla="*/ 718618 w 2188111"/>
                <a:gd name="connsiteY94" fmla="*/ 562640 h 840109"/>
                <a:gd name="connsiteX95" fmla="*/ 599790 w 2188111"/>
                <a:gd name="connsiteY95" fmla="*/ 562640 h 840109"/>
                <a:gd name="connsiteX96" fmla="*/ 601963 w 2188111"/>
                <a:gd name="connsiteY96" fmla="*/ 615326 h 840109"/>
                <a:gd name="connsiteX97" fmla="*/ 645504 w 2188111"/>
                <a:gd name="connsiteY97" fmla="*/ 615326 h 840109"/>
                <a:gd name="connsiteX98" fmla="*/ 645504 w 2188111"/>
                <a:gd name="connsiteY98" fmla="*/ 562640 h 840109"/>
                <a:gd name="connsiteX99" fmla="*/ 530454 w 2188111"/>
                <a:gd name="connsiteY99" fmla="*/ 562640 h 840109"/>
                <a:gd name="connsiteX100" fmla="*/ 528270 w 2188111"/>
                <a:gd name="connsiteY100" fmla="*/ 615326 h 840109"/>
                <a:gd name="connsiteX101" fmla="*/ 581702 w 2188111"/>
                <a:gd name="connsiteY101" fmla="*/ 615326 h 840109"/>
                <a:gd name="connsiteX102" fmla="*/ 579529 w 2188111"/>
                <a:gd name="connsiteY102" fmla="*/ 562640 h 840109"/>
                <a:gd name="connsiteX103" fmla="*/ 464521 w 2188111"/>
                <a:gd name="connsiteY103" fmla="*/ 562640 h 840109"/>
                <a:gd name="connsiteX104" fmla="*/ 464521 w 2188111"/>
                <a:gd name="connsiteY104" fmla="*/ 615326 h 840109"/>
                <a:gd name="connsiteX105" fmla="*/ 509126 w 2188111"/>
                <a:gd name="connsiteY105" fmla="*/ 615326 h 840109"/>
                <a:gd name="connsiteX106" fmla="*/ 510298 w 2188111"/>
                <a:gd name="connsiteY106" fmla="*/ 562640 h 840109"/>
                <a:gd name="connsiteX107" fmla="*/ 397177 w 2188111"/>
                <a:gd name="connsiteY107" fmla="*/ 562640 h 840109"/>
                <a:gd name="connsiteX108" fmla="*/ 399315 w 2188111"/>
                <a:gd name="connsiteY108" fmla="*/ 615326 h 840109"/>
                <a:gd name="connsiteX109" fmla="*/ 444472 w 2188111"/>
                <a:gd name="connsiteY109" fmla="*/ 615326 h 840109"/>
                <a:gd name="connsiteX110" fmla="*/ 445504 w 2188111"/>
                <a:gd name="connsiteY110" fmla="*/ 562640 h 840109"/>
                <a:gd name="connsiteX111" fmla="*/ 336061 w 2188111"/>
                <a:gd name="connsiteY111" fmla="*/ 562640 h 840109"/>
                <a:gd name="connsiteX112" fmla="*/ 334952 w 2188111"/>
                <a:gd name="connsiteY112" fmla="*/ 615326 h 840109"/>
                <a:gd name="connsiteX113" fmla="*/ 379222 w 2188111"/>
                <a:gd name="connsiteY113" fmla="*/ 615326 h 840109"/>
                <a:gd name="connsiteX114" fmla="*/ 378169 w 2188111"/>
                <a:gd name="connsiteY114" fmla="*/ 562640 h 840109"/>
                <a:gd name="connsiteX115" fmla="*/ 282132 w 2188111"/>
                <a:gd name="connsiteY115" fmla="*/ 562640 h 840109"/>
                <a:gd name="connsiteX116" fmla="*/ 282132 w 2188111"/>
                <a:gd name="connsiteY116" fmla="*/ 615326 h 840109"/>
                <a:gd name="connsiteX117" fmla="*/ 314691 w 2188111"/>
                <a:gd name="connsiteY117" fmla="*/ 615326 h 840109"/>
                <a:gd name="connsiteX118" fmla="*/ 315800 w 2188111"/>
                <a:gd name="connsiteY118" fmla="*/ 562640 h 840109"/>
                <a:gd name="connsiteX119" fmla="*/ 206506 w 2188111"/>
                <a:gd name="connsiteY119" fmla="*/ 562640 h 840109"/>
                <a:gd name="connsiteX120" fmla="*/ 206506 w 2188111"/>
                <a:gd name="connsiteY120" fmla="*/ 615326 h 840109"/>
                <a:gd name="connsiteX121" fmla="*/ 261871 w 2188111"/>
                <a:gd name="connsiteY121" fmla="*/ 615326 h 840109"/>
                <a:gd name="connsiteX122" fmla="*/ 261871 w 2188111"/>
                <a:gd name="connsiteY122" fmla="*/ 562640 h 840109"/>
                <a:gd name="connsiteX123" fmla="*/ 142783 w 2188111"/>
                <a:gd name="connsiteY123" fmla="*/ 562640 h 840109"/>
                <a:gd name="connsiteX124" fmla="*/ 140727 w 2188111"/>
                <a:gd name="connsiteY124" fmla="*/ 615326 h 840109"/>
                <a:gd name="connsiteX125" fmla="*/ 186246 w 2188111"/>
                <a:gd name="connsiteY125" fmla="*/ 615326 h 840109"/>
                <a:gd name="connsiteX126" fmla="*/ 186246 w 2188111"/>
                <a:gd name="connsiteY126" fmla="*/ 562640 h 840109"/>
                <a:gd name="connsiteX127" fmla="*/ 81029 w 2188111"/>
                <a:gd name="connsiteY127" fmla="*/ 562640 h 840109"/>
                <a:gd name="connsiteX128" fmla="*/ 81951 w 2188111"/>
                <a:gd name="connsiteY128" fmla="*/ 615326 h 840109"/>
                <a:gd name="connsiteX129" fmla="*/ 121618 w 2188111"/>
                <a:gd name="connsiteY129" fmla="*/ 615326 h 840109"/>
                <a:gd name="connsiteX130" fmla="*/ 122629 w 2188111"/>
                <a:gd name="connsiteY130" fmla="*/ 562640 h 840109"/>
                <a:gd name="connsiteX131" fmla="*/ 29533 w 2188111"/>
                <a:gd name="connsiteY131" fmla="*/ 562640 h 840109"/>
                <a:gd name="connsiteX132" fmla="*/ 29533 w 2188111"/>
                <a:gd name="connsiteY132" fmla="*/ 614772 h 840109"/>
                <a:gd name="connsiteX133" fmla="*/ 32604 w 2188111"/>
                <a:gd name="connsiteY133" fmla="*/ 614729 h 840109"/>
                <a:gd name="connsiteX134" fmla="*/ 57897 w 2188111"/>
                <a:gd name="connsiteY134" fmla="*/ 615326 h 840109"/>
                <a:gd name="connsiteX135" fmla="*/ 61950 w 2188111"/>
                <a:gd name="connsiteY135" fmla="*/ 615326 h 840109"/>
                <a:gd name="connsiteX136" fmla="*/ 61950 w 2188111"/>
                <a:gd name="connsiteY136" fmla="*/ 562640 h 840109"/>
                <a:gd name="connsiteX137" fmla="*/ 1905815 w 2188111"/>
                <a:gd name="connsiteY137" fmla="*/ 548081 h 840109"/>
                <a:gd name="connsiteX138" fmla="*/ 1868409 w 2188111"/>
                <a:gd name="connsiteY138" fmla="*/ 569185 h 840109"/>
                <a:gd name="connsiteX139" fmla="*/ 1871149 w 2188111"/>
                <a:gd name="connsiteY139" fmla="*/ 624905 h 840109"/>
                <a:gd name="connsiteX140" fmla="*/ 1888237 w 2188111"/>
                <a:gd name="connsiteY140" fmla="*/ 615326 h 840109"/>
                <a:gd name="connsiteX141" fmla="*/ 1907387 w 2188111"/>
                <a:gd name="connsiteY141" fmla="*/ 603928 h 840109"/>
                <a:gd name="connsiteX142" fmla="*/ 1905815 w 2188111"/>
                <a:gd name="connsiteY142" fmla="*/ 600487 h 840109"/>
                <a:gd name="connsiteX143" fmla="*/ 1952372 w 2188111"/>
                <a:gd name="connsiteY143" fmla="*/ 521814 h 840109"/>
                <a:gd name="connsiteX144" fmla="*/ 1926075 w 2188111"/>
                <a:gd name="connsiteY144" fmla="*/ 536650 h 840109"/>
                <a:gd name="connsiteX145" fmla="*/ 1926075 w 2188111"/>
                <a:gd name="connsiteY145" fmla="*/ 592805 h 840109"/>
                <a:gd name="connsiteX146" fmla="*/ 1958208 w 2188111"/>
                <a:gd name="connsiteY146" fmla="*/ 573679 h 840109"/>
                <a:gd name="connsiteX147" fmla="*/ 2010868 w 2188111"/>
                <a:gd name="connsiteY147" fmla="*/ 488810 h 840109"/>
                <a:gd name="connsiteX148" fmla="*/ 1971823 w 2188111"/>
                <a:gd name="connsiteY148" fmla="*/ 510840 h 840109"/>
                <a:gd name="connsiteX149" fmla="*/ 1976830 w 2188111"/>
                <a:gd name="connsiteY149" fmla="*/ 562596 h 840109"/>
                <a:gd name="connsiteX150" fmla="*/ 2013798 w 2188111"/>
                <a:gd name="connsiteY150" fmla="*/ 540592 h 840109"/>
                <a:gd name="connsiteX151" fmla="*/ 2064598 w 2188111"/>
                <a:gd name="connsiteY151" fmla="*/ 458496 h 840109"/>
                <a:gd name="connsiteX152" fmla="*/ 2029320 w 2188111"/>
                <a:gd name="connsiteY152" fmla="*/ 478400 h 840109"/>
                <a:gd name="connsiteX153" fmla="*/ 2033153 w 2188111"/>
                <a:gd name="connsiteY153" fmla="*/ 529072 h 840109"/>
                <a:gd name="connsiteX154" fmla="*/ 2067155 w 2188111"/>
                <a:gd name="connsiteY154" fmla="*/ 508834 h 840109"/>
                <a:gd name="connsiteX155" fmla="*/ 2066578 w 2188111"/>
                <a:gd name="connsiteY155" fmla="*/ 507244 h 840109"/>
                <a:gd name="connsiteX156" fmla="*/ 2109531 w 2188111"/>
                <a:gd name="connsiteY156" fmla="*/ 433189 h 840109"/>
                <a:gd name="connsiteX157" fmla="*/ 2100309 w 2188111"/>
                <a:gd name="connsiteY157" fmla="*/ 438348 h 840109"/>
                <a:gd name="connsiteX158" fmla="*/ 2084277 w 2188111"/>
                <a:gd name="connsiteY158" fmla="*/ 447393 h 840109"/>
                <a:gd name="connsiteX159" fmla="*/ 2085289 w 2188111"/>
                <a:gd name="connsiteY159" fmla="*/ 498040 h 840109"/>
                <a:gd name="connsiteX160" fmla="*/ 2112453 w 2188111"/>
                <a:gd name="connsiteY160" fmla="*/ 481873 h 840109"/>
                <a:gd name="connsiteX161" fmla="*/ 2158404 w 2188111"/>
                <a:gd name="connsiteY161" fmla="*/ 405849 h 840109"/>
                <a:gd name="connsiteX162" fmla="*/ 2128303 w 2188111"/>
                <a:gd name="connsiteY162" fmla="*/ 422688 h 840109"/>
                <a:gd name="connsiteX163" fmla="*/ 2131841 w 2188111"/>
                <a:gd name="connsiteY163" fmla="*/ 470333 h 840109"/>
                <a:gd name="connsiteX164" fmla="*/ 2158404 w 2188111"/>
                <a:gd name="connsiteY164" fmla="*/ 454523 h 840109"/>
                <a:gd name="connsiteX165" fmla="*/ 193393 w 2188111"/>
                <a:gd name="connsiteY165" fmla="*/ 351974 h 840109"/>
                <a:gd name="connsiteX166" fmla="*/ 195406 w 2188111"/>
                <a:gd name="connsiteY166" fmla="*/ 405615 h 840109"/>
                <a:gd name="connsiteX167" fmla="*/ 234226 w 2188111"/>
                <a:gd name="connsiteY167" fmla="*/ 379444 h 840109"/>
                <a:gd name="connsiteX168" fmla="*/ 142137 w 2188111"/>
                <a:gd name="connsiteY168" fmla="*/ 317492 h 840109"/>
                <a:gd name="connsiteX169" fmla="*/ 140305 w 2188111"/>
                <a:gd name="connsiteY169" fmla="*/ 368149 h 840109"/>
                <a:gd name="connsiteX170" fmla="*/ 138852 w 2188111"/>
                <a:gd name="connsiteY170" fmla="*/ 371620 h 840109"/>
                <a:gd name="connsiteX171" fmla="*/ 175788 w 2188111"/>
                <a:gd name="connsiteY171" fmla="*/ 395259 h 840109"/>
                <a:gd name="connsiteX172" fmla="*/ 172724 w 2188111"/>
                <a:gd name="connsiteY172" fmla="*/ 341107 h 840109"/>
                <a:gd name="connsiteX173" fmla="*/ 173784 w 2188111"/>
                <a:gd name="connsiteY173" fmla="*/ 338783 h 840109"/>
                <a:gd name="connsiteX174" fmla="*/ 80889 w 2188111"/>
                <a:gd name="connsiteY174" fmla="*/ 276289 h 840109"/>
                <a:gd name="connsiteX175" fmla="*/ 80889 w 2188111"/>
                <a:gd name="connsiteY175" fmla="*/ 331364 h 840109"/>
                <a:gd name="connsiteX176" fmla="*/ 119596 w 2188111"/>
                <a:gd name="connsiteY176" fmla="*/ 359297 h 840109"/>
                <a:gd name="connsiteX177" fmla="*/ 119898 w 2188111"/>
                <a:gd name="connsiteY177" fmla="*/ 359490 h 840109"/>
                <a:gd name="connsiteX178" fmla="*/ 119373 w 2188111"/>
                <a:gd name="connsiteY178" fmla="*/ 328273 h 840109"/>
                <a:gd name="connsiteX179" fmla="*/ 121454 w 2188111"/>
                <a:gd name="connsiteY179" fmla="*/ 303579 h 840109"/>
                <a:gd name="connsiteX180" fmla="*/ 32251 w 2188111"/>
                <a:gd name="connsiteY180" fmla="*/ 243569 h 840109"/>
                <a:gd name="connsiteX181" fmla="*/ 36998 w 2188111"/>
                <a:gd name="connsiteY181" fmla="*/ 299689 h 840109"/>
                <a:gd name="connsiteX182" fmla="*/ 60586 w 2188111"/>
                <a:gd name="connsiteY182" fmla="*/ 316712 h 840109"/>
                <a:gd name="connsiteX183" fmla="*/ 60586 w 2188111"/>
                <a:gd name="connsiteY183" fmla="*/ 262631 h 840109"/>
                <a:gd name="connsiteX184" fmla="*/ 1559721 w 2188111"/>
                <a:gd name="connsiteY184" fmla="*/ 52037 h 840109"/>
                <a:gd name="connsiteX185" fmla="*/ 1623487 w 2188111"/>
                <a:gd name="connsiteY185" fmla="*/ 208745 h 840109"/>
                <a:gd name="connsiteX186" fmla="*/ 1608601 w 2188111"/>
                <a:gd name="connsiteY186" fmla="*/ 229006 h 840109"/>
                <a:gd name="connsiteX187" fmla="*/ 1605914 w 2188111"/>
                <a:gd name="connsiteY187" fmla="*/ 229006 h 840109"/>
                <a:gd name="connsiteX188" fmla="*/ 1585313 w 2188111"/>
                <a:gd name="connsiteY188" fmla="*/ 229603 h 840109"/>
                <a:gd name="connsiteX189" fmla="*/ 1543768 w 2188111"/>
                <a:gd name="connsiteY189" fmla="*/ 229006 h 840109"/>
                <a:gd name="connsiteX190" fmla="*/ 68219 w 2188111"/>
                <a:gd name="connsiteY190" fmla="*/ 229006 h 840109"/>
                <a:gd name="connsiteX191" fmla="*/ 271334 w 2188111"/>
                <a:gd name="connsiteY191" fmla="*/ 365411 h 840109"/>
                <a:gd name="connsiteX192" fmla="*/ 271334 w 2188111"/>
                <a:gd name="connsiteY192" fmla="*/ 393775 h 840109"/>
                <a:gd name="connsiteX193" fmla="*/ 67707 w 2188111"/>
                <a:gd name="connsiteY193" fmla="*/ 529840 h 840109"/>
                <a:gd name="connsiteX194" fmla="*/ 79522 w 2188111"/>
                <a:gd name="connsiteY194" fmla="*/ 530223 h 840109"/>
                <a:gd name="connsiteX195" fmla="*/ 1608601 w 2188111"/>
                <a:gd name="connsiteY195" fmla="*/ 530223 h 840109"/>
                <a:gd name="connsiteX196" fmla="*/ 1623487 w 2188111"/>
                <a:gd name="connsiteY196" fmla="*/ 550484 h 840109"/>
                <a:gd name="connsiteX197" fmla="*/ 1559806 w 2188111"/>
                <a:gd name="connsiteY197" fmla="*/ 706851 h 840109"/>
                <a:gd name="connsiteX198" fmla="*/ 1599175 w 2188111"/>
                <a:gd name="connsiteY198" fmla="*/ 684202 h 840109"/>
                <a:gd name="connsiteX199" fmla="*/ 1946330 w 2188111"/>
                <a:gd name="connsiteY199" fmla="*/ 488338 h 840109"/>
                <a:gd name="connsiteX200" fmla="*/ 2139209 w 2188111"/>
                <a:gd name="connsiteY200" fmla="*/ 379700 h 840109"/>
                <a:gd name="connsiteX201" fmla="*/ 2084101 w 2188111"/>
                <a:gd name="connsiteY201" fmla="*/ 347880 h 840109"/>
                <a:gd name="connsiteX202" fmla="*/ 1736945 w 2188111"/>
                <a:gd name="connsiteY202" fmla="*/ 152016 h 840109"/>
                <a:gd name="connsiteX203" fmla="*/ 1559721 w 2188111"/>
                <a:gd name="connsiteY203" fmla="*/ 52037 h 840109"/>
                <a:gd name="connsiteX204" fmla="*/ 1528072 w 2188111"/>
                <a:gd name="connsiteY204" fmla="*/ 0 h 840109"/>
                <a:gd name="connsiteX205" fmla="*/ 1535664 w 2188111"/>
                <a:gd name="connsiteY205" fmla="*/ 2047 h 840109"/>
                <a:gd name="connsiteX206" fmla="*/ 1615383 w 2188111"/>
                <a:gd name="connsiteY206" fmla="*/ 46620 h 840109"/>
                <a:gd name="connsiteX207" fmla="*/ 1962539 w 2188111"/>
                <a:gd name="connsiteY207" fmla="*/ 242484 h 840109"/>
                <a:gd name="connsiteX208" fmla="*/ 2179985 w 2188111"/>
                <a:gd name="connsiteY208" fmla="*/ 365411 h 840109"/>
                <a:gd name="connsiteX209" fmla="*/ 2188111 w 2188111"/>
                <a:gd name="connsiteY209" fmla="*/ 379609 h 840109"/>
                <a:gd name="connsiteX210" fmla="*/ 2186768 w 2188111"/>
                <a:gd name="connsiteY210" fmla="*/ 381950 h 840109"/>
                <a:gd name="connsiteX211" fmla="*/ 2186768 w 2188111"/>
                <a:gd name="connsiteY211" fmla="*/ 428931 h 840109"/>
                <a:gd name="connsiteX212" fmla="*/ 2182716 w 2188111"/>
                <a:gd name="connsiteY212" fmla="*/ 472139 h 840109"/>
                <a:gd name="connsiteX213" fmla="*/ 2167830 w 2188111"/>
                <a:gd name="connsiteY213" fmla="*/ 481608 h 840109"/>
                <a:gd name="connsiteX214" fmla="*/ 2132726 w 2188111"/>
                <a:gd name="connsiteY214" fmla="*/ 503190 h 840109"/>
                <a:gd name="connsiteX215" fmla="*/ 1853091 w 2188111"/>
                <a:gd name="connsiteY215" fmla="*/ 668003 h 840109"/>
                <a:gd name="connsiteX216" fmla="*/ 1535665 w 2188111"/>
                <a:gd name="connsiteY216" fmla="*/ 838190 h 840109"/>
                <a:gd name="connsiteX217" fmla="*/ 1528542 w 2188111"/>
                <a:gd name="connsiteY217" fmla="*/ 840109 h 840109"/>
                <a:gd name="connsiteX218" fmla="*/ 1514040 w 2188111"/>
                <a:gd name="connsiteY218" fmla="*/ 826034 h 840109"/>
                <a:gd name="connsiteX219" fmla="*/ 1514040 w 2188111"/>
                <a:gd name="connsiteY219" fmla="*/ 769305 h 840109"/>
                <a:gd name="connsiteX220" fmla="*/ 1515211 w 2188111"/>
                <a:gd name="connsiteY220" fmla="*/ 753658 h 840109"/>
                <a:gd name="connsiteX221" fmla="*/ 1514620 w 2188111"/>
                <a:gd name="connsiteY221" fmla="*/ 753402 h 840109"/>
                <a:gd name="connsiteX222" fmla="*/ 1512717 w 2188111"/>
                <a:gd name="connsiteY222" fmla="*/ 739609 h 840109"/>
                <a:gd name="connsiteX223" fmla="*/ 1551197 w 2188111"/>
                <a:gd name="connsiteY223" fmla="*/ 644233 h 840109"/>
                <a:gd name="connsiteX224" fmla="*/ 1527561 w 2188111"/>
                <a:gd name="connsiteY224" fmla="*/ 643691 h 840109"/>
                <a:gd name="connsiteX225" fmla="*/ 14689 w 2188111"/>
                <a:gd name="connsiteY225" fmla="*/ 643691 h 840109"/>
                <a:gd name="connsiteX226" fmla="*/ 1168 w 2188111"/>
                <a:gd name="connsiteY226" fmla="*/ 630169 h 840109"/>
                <a:gd name="connsiteX227" fmla="*/ 1168 w 2188111"/>
                <a:gd name="connsiteY227" fmla="*/ 552807 h 840109"/>
                <a:gd name="connsiteX228" fmla="*/ 0 w 2188111"/>
                <a:gd name="connsiteY228" fmla="*/ 550814 h 840109"/>
                <a:gd name="connsiteX229" fmla="*/ 1168 w 2188111"/>
                <a:gd name="connsiteY229" fmla="*/ 547639 h 840109"/>
                <a:gd name="connsiteX230" fmla="*/ 1168 w 2188111"/>
                <a:gd name="connsiteY230" fmla="*/ 546441 h 840109"/>
                <a:gd name="connsiteX231" fmla="*/ 1838 w 2188111"/>
                <a:gd name="connsiteY231" fmla="*/ 545820 h 840109"/>
                <a:gd name="connsiteX232" fmla="*/ 6585 w 2188111"/>
                <a:gd name="connsiteY232" fmla="*/ 532911 h 840109"/>
                <a:gd name="connsiteX233" fmla="*/ 168245 w 2188111"/>
                <a:gd name="connsiteY233" fmla="*/ 423926 h 840109"/>
                <a:gd name="connsiteX234" fmla="*/ 115992 w 2188111"/>
                <a:gd name="connsiteY234" fmla="*/ 389730 h 840109"/>
                <a:gd name="connsiteX235" fmla="*/ 47106 w 2188111"/>
                <a:gd name="connsiteY235" fmla="*/ 342470 h 840109"/>
                <a:gd name="connsiteX236" fmla="*/ 24117 w 2188111"/>
                <a:gd name="connsiteY236" fmla="*/ 324897 h 840109"/>
                <a:gd name="connsiteX237" fmla="*/ 11960 w 2188111"/>
                <a:gd name="connsiteY237" fmla="*/ 316793 h 840109"/>
                <a:gd name="connsiteX238" fmla="*/ 7908 w 2188111"/>
                <a:gd name="connsiteY238" fmla="*/ 296532 h 840109"/>
                <a:gd name="connsiteX239" fmla="*/ 5221 w 2188111"/>
                <a:gd name="connsiteY239" fmla="*/ 262751 h 840109"/>
                <a:gd name="connsiteX240" fmla="*/ 1947 w 2188111"/>
                <a:gd name="connsiteY240" fmla="*/ 221285 h 840109"/>
                <a:gd name="connsiteX241" fmla="*/ 1168 w 2188111"/>
                <a:gd name="connsiteY241" fmla="*/ 220560 h 840109"/>
                <a:gd name="connsiteX242" fmla="*/ 1207 w 2188111"/>
                <a:gd name="connsiteY242" fmla="*/ 211922 h 840109"/>
                <a:gd name="connsiteX243" fmla="*/ 1169 w 2188111"/>
                <a:gd name="connsiteY243" fmla="*/ 211439 h 840109"/>
                <a:gd name="connsiteX244" fmla="*/ 1209 w 2188111"/>
                <a:gd name="connsiteY244" fmla="*/ 211397 h 840109"/>
                <a:gd name="connsiteX245" fmla="*/ 1243 w 2188111"/>
                <a:gd name="connsiteY245" fmla="*/ 204000 h 840109"/>
                <a:gd name="connsiteX246" fmla="*/ 14561 w 2188111"/>
                <a:gd name="connsiteY246" fmla="*/ 195437 h 840109"/>
                <a:gd name="connsiteX247" fmla="*/ 19765 w 2188111"/>
                <a:gd name="connsiteY247" fmla="*/ 196418 h 840109"/>
                <a:gd name="connsiteX248" fmla="*/ 37978 w 2188111"/>
                <a:gd name="connsiteY248" fmla="*/ 195992 h 840109"/>
                <a:gd name="connsiteX249" fmla="*/ 79522 w 2188111"/>
                <a:gd name="connsiteY249" fmla="*/ 196589 h 840109"/>
                <a:gd name="connsiteX250" fmla="*/ 1584118 w 2188111"/>
                <a:gd name="connsiteY250" fmla="*/ 196589 h 840109"/>
                <a:gd name="connsiteX251" fmla="*/ 1512717 w 2188111"/>
                <a:gd name="connsiteY251" fmla="*/ 19620 h 840109"/>
                <a:gd name="connsiteX252" fmla="*/ 1528072 w 2188111"/>
                <a:gd name="connsiteY252" fmla="*/ 0 h 84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2188111" h="840109">
                  <a:moveTo>
                    <a:pt x="1578256" y="733066"/>
                  </a:moveTo>
                  <a:lnTo>
                    <a:pt x="1542404" y="753330"/>
                  </a:lnTo>
                  <a:lnTo>
                    <a:pt x="1542404" y="773357"/>
                  </a:lnTo>
                  <a:lnTo>
                    <a:pt x="1542404" y="802446"/>
                  </a:lnTo>
                  <a:lnTo>
                    <a:pt x="1580099" y="782203"/>
                  </a:lnTo>
                  <a:close/>
                  <a:moveTo>
                    <a:pt x="1634910" y="701044"/>
                  </a:moveTo>
                  <a:lnTo>
                    <a:pt x="1598060" y="721872"/>
                  </a:lnTo>
                  <a:lnTo>
                    <a:pt x="1598950" y="772080"/>
                  </a:lnTo>
                  <a:lnTo>
                    <a:pt x="1636849" y="751728"/>
                  </a:lnTo>
                  <a:close/>
                  <a:moveTo>
                    <a:pt x="1677371" y="677045"/>
                  </a:moveTo>
                  <a:lnTo>
                    <a:pt x="1654731" y="689841"/>
                  </a:lnTo>
                  <a:lnTo>
                    <a:pt x="1655683" y="741657"/>
                  </a:lnTo>
                  <a:lnTo>
                    <a:pt x="1680050" y="728849"/>
                  </a:lnTo>
                  <a:close/>
                  <a:moveTo>
                    <a:pt x="1736598" y="643569"/>
                  </a:moveTo>
                  <a:lnTo>
                    <a:pt x="1697056" y="665919"/>
                  </a:lnTo>
                  <a:lnTo>
                    <a:pt x="1699774" y="718482"/>
                  </a:lnTo>
                  <a:lnTo>
                    <a:pt x="1739220" y="697749"/>
                  </a:lnTo>
                  <a:close/>
                  <a:moveTo>
                    <a:pt x="1797061" y="609439"/>
                  </a:moveTo>
                  <a:lnTo>
                    <a:pt x="1756338" y="632416"/>
                  </a:lnTo>
                  <a:lnTo>
                    <a:pt x="1757249" y="661271"/>
                  </a:lnTo>
                  <a:lnTo>
                    <a:pt x="1758979" y="687364"/>
                  </a:lnTo>
                  <a:lnTo>
                    <a:pt x="1771053" y="681018"/>
                  </a:lnTo>
                  <a:lnTo>
                    <a:pt x="1798804" y="665461"/>
                  </a:lnTo>
                  <a:close/>
                  <a:moveTo>
                    <a:pt x="1848696" y="580307"/>
                  </a:moveTo>
                  <a:lnTo>
                    <a:pt x="1816830" y="598286"/>
                  </a:lnTo>
                  <a:lnTo>
                    <a:pt x="1817767" y="654830"/>
                  </a:lnTo>
                  <a:lnTo>
                    <a:pt x="1851433" y="635958"/>
                  </a:lnTo>
                  <a:close/>
                  <a:moveTo>
                    <a:pt x="1527597" y="562640"/>
                  </a:moveTo>
                  <a:lnTo>
                    <a:pt x="1527597" y="612645"/>
                  </a:lnTo>
                  <a:lnTo>
                    <a:pt x="1526619" y="615326"/>
                  </a:lnTo>
                  <a:lnTo>
                    <a:pt x="1562859" y="615326"/>
                  </a:lnTo>
                  <a:lnTo>
                    <a:pt x="1583393" y="564431"/>
                  </a:lnTo>
                  <a:cubicBezTo>
                    <a:pt x="1569829" y="564261"/>
                    <a:pt x="1555711" y="562640"/>
                    <a:pt x="1543768" y="562640"/>
                  </a:cubicBezTo>
                  <a:close/>
                  <a:moveTo>
                    <a:pt x="1464982" y="562640"/>
                  </a:moveTo>
                  <a:lnTo>
                    <a:pt x="1469501" y="612645"/>
                  </a:lnTo>
                  <a:lnTo>
                    <a:pt x="1466820" y="615326"/>
                  </a:lnTo>
                  <a:lnTo>
                    <a:pt x="1509678" y="615326"/>
                  </a:lnTo>
                  <a:lnTo>
                    <a:pt x="1508702" y="612645"/>
                  </a:lnTo>
                  <a:lnTo>
                    <a:pt x="1508702" y="562640"/>
                  </a:lnTo>
                  <a:close/>
                  <a:moveTo>
                    <a:pt x="1418329" y="562640"/>
                  </a:moveTo>
                  <a:lnTo>
                    <a:pt x="1420876" y="611279"/>
                  </a:lnTo>
                  <a:lnTo>
                    <a:pt x="1416264" y="615326"/>
                  </a:lnTo>
                  <a:lnTo>
                    <a:pt x="1450219" y="615326"/>
                  </a:lnTo>
                  <a:lnTo>
                    <a:pt x="1449241" y="612645"/>
                  </a:lnTo>
                  <a:cubicBezTo>
                    <a:pt x="1449241" y="604541"/>
                    <a:pt x="1449241" y="595071"/>
                    <a:pt x="1449241" y="585602"/>
                  </a:cubicBezTo>
                  <a:lnTo>
                    <a:pt x="1445795" y="562640"/>
                  </a:lnTo>
                  <a:close/>
                  <a:moveTo>
                    <a:pt x="1356042" y="562640"/>
                  </a:moveTo>
                  <a:lnTo>
                    <a:pt x="1356042" y="615326"/>
                  </a:lnTo>
                  <a:lnTo>
                    <a:pt x="1404663" y="615326"/>
                  </a:lnTo>
                  <a:lnTo>
                    <a:pt x="1400616" y="611279"/>
                  </a:lnTo>
                  <a:lnTo>
                    <a:pt x="1399363" y="562640"/>
                  </a:lnTo>
                  <a:close/>
                  <a:moveTo>
                    <a:pt x="1299423" y="562640"/>
                  </a:moveTo>
                  <a:lnTo>
                    <a:pt x="1300510" y="615326"/>
                  </a:lnTo>
                  <a:lnTo>
                    <a:pt x="1335782" y="615326"/>
                  </a:lnTo>
                  <a:lnTo>
                    <a:pt x="1335782" y="562640"/>
                  </a:lnTo>
                  <a:close/>
                  <a:moveTo>
                    <a:pt x="1233401" y="562640"/>
                  </a:moveTo>
                  <a:lnTo>
                    <a:pt x="1235668" y="615326"/>
                  </a:lnTo>
                  <a:lnTo>
                    <a:pt x="1280249" y="615326"/>
                  </a:lnTo>
                  <a:lnTo>
                    <a:pt x="1279162" y="562640"/>
                  </a:lnTo>
                  <a:close/>
                  <a:moveTo>
                    <a:pt x="1176380" y="562640"/>
                  </a:moveTo>
                  <a:lnTo>
                    <a:pt x="1176380" y="615326"/>
                  </a:lnTo>
                  <a:lnTo>
                    <a:pt x="1215406" y="615326"/>
                  </a:lnTo>
                  <a:lnTo>
                    <a:pt x="1213140" y="562640"/>
                  </a:lnTo>
                  <a:close/>
                  <a:moveTo>
                    <a:pt x="1105521" y="562640"/>
                  </a:moveTo>
                  <a:lnTo>
                    <a:pt x="1108620" y="615326"/>
                  </a:lnTo>
                  <a:lnTo>
                    <a:pt x="1156120" y="615326"/>
                  </a:lnTo>
                  <a:lnTo>
                    <a:pt x="1156120" y="562640"/>
                  </a:lnTo>
                  <a:close/>
                  <a:moveTo>
                    <a:pt x="1044025" y="562640"/>
                  </a:moveTo>
                  <a:lnTo>
                    <a:pt x="1044025" y="615326"/>
                  </a:lnTo>
                  <a:lnTo>
                    <a:pt x="1089662" y="615326"/>
                  </a:lnTo>
                  <a:lnTo>
                    <a:pt x="1086298" y="562640"/>
                  </a:lnTo>
                  <a:close/>
                  <a:moveTo>
                    <a:pt x="974071" y="562640"/>
                  </a:moveTo>
                  <a:lnTo>
                    <a:pt x="976400" y="615326"/>
                  </a:lnTo>
                  <a:lnTo>
                    <a:pt x="1023765" y="615326"/>
                  </a:lnTo>
                  <a:lnTo>
                    <a:pt x="1023765" y="562640"/>
                  </a:lnTo>
                  <a:close/>
                  <a:moveTo>
                    <a:pt x="911624" y="562640"/>
                  </a:moveTo>
                  <a:lnTo>
                    <a:pt x="911624" y="615326"/>
                  </a:lnTo>
                  <a:lnTo>
                    <a:pt x="956169" y="615326"/>
                  </a:lnTo>
                  <a:lnTo>
                    <a:pt x="954986" y="562640"/>
                  </a:lnTo>
                  <a:close/>
                  <a:moveTo>
                    <a:pt x="856479" y="562640"/>
                  </a:moveTo>
                  <a:lnTo>
                    <a:pt x="858618" y="615326"/>
                  </a:lnTo>
                  <a:lnTo>
                    <a:pt x="891365" y="615326"/>
                  </a:lnTo>
                  <a:lnTo>
                    <a:pt x="891365" y="562640"/>
                  </a:lnTo>
                  <a:close/>
                  <a:moveTo>
                    <a:pt x="791622" y="562640"/>
                  </a:moveTo>
                  <a:lnTo>
                    <a:pt x="792666" y="615326"/>
                  </a:lnTo>
                  <a:lnTo>
                    <a:pt x="838357" y="615326"/>
                  </a:lnTo>
                  <a:lnTo>
                    <a:pt x="836218" y="562640"/>
                  </a:lnTo>
                  <a:close/>
                  <a:moveTo>
                    <a:pt x="738892" y="562640"/>
                  </a:moveTo>
                  <a:lnTo>
                    <a:pt x="739936" y="615326"/>
                  </a:lnTo>
                  <a:lnTo>
                    <a:pt x="773676" y="615326"/>
                  </a:lnTo>
                  <a:lnTo>
                    <a:pt x="771410" y="562640"/>
                  </a:lnTo>
                  <a:close/>
                  <a:moveTo>
                    <a:pt x="664443" y="562640"/>
                  </a:moveTo>
                  <a:lnTo>
                    <a:pt x="664443" y="615326"/>
                  </a:lnTo>
                  <a:lnTo>
                    <a:pt x="720884" y="615326"/>
                  </a:lnTo>
                  <a:lnTo>
                    <a:pt x="718618" y="562640"/>
                  </a:lnTo>
                  <a:close/>
                  <a:moveTo>
                    <a:pt x="599790" y="562640"/>
                  </a:moveTo>
                  <a:lnTo>
                    <a:pt x="601963" y="615326"/>
                  </a:lnTo>
                  <a:lnTo>
                    <a:pt x="645504" y="615326"/>
                  </a:lnTo>
                  <a:lnTo>
                    <a:pt x="645504" y="562640"/>
                  </a:lnTo>
                  <a:close/>
                  <a:moveTo>
                    <a:pt x="530454" y="562640"/>
                  </a:moveTo>
                  <a:lnTo>
                    <a:pt x="528270" y="615326"/>
                  </a:lnTo>
                  <a:lnTo>
                    <a:pt x="581702" y="615326"/>
                  </a:lnTo>
                  <a:lnTo>
                    <a:pt x="579529" y="562640"/>
                  </a:lnTo>
                  <a:close/>
                  <a:moveTo>
                    <a:pt x="464521" y="562640"/>
                  </a:moveTo>
                  <a:lnTo>
                    <a:pt x="464521" y="615326"/>
                  </a:lnTo>
                  <a:lnTo>
                    <a:pt x="509126" y="615326"/>
                  </a:lnTo>
                  <a:lnTo>
                    <a:pt x="510298" y="562640"/>
                  </a:lnTo>
                  <a:close/>
                  <a:moveTo>
                    <a:pt x="397177" y="562640"/>
                  </a:moveTo>
                  <a:lnTo>
                    <a:pt x="399315" y="615326"/>
                  </a:lnTo>
                  <a:lnTo>
                    <a:pt x="444472" y="615326"/>
                  </a:lnTo>
                  <a:lnTo>
                    <a:pt x="445504" y="562640"/>
                  </a:lnTo>
                  <a:close/>
                  <a:moveTo>
                    <a:pt x="336061" y="562640"/>
                  </a:moveTo>
                  <a:lnTo>
                    <a:pt x="334952" y="615326"/>
                  </a:lnTo>
                  <a:lnTo>
                    <a:pt x="379222" y="615326"/>
                  </a:lnTo>
                  <a:lnTo>
                    <a:pt x="378169" y="562640"/>
                  </a:lnTo>
                  <a:close/>
                  <a:moveTo>
                    <a:pt x="282132" y="562640"/>
                  </a:moveTo>
                  <a:lnTo>
                    <a:pt x="282132" y="615326"/>
                  </a:lnTo>
                  <a:lnTo>
                    <a:pt x="314691" y="615326"/>
                  </a:lnTo>
                  <a:lnTo>
                    <a:pt x="315800" y="562640"/>
                  </a:lnTo>
                  <a:close/>
                  <a:moveTo>
                    <a:pt x="206506" y="562640"/>
                  </a:moveTo>
                  <a:lnTo>
                    <a:pt x="206506" y="615326"/>
                  </a:lnTo>
                  <a:lnTo>
                    <a:pt x="261871" y="615326"/>
                  </a:lnTo>
                  <a:lnTo>
                    <a:pt x="261871" y="562640"/>
                  </a:lnTo>
                  <a:close/>
                  <a:moveTo>
                    <a:pt x="142783" y="562640"/>
                  </a:moveTo>
                  <a:lnTo>
                    <a:pt x="140727" y="615326"/>
                  </a:lnTo>
                  <a:lnTo>
                    <a:pt x="186246" y="615326"/>
                  </a:lnTo>
                  <a:lnTo>
                    <a:pt x="186246" y="562640"/>
                  </a:lnTo>
                  <a:close/>
                  <a:moveTo>
                    <a:pt x="81029" y="562640"/>
                  </a:moveTo>
                  <a:lnTo>
                    <a:pt x="81951" y="615326"/>
                  </a:lnTo>
                  <a:lnTo>
                    <a:pt x="121618" y="615326"/>
                  </a:lnTo>
                  <a:lnTo>
                    <a:pt x="122629" y="562640"/>
                  </a:lnTo>
                  <a:close/>
                  <a:moveTo>
                    <a:pt x="29533" y="562640"/>
                  </a:moveTo>
                  <a:lnTo>
                    <a:pt x="29533" y="614772"/>
                  </a:lnTo>
                  <a:cubicBezTo>
                    <a:pt x="30556" y="614729"/>
                    <a:pt x="31580" y="614729"/>
                    <a:pt x="32604" y="614729"/>
                  </a:cubicBezTo>
                  <a:cubicBezTo>
                    <a:pt x="41092" y="614729"/>
                    <a:pt x="49793" y="615326"/>
                    <a:pt x="57897" y="615326"/>
                  </a:cubicBezTo>
                  <a:lnTo>
                    <a:pt x="61950" y="615326"/>
                  </a:lnTo>
                  <a:lnTo>
                    <a:pt x="61950" y="562640"/>
                  </a:lnTo>
                  <a:close/>
                  <a:moveTo>
                    <a:pt x="1905815" y="548081"/>
                  </a:moveTo>
                  <a:lnTo>
                    <a:pt x="1868409" y="569185"/>
                  </a:lnTo>
                  <a:lnTo>
                    <a:pt x="1871149" y="624905"/>
                  </a:lnTo>
                  <a:lnTo>
                    <a:pt x="1888237" y="615326"/>
                  </a:lnTo>
                  <a:lnTo>
                    <a:pt x="1907387" y="603928"/>
                  </a:lnTo>
                  <a:lnTo>
                    <a:pt x="1905815" y="600487"/>
                  </a:lnTo>
                  <a:close/>
                  <a:moveTo>
                    <a:pt x="1952372" y="521814"/>
                  </a:moveTo>
                  <a:lnTo>
                    <a:pt x="1926075" y="536650"/>
                  </a:lnTo>
                  <a:lnTo>
                    <a:pt x="1926075" y="592805"/>
                  </a:lnTo>
                  <a:lnTo>
                    <a:pt x="1958208" y="573679"/>
                  </a:lnTo>
                  <a:close/>
                  <a:moveTo>
                    <a:pt x="2010868" y="488810"/>
                  </a:moveTo>
                  <a:lnTo>
                    <a:pt x="1971823" y="510840"/>
                  </a:lnTo>
                  <a:lnTo>
                    <a:pt x="1976830" y="562596"/>
                  </a:lnTo>
                  <a:lnTo>
                    <a:pt x="2013798" y="540592"/>
                  </a:lnTo>
                  <a:close/>
                  <a:moveTo>
                    <a:pt x="2064598" y="458496"/>
                  </a:moveTo>
                  <a:lnTo>
                    <a:pt x="2029320" y="478400"/>
                  </a:lnTo>
                  <a:lnTo>
                    <a:pt x="2033153" y="529072"/>
                  </a:lnTo>
                  <a:lnTo>
                    <a:pt x="2067155" y="508834"/>
                  </a:lnTo>
                  <a:lnTo>
                    <a:pt x="2066578" y="507244"/>
                  </a:lnTo>
                  <a:close/>
                  <a:moveTo>
                    <a:pt x="2109531" y="433189"/>
                  </a:moveTo>
                  <a:lnTo>
                    <a:pt x="2100309" y="438348"/>
                  </a:lnTo>
                  <a:lnTo>
                    <a:pt x="2084277" y="447393"/>
                  </a:lnTo>
                  <a:lnTo>
                    <a:pt x="2085289" y="498040"/>
                  </a:lnTo>
                  <a:lnTo>
                    <a:pt x="2112453" y="481873"/>
                  </a:lnTo>
                  <a:close/>
                  <a:moveTo>
                    <a:pt x="2158404" y="405849"/>
                  </a:moveTo>
                  <a:lnTo>
                    <a:pt x="2128303" y="422688"/>
                  </a:lnTo>
                  <a:lnTo>
                    <a:pt x="2131841" y="470333"/>
                  </a:lnTo>
                  <a:lnTo>
                    <a:pt x="2158404" y="454523"/>
                  </a:lnTo>
                  <a:close/>
                  <a:moveTo>
                    <a:pt x="193393" y="351974"/>
                  </a:moveTo>
                  <a:lnTo>
                    <a:pt x="195406" y="405615"/>
                  </a:lnTo>
                  <a:lnTo>
                    <a:pt x="234226" y="379444"/>
                  </a:lnTo>
                  <a:close/>
                  <a:moveTo>
                    <a:pt x="142137" y="317492"/>
                  </a:moveTo>
                  <a:lnTo>
                    <a:pt x="140305" y="368149"/>
                  </a:lnTo>
                  <a:lnTo>
                    <a:pt x="138852" y="371620"/>
                  </a:lnTo>
                  <a:lnTo>
                    <a:pt x="175788" y="395259"/>
                  </a:lnTo>
                  <a:lnTo>
                    <a:pt x="172724" y="341107"/>
                  </a:lnTo>
                  <a:lnTo>
                    <a:pt x="173784" y="338783"/>
                  </a:lnTo>
                  <a:close/>
                  <a:moveTo>
                    <a:pt x="80889" y="276289"/>
                  </a:moveTo>
                  <a:lnTo>
                    <a:pt x="80889" y="331364"/>
                  </a:lnTo>
                  <a:lnTo>
                    <a:pt x="119596" y="359297"/>
                  </a:lnTo>
                  <a:lnTo>
                    <a:pt x="119898" y="359490"/>
                  </a:lnTo>
                  <a:lnTo>
                    <a:pt x="119373" y="328273"/>
                  </a:lnTo>
                  <a:lnTo>
                    <a:pt x="121454" y="303579"/>
                  </a:lnTo>
                  <a:close/>
                  <a:moveTo>
                    <a:pt x="32251" y="243569"/>
                  </a:moveTo>
                  <a:lnTo>
                    <a:pt x="36998" y="299689"/>
                  </a:lnTo>
                  <a:lnTo>
                    <a:pt x="60586" y="316712"/>
                  </a:lnTo>
                  <a:lnTo>
                    <a:pt x="60586" y="262631"/>
                  </a:lnTo>
                  <a:close/>
                  <a:moveTo>
                    <a:pt x="1559721" y="52037"/>
                  </a:moveTo>
                  <a:cubicBezTo>
                    <a:pt x="1580493" y="104330"/>
                    <a:pt x="1601990" y="156111"/>
                    <a:pt x="1623487" y="208745"/>
                  </a:cubicBezTo>
                  <a:cubicBezTo>
                    <a:pt x="1627539" y="218172"/>
                    <a:pt x="1618070" y="229006"/>
                    <a:pt x="1608601" y="229006"/>
                  </a:cubicBezTo>
                  <a:lnTo>
                    <a:pt x="1605914" y="229006"/>
                  </a:lnTo>
                  <a:cubicBezTo>
                    <a:pt x="1599175" y="229432"/>
                    <a:pt x="1592265" y="229603"/>
                    <a:pt x="1585313" y="229603"/>
                  </a:cubicBezTo>
                  <a:cubicBezTo>
                    <a:pt x="1571408" y="229603"/>
                    <a:pt x="1557289" y="229006"/>
                    <a:pt x="1543768" y="229006"/>
                  </a:cubicBezTo>
                  <a:lnTo>
                    <a:pt x="68219" y="229006"/>
                  </a:lnTo>
                  <a:cubicBezTo>
                    <a:pt x="135825" y="274943"/>
                    <a:pt x="204027" y="320198"/>
                    <a:pt x="271334" y="365411"/>
                  </a:cubicBezTo>
                  <a:cubicBezTo>
                    <a:pt x="282126" y="372193"/>
                    <a:pt x="282126" y="387036"/>
                    <a:pt x="271334" y="393775"/>
                  </a:cubicBezTo>
                  <a:cubicBezTo>
                    <a:pt x="203857" y="439116"/>
                    <a:pt x="135484" y="484499"/>
                    <a:pt x="67707" y="529840"/>
                  </a:cubicBezTo>
                  <a:cubicBezTo>
                    <a:pt x="71802" y="530053"/>
                    <a:pt x="75769" y="530223"/>
                    <a:pt x="79522" y="530223"/>
                  </a:cubicBezTo>
                  <a:lnTo>
                    <a:pt x="1608601" y="530223"/>
                  </a:lnTo>
                  <a:cubicBezTo>
                    <a:pt x="1618070" y="530223"/>
                    <a:pt x="1627539" y="541015"/>
                    <a:pt x="1623487" y="550484"/>
                  </a:cubicBezTo>
                  <a:cubicBezTo>
                    <a:pt x="1602033" y="602990"/>
                    <a:pt x="1580578" y="654686"/>
                    <a:pt x="1559806" y="706851"/>
                  </a:cubicBezTo>
                  <a:cubicBezTo>
                    <a:pt x="1572815" y="699216"/>
                    <a:pt x="1585824" y="691538"/>
                    <a:pt x="1599175" y="684202"/>
                  </a:cubicBezTo>
                  <a:cubicBezTo>
                    <a:pt x="1715320" y="619369"/>
                    <a:pt x="1830143" y="554536"/>
                    <a:pt x="1946330" y="488338"/>
                  </a:cubicBezTo>
                  <a:cubicBezTo>
                    <a:pt x="2010907" y="452466"/>
                    <a:pt x="2075527" y="416552"/>
                    <a:pt x="2139209" y="379700"/>
                  </a:cubicBezTo>
                  <a:cubicBezTo>
                    <a:pt x="2121124" y="369463"/>
                    <a:pt x="2102612" y="358970"/>
                    <a:pt x="2084101" y="347880"/>
                  </a:cubicBezTo>
                  <a:cubicBezTo>
                    <a:pt x="1969278" y="283005"/>
                    <a:pt x="1853090" y="218172"/>
                    <a:pt x="1736945" y="152016"/>
                  </a:cubicBezTo>
                  <a:cubicBezTo>
                    <a:pt x="1678510" y="118917"/>
                    <a:pt x="1619179" y="85861"/>
                    <a:pt x="1559721" y="52037"/>
                  </a:cubicBezTo>
                  <a:close/>
                  <a:moveTo>
                    <a:pt x="1528072" y="0"/>
                  </a:moveTo>
                  <a:cubicBezTo>
                    <a:pt x="1530759" y="0"/>
                    <a:pt x="1533403" y="639"/>
                    <a:pt x="1535664" y="2047"/>
                  </a:cubicBezTo>
                  <a:cubicBezTo>
                    <a:pt x="1562706" y="16933"/>
                    <a:pt x="1588341" y="31776"/>
                    <a:pt x="1615383" y="46620"/>
                  </a:cubicBezTo>
                  <a:cubicBezTo>
                    <a:pt x="1731528" y="111453"/>
                    <a:pt x="1846351" y="177651"/>
                    <a:pt x="1962539" y="242484"/>
                  </a:cubicBezTo>
                  <a:cubicBezTo>
                    <a:pt x="2035476" y="284370"/>
                    <a:pt x="2108413" y="324890"/>
                    <a:pt x="2179985" y="365411"/>
                  </a:cubicBezTo>
                  <a:cubicBezTo>
                    <a:pt x="2185402" y="368802"/>
                    <a:pt x="2188111" y="374208"/>
                    <a:pt x="2188111" y="379609"/>
                  </a:cubicBezTo>
                  <a:lnTo>
                    <a:pt x="2186768" y="381950"/>
                  </a:lnTo>
                  <a:lnTo>
                    <a:pt x="2186768" y="428931"/>
                  </a:lnTo>
                  <a:cubicBezTo>
                    <a:pt x="2186768" y="441087"/>
                    <a:pt x="2190820" y="462670"/>
                    <a:pt x="2182716" y="472139"/>
                  </a:cubicBezTo>
                  <a:cubicBezTo>
                    <a:pt x="2178664" y="476191"/>
                    <a:pt x="2171882" y="478878"/>
                    <a:pt x="2167830" y="481608"/>
                  </a:cubicBezTo>
                  <a:cubicBezTo>
                    <a:pt x="2155674" y="488347"/>
                    <a:pt x="2144882" y="495086"/>
                    <a:pt x="2132726" y="503190"/>
                  </a:cubicBezTo>
                  <a:cubicBezTo>
                    <a:pt x="2039529" y="558597"/>
                    <a:pt x="1949018" y="616691"/>
                    <a:pt x="1853091" y="668003"/>
                  </a:cubicBezTo>
                  <a:cubicBezTo>
                    <a:pt x="1747737" y="724732"/>
                    <a:pt x="1641019" y="781461"/>
                    <a:pt x="1535665" y="838190"/>
                  </a:cubicBezTo>
                  <a:cubicBezTo>
                    <a:pt x="1533404" y="839512"/>
                    <a:pt x="1530930" y="840109"/>
                    <a:pt x="1528542" y="840109"/>
                  </a:cubicBezTo>
                  <a:cubicBezTo>
                    <a:pt x="1521035" y="840109"/>
                    <a:pt x="1514040" y="834223"/>
                    <a:pt x="1514040" y="826034"/>
                  </a:cubicBezTo>
                  <a:lnTo>
                    <a:pt x="1514040" y="769305"/>
                  </a:lnTo>
                  <a:lnTo>
                    <a:pt x="1515211" y="753658"/>
                  </a:lnTo>
                  <a:lnTo>
                    <a:pt x="1514620" y="753402"/>
                  </a:lnTo>
                  <a:cubicBezTo>
                    <a:pt x="1511373" y="749824"/>
                    <a:pt x="1510051" y="744919"/>
                    <a:pt x="1512717" y="739609"/>
                  </a:cubicBezTo>
                  <a:lnTo>
                    <a:pt x="1551197" y="644233"/>
                  </a:lnTo>
                  <a:lnTo>
                    <a:pt x="1527561" y="643691"/>
                  </a:lnTo>
                  <a:lnTo>
                    <a:pt x="14689" y="643691"/>
                  </a:lnTo>
                  <a:cubicBezTo>
                    <a:pt x="7907" y="643691"/>
                    <a:pt x="1168" y="636951"/>
                    <a:pt x="1168" y="630169"/>
                  </a:cubicBezTo>
                  <a:lnTo>
                    <a:pt x="1168" y="552807"/>
                  </a:lnTo>
                  <a:lnTo>
                    <a:pt x="0" y="550814"/>
                  </a:lnTo>
                  <a:lnTo>
                    <a:pt x="1168" y="547639"/>
                  </a:lnTo>
                  <a:lnTo>
                    <a:pt x="1168" y="546441"/>
                  </a:lnTo>
                  <a:lnTo>
                    <a:pt x="1838" y="545820"/>
                  </a:lnTo>
                  <a:lnTo>
                    <a:pt x="6585" y="532911"/>
                  </a:lnTo>
                  <a:lnTo>
                    <a:pt x="168245" y="423926"/>
                  </a:lnTo>
                  <a:lnTo>
                    <a:pt x="115992" y="389730"/>
                  </a:lnTo>
                  <a:cubicBezTo>
                    <a:pt x="93044" y="374887"/>
                    <a:pt x="70054" y="358678"/>
                    <a:pt x="47106" y="342470"/>
                  </a:cubicBezTo>
                  <a:cubicBezTo>
                    <a:pt x="39002" y="337053"/>
                    <a:pt x="32221" y="331679"/>
                    <a:pt x="24117" y="324897"/>
                  </a:cubicBezTo>
                  <a:cubicBezTo>
                    <a:pt x="20064" y="323532"/>
                    <a:pt x="14690" y="319480"/>
                    <a:pt x="11960" y="316793"/>
                  </a:cubicBezTo>
                  <a:cubicBezTo>
                    <a:pt x="7908" y="311376"/>
                    <a:pt x="9273" y="301949"/>
                    <a:pt x="7908" y="296532"/>
                  </a:cubicBezTo>
                  <a:cubicBezTo>
                    <a:pt x="7908" y="284376"/>
                    <a:pt x="6586" y="273585"/>
                    <a:pt x="5221" y="262751"/>
                  </a:cubicBezTo>
                  <a:lnTo>
                    <a:pt x="1947" y="221285"/>
                  </a:lnTo>
                  <a:lnTo>
                    <a:pt x="1168" y="220560"/>
                  </a:lnTo>
                  <a:lnTo>
                    <a:pt x="1207" y="211922"/>
                  </a:lnTo>
                  <a:lnTo>
                    <a:pt x="1169" y="211439"/>
                  </a:lnTo>
                  <a:lnTo>
                    <a:pt x="1209" y="211397"/>
                  </a:lnTo>
                  <a:lnTo>
                    <a:pt x="1243" y="204000"/>
                  </a:lnTo>
                  <a:cubicBezTo>
                    <a:pt x="3940" y="199052"/>
                    <a:pt x="8846" y="195437"/>
                    <a:pt x="14561" y="195437"/>
                  </a:cubicBezTo>
                  <a:cubicBezTo>
                    <a:pt x="16225" y="195437"/>
                    <a:pt x="17973" y="195736"/>
                    <a:pt x="19765" y="196418"/>
                  </a:cubicBezTo>
                  <a:cubicBezTo>
                    <a:pt x="25779" y="196077"/>
                    <a:pt x="31879" y="195992"/>
                    <a:pt x="37978" y="195992"/>
                  </a:cubicBezTo>
                  <a:cubicBezTo>
                    <a:pt x="51883" y="195992"/>
                    <a:pt x="66001" y="196589"/>
                    <a:pt x="79522" y="196589"/>
                  </a:cubicBezTo>
                  <a:lnTo>
                    <a:pt x="1584118" y="196589"/>
                  </a:lnTo>
                  <a:cubicBezTo>
                    <a:pt x="1559891" y="137386"/>
                    <a:pt x="1535749" y="79036"/>
                    <a:pt x="1512717" y="19620"/>
                  </a:cubicBezTo>
                  <a:cubicBezTo>
                    <a:pt x="1507385" y="8957"/>
                    <a:pt x="1518006" y="0"/>
                    <a:pt x="1528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defTabSz="1219170">
                <a:buClr>
                  <a:srgbClr val="000000"/>
                </a:buClr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          </a:t>
              </a:r>
              <a:r>
                <a:rPr lang="en-US" sz="1867" kern="0" dirty="0">
                  <a:solidFill>
                    <a:prstClr val="white"/>
                  </a:solidFill>
                  <a:latin typeface="Sue Ellen Francisco " panose="02000000000000000000" pitchFamily="2" charset="0"/>
                  <a:cs typeface="Arial"/>
                  <a:sym typeface="Arial"/>
                </a:rPr>
                <a:t>FiDAViSta</a:t>
              </a: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endParaRPr>
            </a:p>
          </p:txBody>
        </p:sp>
        <p:pic>
          <p:nvPicPr>
            <p:cNvPr id="23" name="Graphic 22" descr="Calculator outline">
              <a:extLst>
                <a:ext uri="{FF2B5EF4-FFF2-40B4-BE49-F238E27FC236}">
                  <a16:creationId xmlns:a16="http://schemas.microsoft.com/office/drawing/2014/main" id="{BA3A8E87-84CD-4604-CD88-7B84A8DA0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24898" y="503637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66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17643 -0.0027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13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18347 -0.0011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0" grpId="0" animBg="1"/>
      <p:bldP spid="14" grpId="0" animBg="1"/>
      <p:bldP spid="17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2148B-5C43-282E-830D-5A497543A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26;p41">
            <a:extLst>
              <a:ext uri="{FF2B5EF4-FFF2-40B4-BE49-F238E27FC236}">
                <a16:creationId xmlns:a16="http://schemas.microsoft.com/office/drawing/2014/main" id="{7165DE04-F538-C718-54B4-419751886D4A}"/>
              </a:ext>
            </a:extLst>
          </p:cNvPr>
          <p:cNvSpPr txBox="1"/>
          <p:nvPr/>
        </p:nvSpPr>
        <p:spPr>
          <a:xfrm>
            <a:off x="2647504" y="167206"/>
            <a:ext cx="7087224" cy="94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CHAAARMing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 APPROACH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D97EC631-879E-4D8A-9EFD-C86626E6B4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3716" y="2760680"/>
            <a:ext cx="654227" cy="6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Google Shape;1125;p41">
            <a:extLst>
              <a:ext uri="{FF2B5EF4-FFF2-40B4-BE49-F238E27FC236}">
                <a16:creationId xmlns:a16="http://schemas.microsoft.com/office/drawing/2014/main" id="{62286FAF-1B93-8EA0-1848-BDBC56276613}"/>
              </a:ext>
            </a:extLst>
          </p:cNvPr>
          <p:cNvSpPr/>
          <p:nvPr/>
        </p:nvSpPr>
        <p:spPr>
          <a:xfrm flipH="1">
            <a:off x="3096167" y="4707711"/>
            <a:ext cx="2196085" cy="154405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1D554BA-51DE-3CCB-28C3-B810DBD81D3D}"/>
              </a:ext>
            </a:extLst>
          </p:cNvPr>
          <p:cNvSpPr/>
          <p:nvPr/>
        </p:nvSpPr>
        <p:spPr>
          <a:xfrm>
            <a:off x="2693758" y="3279398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CSV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9" name="Google Shape;1332;p41">
            <a:extLst>
              <a:ext uri="{FF2B5EF4-FFF2-40B4-BE49-F238E27FC236}">
                <a16:creationId xmlns:a16="http://schemas.microsoft.com/office/drawing/2014/main" id="{991867DB-D560-5265-CBB7-A85E3DD1F590}"/>
              </a:ext>
            </a:extLst>
          </p:cNvPr>
          <p:cNvSpPr/>
          <p:nvPr/>
        </p:nvSpPr>
        <p:spPr>
          <a:xfrm>
            <a:off x="3768793" y="4138667"/>
            <a:ext cx="63171" cy="676670"/>
          </a:xfrm>
          <a:custGeom>
            <a:avLst/>
            <a:gdLst/>
            <a:ahLst/>
            <a:cxnLst/>
            <a:rect l="l" t="t" r="r" b="b"/>
            <a:pathLst>
              <a:path w="920" h="13986" extrusionOk="0">
                <a:moveTo>
                  <a:pt x="387" y="0"/>
                </a:moveTo>
                <a:cubicBezTo>
                  <a:pt x="193" y="0"/>
                  <a:pt x="1" y="119"/>
                  <a:pt x="1" y="368"/>
                </a:cubicBezTo>
                <a:cubicBezTo>
                  <a:pt x="33" y="4232"/>
                  <a:pt x="64" y="8096"/>
                  <a:pt x="128" y="11959"/>
                </a:cubicBezTo>
                <a:cubicBezTo>
                  <a:pt x="128" y="12529"/>
                  <a:pt x="128" y="13068"/>
                  <a:pt x="128" y="13606"/>
                </a:cubicBezTo>
                <a:cubicBezTo>
                  <a:pt x="128" y="13859"/>
                  <a:pt x="326" y="13986"/>
                  <a:pt x="524" y="13986"/>
                </a:cubicBezTo>
                <a:cubicBezTo>
                  <a:pt x="721" y="13986"/>
                  <a:pt x="919" y="13859"/>
                  <a:pt x="919" y="13606"/>
                </a:cubicBezTo>
                <a:cubicBezTo>
                  <a:pt x="888" y="9742"/>
                  <a:pt x="856" y="5879"/>
                  <a:pt x="824" y="2015"/>
                </a:cubicBezTo>
                <a:cubicBezTo>
                  <a:pt x="793" y="1477"/>
                  <a:pt x="793" y="938"/>
                  <a:pt x="793" y="368"/>
                </a:cubicBezTo>
                <a:cubicBezTo>
                  <a:pt x="793" y="127"/>
                  <a:pt x="588" y="0"/>
                  <a:pt x="3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Google Shape;1335;p41">
            <a:extLst>
              <a:ext uri="{FF2B5EF4-FFF2-40B4-BE49-F238E27FC236}">
                <a16:creationId xmlns:a16="http://schemas.microsoft.com/office/drawing/2014/main" id="{9B3CB7C1-8185-D772-E9AA-0A6DF7B29217}"/>
              </a:ext>
            </a:extLst>
          </p:cNvPr>
          <p:cNvSpPr/>
          <p:nvPr/>
        </p:nvSpPr>
        <p:spPr>
          <a:xfrm>
            <a:off x="2688144" y="1295261"/>
            <a:ext cx="89262" cy="2097648"/>
          </a:xfrm>
          <a:custGeom>
            <a:avLst/>
            <a:gdLst/>
            <a:ahLst/>
            <a:cxnLst/>
            <a:rect l="l" t="t" r="r" b="b"/>
            <a:pathLst>
              <a:path w="1300" h="43356" extrusionOk="0">
                <a:moveTo>
                  <a:pt x="832" y="1"/>
                </a:moveTo>
                <a:cubicBezTo>
                  <a:pt x="634" y="1"/>
                  <a:pt x="428" y="128"/>
                  <a:pt x="412" y="381"/>
                </a:cubicBezTo>
                <a:cubicBezTo>
                  <a:pt x="317" y="3516"/>
                  <a:pt x="222" y="6620"/>
                  <a:pt x="127" y="9723"/>
                </a:cubicBezTo>
                <a:cubicBezTo>
                  <a:pt x="32" y="12257"/>
                  <a:pt x="222" y="14790"/>
                  <a:pt x="317" y="17324"/>
                </a:cubicBezTo>
                <a:cubicBezTo>
                  <a:pt x="381" y="18749"/>
                  <a:pt x="476" y="20174"/>
                  <a:pt x="476" y="21599"/>
                </a:cubicBezTo>
                <a:cubicBezTo>
                  <a:pt x="507" y="22581"/>
                  <a:pt x="412" y="23594"/>
                  <a:pt x="349" y="24576"/>
                </a:cubicBezTo>
                <a:cubicBezTo>
                  <a:pt x="254" y="27299"/>
                  <a:pt x="1" y="30055"/>
                  <a:pt x="1" y="32778"/>
                </a:cubicBezTo>
                <a:cubicBezTo>
                  <a:pt x="32" y="36072"/>
                  <a:pt x="32" y="39397"/>
                  <a:pt x="32" y="42691"/>
                </a:cubicBezTo>
                <a:lnTo>
                  <a:pt x="32" y="42976"/>
                </a:lnTo>
                <a:cubicBezTo>
                  <a:pt x="32" y="43229"/>
                  <a:pt x="230" y="43356"/>
                  <a:pt x="428" y="43356"/>
                </a:cubicBezTo>
                <a:cubicBezTo>
                  <a:pt x="626" y="43356"/>
                  <a:pt x="824" y="43229"/>
                  <a:pt x="824" y="42976"/>
                </a:cubicBezTo>
                <a:cubicBezTo>
                  <a:pt x="824" y="39872"/>
                  <a:pt x="824" y="36737"/>
                  <a:pt x="792" y="33633"/>
                </a:cubicBezTo>
                <a:cubicBezTo>
                  <a:pt x="792" y="31100"/>
                  <a:pt x="982" y="28566"/>
                  <a:pt x="1077" y="26033"/>
                </a:cubicBezTo>
                <a:cubicBezTo>
                  <a:pt x="1141" y="24608"/>
                  <a:pt x="1267" y="23183"/>
                  <a:pt x="1267" y="21757"/>
                </a:cubicBezTo>
                <a:cubicBezTo>
                  <a:pt x="1299" y="20776"/>
                  <a:pt x="1204" y="19762"/>
                  <a:pt x="1172" y="18781"/>
                </a:cubicBezTo>
                <a:cubicBezTo>
                  <a:pt x="1077" y="16817"/>
                  <a:pt x="1014" y="14885"/>
                  <a:pt x="951" y="12922"/>
                </a:cubicBezTo>
                <a:cubicBezTo>
                  <a:pt x="919" y="12130"/>
                  <a:pt x="856" y="11370"/>
                  <a:pt x="887" y="10578"/>
                </a:cubicBezTo>
                <a:cubicBezTo>
                  <a:pt x="982" y="7285"/>
                  <a:pt x="1109" y="3960"/>
                  <a:pt x="1204" y="666"/>
                </a:cubicBezTo>
                <a:cubicBezTo>
                  <a:pt x="1204" y="571"/>
                  <a:pt x="1204" y="476"/>
                  <a:pt x="1204" y="381"/>
                </a:cubicBezTo>
                <a:cubicBezTo>
                  <a:pt x="1220" y="128"/>
                  <a:pt x="1030" y="1"/>
                  <a:pt x="8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" name="Google Shape;1342;p41">
            <a:extLst>
              <a:ext uri="{FF2B5EF4-FFF2-40B4-BE49-F238E27FC236}">
                <a16:creationId xmlns:a16="http://schemas.microsoft.com/office/drawing/2014/main" id="{F5F0B7AE-ED67-D1B2-B032-F4A8995D7C11}"/>
              </a:ext>
            </a:extLst>
          </p:cNvPr>
          <p:cNvSpPr txBox="1"/>
          <p:nvPr/>
        </p:nvSpPr>
        <p:spPr>
          <a:xfrm>
            <a:off x="3198570" y="2335540"/>
            <a:ext cx="2153508" cy="79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E599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Time Consuming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E599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21" name="Graphic 20" descr="Clock outline">
            <a:extLst>
              <a:ext uri="{FF2B5EF4-FFF2-40B4-BE49-F238E27FC236}">
                <a16:creationId xmlns:a16="http://schemas.microsoft.com/office/drawing/2014/main" id="{7676F2DD-B62A-4C4C-2D06-CCD469B61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5907" y="5022540"/>
            <a:ext cx="914400" cy="914400"/>
          </a:xfrm>
          <a:prstGeom prst="rect">
            <a:avLst/>
          </a:prstGeom>
        </p:spPr>
      </p:pic>
      <p:sp>
        <p:nvSpPr>
          <p:cNvPr id="5" name="Google Shape;1123;p41">
            <a:extLst>
              <a:ext uri="{FF2B5EF4-FFF2-40B4-BE49-F238E27FC236}">
                <a16:creationId xmlns:a16="http://schemas.microsoft.com/office/drawing/2014/main" id="{82EE146D-0AE3-AD14-3A34-64BCB51EC06D}"/>
              </a:ext>
            </a:extLst>
          </p:cNvPr>
          <p:cNvSpPr/>
          <p:nvPr/>
        </p:nvSpPr>
        <p:spPr>
          <a:xfrm flipH="1">
            <a:off x="6766644" y="4754345"/>
            <a:ext cx="2299984" cy="1466945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" name="Google Shape;1336;p41">
            <a:extLst>
              <a:ext uri="{FF2B5EF4-FFF2-40B4-BE49-F238E27FC236}">
                <a16:creationId xmlns:a16="http://schemas.microsoft.com/office/drawing/2014/main" id="{065EB974-A820-7C77-7812-152AAF9B310D}"/>
              </a:ext>
            </a:extLst>
          </p:cNvPr>
          <p:cNvSpPr/>
          <p:nvPr/>
        </p:nvSpPr>
        <p:spPr>
          <a:xfrm>
            <a:off x="6342582" y="1298773"/>
            <a:ext cx="101210" cy="2097648"/>
          </a:xfrm>
          <a:custGeom>
            <a:avLst/>
            <a:gdLst/>
            <a:ahLst/>
            <a:cxnLst/>
            <a:rect l="l" t="t" r="r" b="b"/>
            <a:pathLst>
              <a:path w="1474" h="43356" extrusionOk="0">
                <a:moveTo>
                  <a:pt x="1085" y="1"/>
                </a:moveTo>
                <a:cubicBezTo>
                  <a:pt x="887" y="1"/>
                  <a:pt x="681" y="128"/>
                  <a:pt x="666" y="381"/>
                </a:cubicBezTo>
                <a:lnTo>
                  <a:pt x="191" y="9723"/>
                </a:lnTo>
                <a:cubicBezTo>
                  <a:pt x="32" y="12257"/>
                  <a:pt x="96" y="14790"/>
                  <a:pt x="127" y="17324"/>
                </a:cubicBezTo>
                <a:cubicBezTo>
                  <a:pt x="127" y="19762"/>
                  <a:pt x="127" y="22169"/>
                  <a:pt x="127" y="24576"/>
                </a:cubicBezTo>
                <a:cubicBezTo>
                  <a:pt x="96" y="27299"/>
                  <a:pt x="0" y="30055"/>
                  <a:pt x="96" y="32778"/>
                </a:cubicBezTo>
                <a:lnTo>
                  <a:pt x="444" y="42691"/>
                </a:lnTo>
                <a:cubicBezTo>
                  <a:pt x="444" y="42786"/>
                  <a:pt x="444" y="42881"/>
                  <a:pt x="444" y="42976"/>
                </a:cubicBezTo>
                <a:cubicBezTo>
                  <a:pt x="460" y="43229"/>
                  <a:pt x="666" y="43356"/>
                  <a:pt x="863" y="43356"/>
                </a:cubicBezTo>
                <a:cubicBezTo>
                  <a:pt x="1061" y="43356"/>
                  <a:pt x="1251" y="43229"/>
                  <a:pt x="1236" y="42976"/>
                </a:cubicBezTo>
                <a:cubicBezTo>
                  <a:pt x="1141" y="39872"/>
                  <a:pt x="1014" y="36737"/>
                  <a:pt x="919" y="33633"/>
                </a:cubicBezTo>
                <a:cubicBezTo>
                  <a:pt x="824" y="31100"/>
                  <a:pt x="887" y="28566"/>
                  <a:pt x="887" y="26033"/>
                </a:cubicBezTo>
                <a:cubicBezTo>
                  <a:pt x="919" y="23626"/>
                  <a:pt x="919" y="21187"/>
                  <a:pt x="919" y="18781"/>
                </a:cubicBezTo>
                <a:cubicBezTo>
                  <a:pt x="919" y="16817"/>
                  <a:pt x="887" y="14885"/>
                  <a:pt x="887" y="12922"/>
                </a:cubicBezTo>
                <a:cubicBezTo>
                  <a:pt x="887" y="12130"/>
                  <a:pt x="887" y="11370"/>
                  <a:pt x="919" y="10578"/>
                </a:cubicBezTo>
                <a:cubicBezTo>
                  <a:pt x="1109" y="7285"/>
                  <a:pt x="1267" y="3960"/>
                  <a:pt x="1457" y="666"/>
                </a:cubicBezTo>
                <a:cubicBezTo>
                  <a:pt x="1457" y="571"/>
                  <a:pt x="1457" y="476"/>
                  <a:pt x="1457" y="381"/>
                </a:cubicBezTo>
                <a:cubicBezTo>
                  <a:pt x="1473" y="128"/>
                  <a:pt x="1283" y="1"/>
                  <a:pt x="10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" name="Google Shape;1338;p41">
            <a:extLst>
              <a:ext uri="{FF2B5EF4-FFF2-40B4-BE49-F238E27FC236}">
                <a16:creationId xmlns:a16="http://schemas.microsoft.com/office/drawing/2014/main" id="{111D6AD7-FB4A-F665-7DB9-14D89AE93770}"/>
              </a:ext>
            </a:extLst>
          </p:cNvPr>
          <p:cNvSpPr/>
          <p:nvPr/>
        </p:nvSpPr>
        <p:spPr>
          <a:xfrm>
            <a:off x="7434065" y="4142179"/>
            <a:ext cx="56580" cy="676670"/>
          </a:xfrm>
          <a:custGeom>
            <a:avLst/>
            <a:gdLst/>
            <a:ahLst/>
            <a:cxnLst/>
            <a:rect l="l" t="t" r="r" b="b"/>
            <a:pathLst>
              <a:path w="824" h="13986" extrusionOk="0">
                <a:moveTo>
                  <a:pt x="418" y="0"/>
                </a:moveTo>
                <a:cubicBezTo>
                  <a:pt x="223" y="0"/>
                  <a:pt x="32" y="119"/>
                  <a:pt x="32" y="368"/>
                </a:cubicBezTo>
                <a:cubicBezTo>
                  <a:pt x="32" y="4232"/>
                  <a:pt x="0" y="8096"/>
                  <a:pt x="0" y="11959"/>
                </a:cubicBezTo>
                <a:cubicBezTo>
                  <a:pt x="0" y="12529"/>
                  <a:pt x="0" y="13068"/>
                  <a:pt x="0" y="13606"/>
                </a:cubicBezTo>
                <a:cubicBezTo>
                  <a:pt x="0" y="13859"/>
                  <a:pt x="198" y="13986"/>
                  <a:pt x="396" y="13986"/>
                </a:cubicBezTo>
                <a:cubicBezTo>
                  <a:pt x="594" y="13986"/>
                  <a:pt x="792" y="13859"/>
                  <a:pt x="792" y="13606"/>
                </a:cubicBezTo>
                <a:cubicBezTo>
                  <a:pt x="792" y="9742"/>
                  <a:pt x="792" y="5879"/>
                  <a:pt x="824" y="2015"/>
                </a:cubicBezTo>
                <a:cubicBezTo>
                  <a:pt x="824" y="1477"/>
                  <a:pt x="824" y="938"/>
                  <a:pt x="824" y="368"/>
                </a:cubicBezTo>
                <a:cubicBezTo>
                  <a:pt x="824" y="127"/>
                  <a:pt x="619" y="0"/>
                  <a:pt x="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" name="Google Shape;1344;p41">
            <a:extLst>
              <a:ext uri="{FF2B5EF4-FFF2-40B4-BE49-F238E27FC236}">
                <a16:creationId xmlns:a16="http://schemas.microsoft.com/office/drawing/2014/main" id="{52DDE4B2-6D46-D7C6-9ECB-45BE33869798}"/>
              </a:ext>
            </a:extLst>
          </p:cNvPr>
          <p:cNvSpPr txBox="1"/>
          <p:nvPr/>
        </p:nvSpPr>
        <p:spPr>
          <a:xfrm>
            <a:off x="7408780" y="2319613"/>
            <a:ext cx="1299853" cy="71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Primitive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21312A8-8A93-968A-0BBA-FDB1EAFC6815}"/>
              </a:ext>
            </a:extLst>
          </p:cNvPr>
          <p:cNvSpPr/>
          <p:nvPr/>
        </p:nvSpPr>
        <p:spPr>
          <a:xfrm>
            <a:off x="6345500" y="3275397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FiDAViSta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pic>
        <p:nvPicPr>
          <p:cNvPr id="23" name="Graphic 22" descr="Calculator outline">
            <a:extLst>
              <a:ext uri="{FF2B5EF4-FFF2-40B4-BE49-F238E27FC236}">
                <a16:creationId xmlns:a16="http://schemas.microsoft.com/office/drawing/2014/main" id="{7B55422E-9521-5343-C710-15FE4C847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9720" y="50195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361</Words>
  <Application>Microsoft Office PowerPoint</Application>
  <PresentationFormat>Widescreen</PresentationFormat>
  <Paragraphs>160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Sue Ellen Francisco </vt:lpstr>
      <vt:lpstr>Arial</vt:lpstr>
      <vt:lpstr>Aptos Display</vt:lpstr>
      <vt:lpstr>Aptos</vt:lpstr>
      <vt:lpstr>Söhne</vt:lpstr>
      <vt:lpstr>Poppins SemiBold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Moulik Arora</dc:creator>
  <cp:lastModifiedBy>Moulik Arora</cp:lastModifiedBy>
  <cp:revision>8</cp:revision>
  <dcterms:created xsi:type="dcterms:W3CDTF">2025-02-28T13:49:36Z</dcterms:created>
  <dcterms:modified xsi:type="dcterms:W3CDTF">2025-05-25T20:42:58Z</dcterms:modified>
</cp:coreProperties>
</file>